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67" r:id="rId4"/>
    <p:sldId id="273" r:id="rId5"/>
    <p:sldId id="274" r:id="rId6"/>
    <p:sldId id="278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72DAA-4048-475F-8EBD-998BA1B40A83}" v="12" dt="2019-12-05T00:22:31.889"/>
    <p1510:client id="{AE14A192-FFD0-4491-A6B7-B0B614109B76}" v="34" dt="2019-12-05T13:23:39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22072DAA-4048-475F-8EBD-998BA1B40A83}"/>
    <pc:docChg chg="undo custSel addSld modSld">
      <pc:chgData name="Andrei Daniel Ivan" userId="d3c4cde5a19fb9a3" providerId="LiveId" clId="{22072DAA-4048-475F-8EBD-998BA1B40A83}" dt="2019-12-05T00:26:16.774" v="165" actId="20577"/>
      <pc:docMkLst>
        <pc:docMk/>
      </pc:docMkLst>
      <pc:sldChg chg="addSp modSp">
        <pc:chgData name="Andrei Daniel Ivan" userId="d3c4cde5a19fb9a3" providerId="LiveId" clId="{22072DAA-4048-475F-8EBD-998BA1B40A83}" dt="2019-12-05T00:15:25.214" v="41" actId="20577"/>
        <pc:sldMkLst>
          <pc:docMk/>
          <pc:sldMk cId="2021459913" sldId="267"/>
        </pc:sldMkLst>
        <pc:spChg chg="mod">
          <ac:chgData name="Andrei Daniel Ivan" userId="d3c4cde5a19fb9a3" providerId="LiveId" clId="{22072DAA-4048-475F-8EBD-998BA1B40A83}" dt="2019-12-05T00:08:16.032" v="7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22072DAA-4048-475F-8EBD-998BA1B40A83}" dt="2019-12-05T00:15:25.214" v="41" actId="20577"/>
          <ac:spMkLst>
            <pc:docMk/>
            <pc:sldMk cId="2021459913" sldId="267"/>
            <ac:spMk id="4" creationId="{37474215-A696-490B-83EF-772CA702B645}"/>
          </ac:spMkLst>
        </pc:spChg>
      </pc:sldChg>
      <pc:sldChg chg="modSp">
        <pc:chgData name="Andrei Daniel Ivan" userId="d3c4cde5a19fb9a3" providerId="LiveId" clId="{22072DAA-4048-475F-8EBD-998BA1B40A83}" dt="2019-12-05T00:22:31.889" v="161"/>
        <pc:sldMkLst>
          <pc:docMk/>
          <pc:sldMk cId="1222192165" sldId="272"/>
        </pc:sldMkLst>
        <pc:spChg chg="mod">
          <ac:chgData name="Andrei Daniel Ivan" userId="d3c4cde5a19fb9a3" providerId="LiveId" clId="{22072DAA-4048-475F-8EBD-998BA1B40A83}" dt="2019-12-05T00:22:31.889" v="161"/>
          <ac:spMkLst>
            <pc:docMk/>
            <pc:sldMk cId="1222192165" sldId="272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22072DAA-4048-475F-8EBD-998BA1B40A83}" dt="2019-12-05T00:26:16.774" v="165" actId="20577"/>
        <pc:sldMkLst>
          <pc:docMk/>
          <pc:sldMk cId="134470869" sldId="273"/>
        </pc:sldMkLst>
        <pc:spChg chg="mod">
          <ac:chgData name="Andrei Daniel Ivan" userId="d3c4cde5a19fb9a3" providerId="LiveId" clId="{22072DAA-4048-475F-8EBD-998BA1B40A83}" dt="2019-12-05T00:26:16.774" v="165" actId="20577"/>
          <ac:spMkLst>
            <pc:docMk/>
            <pc:sldMk cId="134470869" sldId="273"/>
            <ac:spMk id="2" creationId="{F1DDE7A4-1A5F-4F0D-B842-7798EDC6EDA8}"/>
          </ac:spMkLst>
        </pc:spChg>
        <pc:spChg chg="mod">
          <ac:chgData name="Andrei Daniel Ivan" userId="d3c4cde5a19fb9a3" providerId="LiveId" clId="{22072DAA-4048-475F-8EBD-998BA1B40A83}" dt="2019-12-05T00:20:58.362" v="156" actId="207"/>
          <ac:spMkLst>
            <pc:docMk/>
            <pc:sldMk cId="134470869" sldId="273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AE14A192-FFD0-4491-A6B7-B0B614109B76}"/>
    <pc:docChg chg="undo custSel addSld delSld modSld sldOrd">
      <pc:chgData name="Andrei Daniel Ivan" userId="d3c4cde5a19fb9a3" providerId="LiveId" clId="{AE14A192-FFD0-4491-A6B7-B0B614109B76}" dt="2019-12-05T13:53:13.821" v="2145" actId="2696"/>
      <pc:docMkLst>
        <pc:docMk/>
      </pc:docMkLst>
      <pc:sldChg chg="modSp">
        <pc:chgData name="Andrei Daniel Ivan" userId="d3c4cde5a19fb9a3" providerId="LiveId" clId="{AE14A192-FFD0-4491-A6B7-B0B614109B76}" dt="2019-12-05T13:23:39.905" v="2104" actId="207"/>
        <pc:sldMkLst>
          <pc:docMk/>
          <pc:sldMk cId="148092493" sldId="264"/>
        </pc:sldMkLst>
        <pc:spChg chg="mod">
          <ac:chgData name="Andrei Daniel Ivan" userId="d3c4cde5a19fb9a3" providerId="LiveId" clId="{AE14A192-FFD0-4491-A6B7-B0B614109B76}" dt="2019-12-05T13:23:39.905" v="210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">
        <pc:chgData name="Andrei Daniel Ivan" userId="d3c4cde5a19fb9a3" providerId="LiveId" clId="{AE14A192-FFD0-4491-A6B7-B0B614109B76}" dt="2019-12-05T13:19:02.028" v="2069" actId="1076"/>
        <pc:sldMkLst>
          <pc:docMk/>
          <pc:sldMk cId="2021459913" sldId="267"/>
        </pc:sldMkLst>
        <pc:spChg chg="add mod">
          <ac:chgData name="Andrei Daniel Ivan" userId="d3c4cde5a19fb9a3" providerId="LiveId" clId="{AE14A192-FFD0-4491-A6B7-B0B614109B76}" dt="2019-12-05T13:19:02.028" v="2069" actId="1076"/>
          <ac:spMkLst>
            <pc:docMk/>
            <pc:sldMk cId="2021459913" sldId="267"/>
            <ac:spMk id="5" creationId="{88D16261-8DF0-46D5-B24D-5CCEA15CA309}"/>
          </ac:spMkLst>
        </pc:spChg>
      </pc:sldChg>
      <pc:sldChg chg="del">
        <pc:chgData name="Andrei Daniel Ivan" userId="d3c4cde5a19fb9a3" providerId="LiveId" clId="{AE14A192-FFD0-4491-A6B7-B0B614109B76}" dt="2019-12-05T08:19:01.092" v="243" actId="2696"/>
        <pc:sldMkLst>
          <pc:docMk/>
          <pc:sldMk cId="1222192165" sldId="272"/>
        </pc:sldMkLst>
      </pc:sldChg>
      <pc:sldChg chg="addSp delSp modSp">
        <pc:chgData name="Andrei Daniel Ivan" userId="d3c4cde5a19fb9a3" providerId="LiveId" clId="{AE14A192-FFD0-4491-A6B7-B0B614109B76}" dt="2019-12-05T13:51:07.496" v="2144" actId="20577"/>
        <pc:sldMkLst>
          <pc:docMk/>
          <pc:sldMk cId="134470869" sldId="273"/>
        </pc:sldMkLst>
        <pc:spChg chg="mod">
          <ac:chgData name="Andrei Daniel Ivan" userId="d3c4cde5a19fb9a3" providerId="LiveId" clId="{AE14A192-FFD0-4491-A6B7-B0B614109B76}" dt="2019-12-05T08:20:31.941" v="272" actId="207"/>
          <ac:spMkLst>
            <pc:docMk/>
            <pc:sldMk cId="134470869" sldId="273"/>
            <ac:spMk id="2" creationId="{F1DDE7A4-1A5F-4F0D-B842-7798EDC6EDA8}"/>
          </ac:spMkLst>
        </pc:spChg>
        <pc:spChg chg="add del mod">
          <ac:chgData name="Andrei Daniel Ivan" userId="d3c4cde5a19fb9a3" providerId="LiveId" clId="{AE14A192-FFD0-4491-A6B7-B0B614109B76}" dt="2019-12-05T13:20:15.830" v="2080" actId="478"/>
          <ac:spMkLst>
            <pc:docMk/>
            <pc:sldMk cId="134470869" sldId="273"/>
            <ac:spMk id="5" creationId="{4BFA75EC-CDB3-45A7-9342-BCF4F5CC8C3B}"/>
          </ac:spMkLst>
        </pc:spChg>
        <pc:spChg chg="add mod">
          <ac:chgData name="Andrei Daniel Ivan" userId="d3c4cde5a19fb9a3" providerId="LiveId" clId="{AE14A192-FFD0-4491-A6B7-B0B614109B76}" dt="2019-12-05T13:51:07.496" v="2144" actId="20577"/>
          <ac:spMkLst>
            <pc:docMk/>
            <pc:sldMk cId="134470869" sldId="273"/>
            <ac:spMk id="6" creationId="{F60E9E96-477B-48A5-8842-F051A7133DE0}"/>
          </ac:spMkLst>
        </pc:spChg>
      </pc:sldChg>
      <pc:sldChg chg="addSp delSp modSp add">
        <pc:chgData name="Andrei Daniel Ivan" userId="d3c4cde5a19fb9a3" providerId="LiveId" clId="{AE14A192-FFD0-4491-A6B7-B0B614109B76}" dt="2019-12-05T13:26:16.443" v="2143" actId="20577"/>
        <pc:sldMkLst>
          <pc:docMk/>
          <pc:sldMk cId="1076861835" sldId="274"/>
        </pc:sldMkLst>
        <pc:spChg chg="mod">
          <ac:chgData name="Andrei Daniel Ivan" userId="d3c4cde5a19fb9a3" providerId="LiveId" clId="{AE14A192-FFD0-4491-A6B7-B0B614109B76}" dt="2019-12-05T08:20:54.977" v="289" actId="207"/>
          <ac:spMkLst>
            <pc:docMk/>
            <pc:sldMk cId="1076861835" sldId="274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13:26:16.443" v="2143" actId="20577"/>
          <ac:spMkLst>
            <pc:docMk/>
            <pc:sldMk cId="1076861835" sldId="274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05.051" v="2088" actId="478"/>
          <ac:spMkLst>
            <pc:docMk/>
            <pc:sldMk cId="1076861835" sldId="274"/>
            <ac:spMk id="5" creationId="{E7C44F83-6E79-4F5F-9B43-9CE0350F2A0E}"/>
          </ac:spMkLst>
        </pc:spChg>
        <pc:spChg chg="add del">
          <ac:chgData name="Andrei Daniel Ivan" userId="d3c4cde5a19fb9a3" providerId="LiveId" clId="{AE14A192-FFD0-4491-A6B7-B0B614109B76}" dt="2019-12-05T13:20:36.235" v="2084" actId="478"/>
          <ac:spMkLst>
            <pc:docMk/>
            <pc:sldMk cId="1076861835" sldId="274"/>
            <ac:spMk id="6" creationId="{A091B28C-DE19-41B0-A873-FB89F8CE2254}"/>
          </ac:spMkLst>
        </pc:spChg>
        <pc:spChg chg="add mod">
          <ac:chgData name="Andrei Daniel Ivan" userId="d3c4cde5a19fb9a3" providerId="LiveId" clId="{AE14A192-FFD0-4491-A6B7-B0B614109B76}" dt="2019-12-05T13:21:20.813" v="2092" actId="207"/>
          <ac:spMkLst>
            <pc:docMk/>
            <pc:sldMk cId="1076861835" sldId="274"/>
            <ac:spMk id="7" creationId="{6828D5CF-9B52-4DB3-9EDA-D62104A4DC17}"/>
          </ac:spMkLst>
        </pc:spChg>
      </pc:sldChg>
      <pc:sldChg chg="addSp delSp modSp add">
        <pc:chgData name="Andrei Daniel Ivan" userId="d3c4cde5a19fb9a3" providerId="LiveId" clId="{AE14A192-FFD0-4491-A6B7-B0B614109B76}" dt="2019-12-05T13:22:04.986" v="2102" actId="14100"/>
        <pc:sldMkLst>
          <pc:docMk/>
          <pc:sldMk cId="1240641915" sldId="275"/>
        </pc:sldMkLst>
        <pc:spChg chg="mod">
          <ac:chgData name="Andrei Daniel Ivan" userId="d3c4cde5a19fb9a3" providerId="LiveId" clId="{AE14A192-FFD0-4491-A6B7-B0B614109B76}" dt="2019-12-05T08:07:14.036" v="22" actId="20577"/>
          <ac:spMkLst>
            <pc:docMk/>
            <pc:sldMk cId="1240641915" sldId="275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1:43.468" v="122" actId="20577"/>
          <ac:spMkLst>
            <pc:docMk/>
            <pc:sldMk cId="1240641915" sldId="275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57.058" v="2100" actId="478"/>
          <ac:spMkLst>
            <pc:docMk/>
            <pc:sldMk cId="1240641915" sldId="275"/>
            <ac:spMk id="5" creationId="{6057AEBA-3995-4351-A856-8FC189FBE6C7}"/>
          </ac:spMkLst>
        </pc:spChg>
        <pc:spChg chg="add mod">
          <ac:chgData name="Andrei Daniel Ivan" userId="d3c4cde5a19fb9a3" providerId="LiveId" clId="{AE14A192-FFD0-4491-A6B7-B0B614109B76}" dt="2019-12-05T13:22:04.986" v="2102" actId="14100"/>
          <ac:spMkLst>
            <pc:docMk/>
            <pc:sldMk cId="1240641915" sldId="275"/>
            <ac:spMk id="6" creationId="{A9D33C6B-C3A5-4254-9CCD-680360277E1B}"/>
          </ac:spMkLst>
        </pc:spChg>
      </pc:sldChg>
      <pc:sldChg chg="modSp add">
        <pc:chgData name="Andrei Daniel Ivan" userId="d3c4cde5a19fb9a3" providerId="LiveId" clId="{AE14A192-FFD0-4491-A6B7-B0B614109B76}" dt="2019-12-05T08:15:47.360" v="239" actId="1076"/>
        <pc:sldMkLst>
          <pc:docMk/>
          <pc:sldMk cId="4021317100" sldId="276"/>
        </pc:sldMkLst>
        <pc:spChg chg="mod">
          <ac:chgData name="Andrei Daniel Ivan" userId="d3c4cde5a19fb9a3" providerId="LiveId" clId="{AE14A192-FFD0-4491-A6B7-B0B614109B76}" dt="2019-12-05T08:09:16.876" v="33" actId="20577"/>
          <ac:spMkLst>
            <pc:docMk/>
            <pc:sldMk cId="4021317100" sldId="276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5:47.360" v="239" actId="1076"/>
          <ac:spMkLst>
            <pc:docMk/>
            <pc:sldMk cId="4021317100" sldId="276"/>
            <ac:spMk id="4" creationId="{37474215-A696-490B-83EF-772CA702B645}"/>
          </ac:spMkLst>
        </pc:spChg>
      </pc:sldChg>
      <pc:sldChg chg="modSp add del ord">
        <pc:chgData name="Andrei Daniel Ivan" userId="d3c4cde5a19fb9a3" providerId="LiveId" clId="{AE14A192-FFD0-4491-A6B7-B0B614109B76}" dt="2019-12-05T13:53:13.821" v="2145" actId="2696"/>
        <pc:sldMkLst>
          <pc:docMk/>
          <pc:sldMk cId="1818648949" sldId="277"/>
        </pc:sldMkLst>
        <pc:spChg chg="mod">
          <ac:chgData name="Andrei Daniel Ivan" userId="d3c4cde5a19fb9a3" providerId="LiveId" clId="{AE14A192-FFD0-4491-A6B7-B0B614109B76}" dt="2019-12-05T08:19:07.828" v="254" actId="20577"/>
          <ac:spMkLst>
            <pc:docMk/>
            <pc:sldMk cId="1818648949" sldId="277"/>
            <ac:spMk id="2" creationId="{F1DDE7A4-1A5F-4F0D-B842-7798EDC6EDA8}"/>
          </ac:spMkLst>
        </pc:spChg>
      </pc:sldChg>
      <pc:sldChg chg="modSp add">
        <pc:chgData name="Andrei Daniel Ivan" userId="d3c4cde5a19fb9a3" providerId="LiveId" clId="{AE14A192-FFD0-4491-A6B7-B0B614109B76}" dt="2019-12-05T08:26:47.492" v="491" actId="948"/>
        <pc:sldMkLst>
          <pc:docMk/>
          <pc:sldMk cId="2429532120" sldId="278"/>
        </pc:sldMkLst>
        <pc:spChg chg="mod">
          <ac:chgData name="Andrei Daniel Ivan" userId="d3c4cde5a19fb9a3" providerId="LiveId" clId="{AE14A192-FFD0-4491-A6B7-B0B614109B76}" dt="2019-12-05T08:21:11.411" v="291" actId="20577"/>
          <ac:spMkLst>
            <pc:docMk/>
            <pc:sldMk cId="2429532120" sldId="278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26:47.492" v="491" actId="948"/>
          <ac:spMkLst>
            <pc:docMk/>
            <pc:sldMk cId="2429532120" sldId="278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9:15:37.512" v="1985" actId="20577"/>
      <pc:docMkLst>
        <pc:docMk/>
      </pc:docMkLst>
      <pc:sldChg chg="modSp">
        <pc:chgData name="Andrei Daniel Ivan" userId="d3c4cde5a19fb9a3" providerId="LiveId" clId="{98A304F7-BD7A-451D-86FF-B1FA8BB979E8}" dt="2019-11-28T09:02:21.392" v="1554" actId="207"/>
        <pc:sldMkLst>
          <pc:docMk/>
          <pc:sldMk cId="148092493" sldId="264"/>
        </pc:sldMkLst>
        <pc:spChg chg="mod">
          <ac:chgData name="Andrei Daniel Ivan" userId="d3c4cde5a19fb9a3" providerId="LiveId" clId="{98A304F7-BD7A-451D-86FF-B1FA8BB979E8}" dt="2019-11-28T09:02:21.392" v="155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0:01.127" v="1713" actId="14100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98A304F7-BD7A-451D-86FF-B1FA8BB979E8}" dt="2019-11-28T09:10:01.127" v="1713" actId="14100"/>
          <ac:spMkLst>
            <pc:docMk/>
            <pc:sldMk cId="2021459913" sldId="267"/>
            <ac:spMk id="4" creationId="{E09F503C-0BDF-41C2-9211-51F5C54560C5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5:37.512" v="1985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5:37.512" v="1985" actId="20577"/>
          <ac:spMkLst>
            <pc:docMk/>
            <pc:sldMk cId="3131005690" sldId="268"/>
            <ac:spMk id="6" creationId="{1155A3B7-113E-424E-9834-986E27ED6555}"/>
          </ac:spMkLst>
        </pc:spChg>
      </pc:sldChg>
      <pc:sldChg chg="addSp modSp add">
        <pc:chgData name="Andrei Daniel Ivan" userId="d3c4cde5a19fb9a3" providerId="LiveId" clId="{98A304F7-BD7A-451D-86FF-B1FA8BB979E8}" dt="2019-11-28T09:11:16.839" v="1785" actId="14100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1:16.839" v="1785" actId="14100"/>
          <ac:spMkLst>
            <pc:docMk/>
            <pc:sldMk cId="1620050625" sldId="269"/>
            <ac:spMk id="6" creationId="{8D5572F9-C690-4483-BA2D-E5DEA52F11E4}"/>
          </ac:spMkLst>
        </pc:spChg>
      </pc:sldChg>
      <pc:sldChg chg="addSp modSp add">
        <pc:chgData name="Andrei Daniel Ivan" userId="d3c4cde5a19fb9a3" providerId="LiveId" clId="{98A304F7-BD7A-451D-86FF-B1FA8BB979E8}" dt="2019-11-28T09:13:18.641" v="1883" actId="1076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3:18.641" v="1883" actId="1076"/>
          <ac:spMkLst>
            <pc:docMk/>
            <pc:sldMk cId="3456344343" sldId="270"/>
            <ac:spMk id="6" creationId="{99C6E743-F681-451D-971D-CB146486B754}"/>
          </ac:spMkLst>
        </pc:spChg>
      </pc:sldChg>
      <pc:sldChg chg="addSp modSp add">
        <pc:chgData name="Andrei Daniel Ivan" userId="d3c4cde5a19fb9a3" providerId="LiveId" clId="{98A304F7-BD7A-451D-86FF-B1FA8BB979E8}" dt="2019-11-28T09:14:52.553" v="1984" actId="14100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9:13:58.853" v="1886" actId="20577"/>
          <ac:spMkLst>
            <pc:docMk/>
            <pc:sldMk cId="515671664" sldId="271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4:52.553" v="1984" actId="14100"/>
          <ac:spMkLst>
            <pc:docMk/>
            <pc:sldMk cId="515671664" sldId="271"/>
            <ac:spMk id="6" creationId="{4D6511D9-5CE1-4CC2-ACCC-C7CBD690ED6D}"/>
          </ac:spMkLst>
        </pc:spChg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05/12/2019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05/12/2019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612525"/>
            <a:ext cx="593828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8</a:t>
            </a:r>
          </a:p>
          <a:p>
            <a:pPr algn="ctr"/>
            <a:r>
              <a:rPr lang="it-IT" sz="43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Remote Procedure Call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chiede ciclicamente di scegliere la funzione da eseguire e gli input corrispondenti.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file </a:t>
            </a:r>
            <a:r>
              <a:rPr lang="it-IT" dirty="0" err="1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scan.x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definisce le strutture dati necessarie, utilizzate come argomento o come valore di ritorno di una funzione remota.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Client notifica all’utente l’occorrenza di eventuali errori di comunicazione o di problemi incontrati dal Server durante l’esecuzione delle funzioni.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invia un codice d’errore nel caso in cui un file o una directory richiesta dal Client non sia presente localmente.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scan.x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87105" y="1003301"/>
            <a:ext cx="3741730" cy="473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Stat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words;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SCANPROG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SCANVERS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Stat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0x20000013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8D16261-8DF0-46D5-B24D-5CCEA15CA309}"/>
              </a:ext>
            </a:extLst>
          </p:cNvPr>
          <p:cNvSpPr/>
          <p:nvPr/>
        </p:nvSpPr>
        <p:spPr>
          <a:xfrm>
            <a:off x="6635691" y="2973388"/>
            <a:ext cx="2525087" cy="91122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Definisce le funzioni remote da implementare e le strutture da loro utilizzate</a:t>
            </a:r>
          </a:p>
        </p:txBody>
      </p:sp>
    </p:spTree>
    <p:extLst>
      <p:ext uri="{BB962C8B-B14F-4D97-AF65-F5344CB8AC3E}">
        <p14:creationId xmlns:p14="http://schemas.microsoft.com/office/powerpoint/2010/main" val="20214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0070C0"/>
                </a:solidFill>
                <a:latin typeface="Avenir Next LT Pro Light" panose="020B0304020202020204" pitchFamily="34" charset="0"/>
              </a:rPr>
              <a:t>file_scan</a:t>
            </a:r>
            <a:r>
              <a:rPr lang="it-IT" dirty="0">
                <a:solidFill>
                  <a:srgbClr val="0070C0"/>
                </a:solidFill>
                <a:latin typeface="Avenir Next LT Pro Light" panose="020B0304020202020204" pitchFamily="34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-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scan_proc.c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38200" y="893315"/>
            <a:ext cx="56220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 *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file_scan_1_svc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svc_req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rqstp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Stat 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FILE *fp;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c, prec = EOF;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fp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(fp !=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solidFill>
                <a:srgbClr val="C586C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((c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(fp)) != EOF)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(c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(c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&amp;&amp; prec !=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&amp;&amp; prec !=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prec = c;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(fp);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60E9E96-477B-48A5-8842-F051A7133DE0}"/>
              </a:ext>
            </a:extLst>
          </p:cNvPr>
          <p:cNvSpPr/>
          <p:nvPr/>
        </p:nvSpPr>
        <p:spPr>
          <a:xfrm>
            <a:off x="7431078" y="2973388"/>
            <a:ext cx="2669267" cy="91122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Inizializza la struttura del valore di ritorno. È valorizzata a -1 in caso di problemi di lettura.</a:t>
            </a:r>
          </a:p>
        </p:txBody>
      </p:sp>
    </p:spTree>
    <p:extLst>
      <p:ext uri="{BB962C8B-B14F-4D97-AF65-F5344CB8AC3E}">
        <p14:creationId xmlns:p14="http://schemas.microsoft.com/office/powerpoint/2010/main" val="13447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0070C0"/>
                </a:solidFill>
                <a:latin typeface="Avenir Next LT Pro Light" panose="020B0304020202020204" pitchFamily="34" charset="0"/>
              </a:rPr>
              <a:t>dir_scan</a:t>
            </a:r>
            <a:r>
              <a:rPr lang="it-IT" dirty="0">
                <a:solidFill>
                  <a:srgbClr val="0070C0"/>
                </a:solidFill>
                <a:latin typeface="Avenir Next LT Pro Light" panose="020B0304020202020204" pitchFamily="34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-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scan_proc.c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38200" y="993792"/>
            <a:ext cx="5367175" cy="5362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dir_scan_1_svc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svc_req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rqstp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DIR *dir;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((dir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!=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(dir)) !=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  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path_stat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828D5CF-9B52-4DB3-9EDA-D62104A4DC17}"/>
              </a:ext>
            </a:extLst>
          </p:cNvPr>
          <p:cNvSpPr/>
          <p:nvPr/>
        </p:nvSpPr>
        <p:spPr>
          <a:xfrm>
            <a:off x="7275966" y="3317336"/>
            <a:ext cx="2669267" cy="91122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Viene aperto la directory richiesta e controllata la dimensione dei file presenti al suo interno.</a:t>
            </a:r>
          </a:p>
        </p:txBody>
      </p:sp>
    </p:spTree>
    <p:extLst>
      <p:ext uri="{BB962C8B-B14F-4D97-AF65-F5344CB8AC3E}">
        <p14:creationId xmlns:p14="http://schemas.microsoft.com/office/powerpoint/2010/main" val="107686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0070C0"/>
                </a:solidFill>
                <a:latin typeface="Avenir Next LT Pro Light" panose="020B0304020202020204" pitchFamily="34" charset="0"/>
              </a:rPr>
              <a:t>dir_scan</a:t>
            </a:r>
            <a:r>
              <a:rPr lang="it-IT" dirty="0">
                <a:solidFill>
                  <a:srgbClr val="0070C0"/>
                </a:solidFill>
                <a:latin typeface="Avenir Next LT Pro Light" panose="020B0304020202020204" pitchFamily="34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-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scan_proc.c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13033" y="1087191"/>
            <a:ext cx="6655989" cy="428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S_ISREG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path_stat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st_mode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O_RDONLY);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!=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lseek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(fd,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,SEEK_SET);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lseek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SEEK_END) &gt;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(dir);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diropen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3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scan_client.c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838200" y="893315"/>
            <a:ext cx="6109365" cy="529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scanprog_1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CLIENT *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Stat  *result_1;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file_1_arg;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*result_2;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dir_1_arg;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it-IT" sz="1100" dirty="0">
              <a:solidFill>
                <a:srgbClr val="9CDCFE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file_1_arg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(DIM);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(DIM);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clnt_create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SCANPROG, SCANVERS,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clnt_pcreateerror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exit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it-IT" sz="11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 DEBUG */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'f' per la funzione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 'd' per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(input))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il nome di un file remoto: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result_1 =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(&amp;file_1_arg,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(result_1 == (Stat *) 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clnt_perror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9D33C6B-C3A5-4254-9CCD-680360277E1B}"/>
              </a:ext>
            </a:extLst>
          </p:cNvPr>
          <p:cNvSpPr/>
          <p:nvPr/>
        </p:nvSpPr>
        <p:spPr>
          <a:xfrm>
            <a:off x="7695416" y="3429000"/>
            <a:ext cx="2669267" cy="82442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Richiede l’input all’utente, stampa i risultati e controlla la ricezione di eventuali errori.</a:t>
            </a:r>
          </a:p>
        </p:txBody>
      </p:sp>
    </p:spTree>
    <p:extLst>
      <p:ext uri="{BB962C8B-B14F-4D97-AF65-F5344CB8AC3E}">
        <p14:creationId xmlns:p14="http://schemas.microsoft.com/office/powerpoint/2010/main" val="124064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scan_client.c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474215-A696-490B-83EF-772CA702B645}"/>
              </a:ext>
            </a:extLst>
          </p:cNvPr>
          <p:cNvSpPr txBox="1"/>
          <p:nvPr/>
        </p:nvSpPr>
        <p:spPr>
          <a:xfrm>
            <a:off x="0" y="867052"/>
            <a:ext cx="12264896" cy="5854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"Errore di lettura del file.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"File %s: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caratteri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:%d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parole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:%d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\n\t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righe:%d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il nome di una directory remota: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un intero (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di byte minimi):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result_2 =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(&amp;dir_1_arg,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(result_2 ==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*) 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clnt_perror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(*result_2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"Errore di lettura della directory.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"Directory %s: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con dimensione&gt;%d: %d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dir_1_arg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*result_2);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"Operazione terminata.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 - - - - -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"Inserisci 'f' per la funzione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file_scan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 'd' per 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dir_scan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clnt_destroy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17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1586</Words>
  <Application>Microsoft Office PowerPoint</Application>
  <PresentationFormat>Widescreen</PresentationFormat>
  <Paragraphs>186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scan.x</vt:lpstr>
      <vt:lpstr>file_scan - scan_proc.c</vt:lpstr>
      <vt:lpstr>dir_scan - scan_proc.c (1)</vt:lpstr>
      <vt:lpstr>dir_scan - scan_proc.c (2)</vt:lpstr>
      <vt:lpstr>scan_client.c (1)</vt:lpstr>
      <vt:lpstr>scan_client.c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81</cp:revision>
  <dcterms:created xsi:type="dcterms:W3CDTF">2019-10-08T21:42:47Z</dcterms:created>
  <dcterms:modified xsi:type="dcterms:W3CDTF">2019-12-05T13:53:18Z</dcterms:modified>
</cp:coreProperties>
</file>