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64" r:id="rId3"/>
    <p:sldId id="267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04F7-BD7A-451D-86FF-B1FA8BB979E8}" v="22" dt="2019-11-28T09:13:3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03/12/2019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03/12/2019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8</a:t>
            </a:r>
          </a:p>
          <a:p>
            <a:pPr algn="ctr"/>
            <a:r>
              <a:rPr lang="it-IT" sz="43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Remote Procedure Call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definire.</a:t>
            </a:r>
          </a:p>
        </p:txBody>
      </p:sp>
    </p:spTree>
    <p:extLst>
      <p:ext uri="{BB962C8B-B14F-4D97-AF65-F5344CB8AC3E}">
        <p14:creationId xmlns:p14="http://schemas.microsoft.com/office/powerpoint/2010/main" val="122219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Codice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2019-12-03T21:00:05Z</dcterms:modified>
</cp:coreProperties>
</file>