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1"/>
  </p:notesMasterIdLst>
  <p:sldIdLst>
    <p:sldId id="256" r:id="rId2"/>
    <p:sldId id="264" r:id="rId3"/>
    <p:sldId id="267" r:id="rId4"/>
    <p:sldId id="273" r:id="rId5"/>
    <p:sldId id="274" r:id="rId6"/>
    <p:sldId id="278" r:id="rId7"/>
    <p:sldId id="275" r:id="rId8"/>
    <p:sldId id="276" r:id="rId9"/>
    <p:sldId id="27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i Daniel Ivan" initials="ADI" lastIdx="4" clrIdx="0">
    <p:extLst>
      <p:ext uri="{19B8F6BF-5375-455C-9EA6-DF929625EA0E}">
        <p15:presenceInfo xmlns:p15="http://schemas.microsoft.com/office/powerpoint/2012/main" userId="d3c4cde5a19fb9a3" providerId="Windows Live"/>
      </p:ext>
    </p:extLst>
  </p:cmAuthor>
  <p:cmAuthor id="2" name="Endri Gjura - endri.gjura@studio.unibo.it" initials="EG-e" lastIdx="1" clrIdx="1">
    <p:extLst>
      <p:ext uri="{19B8F6BF-5375-455C-9EA6-DF929625EA0E}">
        <p15:presenceInfo xmlns:p15="http://schemas.microsoft.com/office/powerpoint/2012/main" userId="Endri Gjura - endri.gjura@studio.unibo.i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2A2A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072DAA-4048-475F-8EBD-998BA1B40A83}" v="12" dt="2019-12-05T00:22:31.889"/>
    <p1510:client id="{AE14A192-FFD0-4491-A6B7-B0B614109B76}" v="13" dt="2019-12-05T08:21:06.1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i Daniel Ivan" userId="d3c4cde5a19fb9a3" providerId="LiveId" clId="{B10B50D3-E6A5-4908-96A8-31D31C2DD59D}"/>
    <pc:docChg chg="modSld">
      <pc:chgData name="Andrei Daniel Ivan" userId="d3c4cde5a19fb9a3" providerId="LiveId" clId="{B10B50D3-E6A5-4908-96A8-31D31C2DD59D}" dt="2019-11-21T13:35:13.870" v="36" actId="2710"/>
      <pc:docMkLst>
        <pc:docMk/>
      </pc:docMkLst>
      <pc:sldChg chg="modSp">
        <pc:chgData name="Andrei Daniel Ivan" userId="d3c4cde5a19fb9a3" providerId="LiveId" clId="{B10B50D3-E6A5-4908-96A8-31D31C2DD59D}" dt="2019-11-21T13:35:13.870" v="36" actId="2710"/>
        <pc:sldMkLst>
          <pc:docMk/>
          <pc:sldMk cId="575524611" sldId="266"/>
        </pc:sldMkLst>
        <pc:spChg chg="mod">
          <ac:chgData name="Andrei Daniel Ivan" userId="d3c4cde5a19fb9a3" providerId="LiveId" clId="{B10B50D3-E6A5-4908-96A8-31D31C2DD59D}" dt="2019-11-21T13:35:13.870" v="36" actId="2710"/>
          <ac:spMkLst>
            <pc:docMk/>
            <pc:sldMk cId="575524611" sldId="266"/>
            <ac:spMk id="4" creationId="{53201F81-8510-4C74-BAB4-1DBFEB2D3B79}"/>
          </ac:spMkLst>
        </pc:spChg>
      </pc:sldChg>
    </pc:docChg>
  </pc:docChgLst>
  <pc:docChgLst>
    <pc:chgData name="Andrei Daniel Ivan" userId="d3c4cde5a19fb9a3" providerId="LiveId" clId="{B6480613-3F43-4E0D-9A63-33ADD7E94DD0}"/>
    <pc:docChg chg="delSld modSld">
      <pc:chgData name="Andrei Daniel Ivan" userId="d3c4cde5a19fb9a3" providerId="LiveId" clId="{B6480613-3F43-4E0D-9A63-33ADD7E94DD0}" dt="2019-11-22T01:43:57.948" v="64" actId="20577"/>
      <pc:docMkLst>
        <pc:docMk/>
      </pc:docMkLst>
      <pc:sldChg chg="modSp">
        <pc:chgData name="Andrei Daniel Ivan" userId="d3c4cde5a19fb9a3" providerId="LiveId" clId="{B6480613-3F43-4E0D-9A63-33ADD7E94DD0}" dt="2019-11-22T01:43:26.325" v="31" actId="255"/>
        <pc:sldMkLst>
          <pc:docMk/>
          <pc:sldMk cId="364308129" sldId="256"/>
        </pc:sldMkLst>
        <pc:spChg chg="mod">
          <ac:chgData name="Andrei Daniel Ivan" userId="d3c4cde5a19fb9a3" providerId="LiveId" clId="{B6480613-3F43-4E0D-9A63-33ADD7E94DD0}" dt="2019-11-22T01:43:26.325" v="31" actId="255"/>
          <ac:spMkLst>
            <pc:docMk/>
            <pc:sldMk cId="364308129" sldId="256"/>
            <ac:spMk id="7" creationId="{226F8118-E137-4F80-8E49-D6F670C09A00}"/>
          </ac:spMkLst>
        </pc:spChg>
      </pc:sldChg>
      <pc:sldChg chg="modSp">
        <pc:chgData name="Andrei Daniel Ivan" userId="d3c4cde5a19fb9a3" providerId="LiveId" clId="{B6480613-3F43-4E0D-9A63-33ADD7E94DD0}" dt="2019-11-22T01:43:41.008" v="46" actId="20577"/>
        <pc:sldMkLst>
          <pc:docMk/>
          <pc:sldMk cId="148092493" sldId="264"/>
        </pc:sldMkLst>
        <pc:spChg chg="mod">
          <ac:chgData name="Andrei Daniel Ivan" userId="d3c4cde5a19fb9a3" providerId="LiveId" clId="{B6480613-3F43-4E0D-9A63-33ADD7E94DD0}" dt="2019-11-22T01:43:41.008" v="46" actId="20577"/>
          <ac:spMkLst>
            <pc:docMk/>
            <pc:sldMk cId="148092493" sldId="264"/>
            <ac:spMk id="5" creationId="{575E9FB5-702A-42D6-A2EB-DC69E86329E8}"/>
          </ac:spMkLst>
        </pc:spChg>
      </pc:sldChg>
      <pc:sldChg chg="modSp">
        <pc:chgData name="Andrei Daniel Ivan" userId="d3c4cde5a19fb9a3" providerId="LiveId" clId="{B6480613-3F43-4E0D-9A63-33ADD7E94DD0}" dt="2019-11-22T01:43:57.948" v="64" actId="20577"/>
        <pc:sldMkLst>
          <pc:docMk/>
          <pc:sldMk cId="575524611" sldId="266"/>
        </pc:sldMkLst>
        <pc:spChg chg="mod">
          <ac:chgData name="Andrei Daniel Ivan" userId="d3c4cde5a19fb9a3" providerId="LiveId" clId="{B6480613-3F43-4E0D-9A63-33ADD7E94DD0}" dt="2019-11-22T01:43:57.948" v="64" actId="20577"/>
          <ac:spMkLst>
            <pc:docMk/>
            <pc:sldMk cId="575524611" sldId="266"/>
            <ac:spMk id="4" creationId="{53201F81-8510-4C74-BAB4-1DBFEB2D3B79}"/>
          </ac:spMkLst>
        </pc:spChg>
      </pc:sldChg>
      <pc:sldChg chg="del">
        <pc:chgData name="Andrei Daniel Ivan" userId="d3c4cde5a19fb9a3" providerId="LiveId" clId="{B6480613-3F43-4E0D-9A63-33ADD7E94DD0}" dt="2019-11-22T01:43:47.911" v="47" actId="2696"/>
        <pc:sldMkLst>
          <pc:docMk/>
          <pc:sldMk cId="4136629331" sldId="267"/>
        </pc:sldMkLst>
      </pc:sldChg>
      <pc:sldChg chg="del">
        <pc:chgData name="Andrei Daniel Ivan" userId="d3c4cde5a19fb9a3" providerId="LiveId" clId="{B6480613-3F43-4E0D-9A63-33ADD7E94DD0}" dt="2019-11-22T01:43:49.719" v="48" actId="2696"/>
        <pc:sldMkLst>
          <pc:docMk/>
          <pc:sldMk cId="305074411" sldId="268"/>
        </pc:sldMkLst>
      </pc:sldChg>
      <pc:sldChg chg="del">
        <pc:chgData name="Andrei Daniel Ivan" userId="d3c4cde5a19fb9a3" providerId="LiveId" clId="{B6480613-3F43-4E0D-9A63-33ADD7E94DD0}" dt="2019-11-22T01:43:50.643" v="49" actId="2696"/>
        <pc:sldMkLst>
          <pc:docMk/>
          <pc:sldMk cId="459325634" sldId="269"/>
        </pc:sldMkLst>
      </pc:sldChg>
    </pc:docChg>
  </pc:docChgLst>
  <pc:docChgLst>
    <pc:chgData name="Andrei Daniel Ivan" userId="d3c4cde5a19fb9a3" providerId="LiveId" clId="{22072DAA-4048-475F-8EBD-998BA1B40A83}"/>
    <pc:docChg chg="undo custSel addSld modSld">
      <pc:chgData name="Andrei Daniel Ivan" userId="d3c4cde5a19fb9a3" providerId="LiveId" clId="{22072DAA-4048-475F-8EBD-998BA1B40A83}" dt="2019-12-05T00:26:16.774" v="165" actId="20577"/>
      <pc:docMkLst>
        <pc:docMk/>
      </pc:docMkLst>
      <pc:sldChg chg="addSp modSp">
        <pc:chgData name="Andrei Daniel Ivan" userId="d3c4cde5a19fb9a3" providerId="LiveId" clId="{22072DAA-4048-475F-8EBD-998BA1B40A83}" dt="2019-12-05T00:15:25.214" v="41" actId="20577"/>
        <pc:sldMkLst>
          <pc:docMk/>
          <pc:sldMk cId="2021459913" sldId="267"/>
        </pc:sldMkLst>
        <pc:spChg chg="mod">
          <ac:chgData name="Andrei Daniel Ivan" userId="d3c4cde5a19fb9a3" providerId="LiveId" clId="{22072DAA-4048-475F-8EBD-998BA1B40A83}" dt="2019-12-05T00:08:16.032" v="7" actId="20577"/>
          <ac:spMkLst>
            <pc:docMk/>
            <pc:sldMk cId="2021459913" sldId="267"/>
            <ac:spMk id="2" creationId="{F1DDE7A4-1A5F-4F0D-B842-7798EDC6EDA8}"/>
          </ac:spMkLst>
        </pc:spChg>
        <pc:spChg chg="add mod">
          <ac:chgData name="Andrei Daniel Ivan" userId="d3c4cde5a19fb9a3" providerId="LiveId" clId="{22072DAA-4048-475F-8EBD-998BA1B40A83}" dt="2019-12-05T00:15:25.214" v="41" actId="20577"/>
          <ac:spMkLst>
            <pc:docMk/>
            <pc:sldMk cId="2021459913" sldId="267"/>
            <ac:spMk id="4" creationId="{37474215-A696-490B-83EF-772CA702B645}"/>
          </ac:spMkLst>
        </pc:spChg>
      </pc:sldChg>
      <pc:sldChg chg="modSp">
        <pc:chgData name="Andrei Daniel Ivan" userId="d3c4cde5a19fb9a3" providerId="LiveId" clId="{22072DAA-4048-475F-8EBD-998BA1B40A83}" dt="2019-12-05T00:22:31.889" v="161"/>
        <pc:sldMkLst>
          <pc:docMk/>
          <pc:sldMk cId="1222192165" sldId="272"/>
        </pc:sldMkLst>
        <pc:spChg chg="mod">
          <ac:chgData name="Andrei Daniel Ivan" userId="d3c4cde5a19fb9a3" providerId="LiveId" clId="{22072DAA-4048-475F-8EBD-998BA1B40A83}" dt="2019-12-05T00:22:31.889" v="161"/>
          <ac:spMkLst>
            <pc:docMk/>
            <pc:sldMk cId="1222192165" sldId="272"/>
            <ac:spMk id="5" creationId="{575E9FB5-702A-42D6-A2EB-DC69E86329E8}"/>
          </ac:spMkLst>
        </pc:spChg>
      </pc:sldChg>
      <pc:sldChg chg="modSp add">
        <pc:chgData name="Andrei Daniel Ivan" userId="d3c4cde5a19fb9a3" providerId="LiveId" clId="{22072DAA-4048-475F-8EBD-998BA1B40A83}" dt="2019-12-05T00:26:16.774" v="165" actId="20577"/>
        <pc:sldMkLst>
          <pc:docMk/>
          <pc:sldMk cId="134470869" sldId="273"/>
        </pc:sldMkLst>
        <pc:spChg chg="mod">
          <ac:chgData name="Andrei Daniel Ivan" userId="d3c4cde5a19fb9a3" providerId="LiveId" clId="{22072DAA-4048-475F-8EBD-998BA1B40A83}" dt="2019-12-05T00:26:16.774" v="165" actId="20577"/>
          <ac:spMkLst>
            <pc:docMk/>
            <pc:sldMk cId="134470869" sldId="273"/>
            <ac:spMk id="2" creationId="{F1DDE7A4-1A5F-4F0D-B842-7798EDC6EDA8}"/>
          </ac:spMkLst>
        </pc:spChg>
        <pc:spChg chg="mod">
          <ac:chgData name="Andrei Daniel Ivan" userId="d3c4cde5a19fb9a3" providerId="LiveId" clId="{22072DAA-4048-475F-8EBD-998BA1B40A83}" dt="2019-12-05T00:20:58.362" v="156" actId="207"/>
          <ac:spMkLst>
            <pc:docMk/>
            <pc:sldMk cId="134470869" sldId="273"/>
            <ac:spMk id="4" creationId="{37474215-A696-490B-83EF-772CA702B645}"/>
          </ac:spMkLst>
        </pc:spChg>
      </pc:sldChg>
    </pc:docChg>
  </pc:docChgLst>
  <pc:docChgLst>
    <pc:chgData name="Andrei Daniel Ivan" userId="d3c4cde5a19fb9a3" providerId="LiveId" clId="{AE14A192-FFD0-4491-A6B7-B0B614109B76}"/>
    <pc:docChg chg="undo custSel addSld delSld modSld sldOrd">
      <pc:chgData name="Andrei Daniel Ivan" userId="d3c4cde5a19fb9a3" providerId="LiveId" clId="{AE14A192-FFD0-4491-A6B7-B0B614109B76}" dt="2019-12-05T08:26:47.492" v="491" actId="948"/>
      <pc:docMkLst>
        <pc:docMk/>
      </pc:docMkLst>
      <pc:sldChg chg="del">
        <pc:chgData name="Andrei Daniel Ivan" userId="d3c4cde5a19fb9a3" providerId="LiveId" clId="{AE14A192-FFD0-4491-A6B7-B0B614109B76}" dt="2019-12-05T08:19:01.092" v="243" actId="2696"/>
        <pc:sldMkLst>
          <pc:docMk/>
          <pc:sldMk cId="1222192165" sldId="272"/>
        </pc:sldMkLst>
      </pc:sldChg>
      <pc:sldChg chg="modSp">
        <pc:chgData name="Andrei Daniel Ivan" userId="d3c4cde5a19fb9a3" providerId="LiveId" clId="{AE14A192-FFD0-4491-A6B7-B0B614109B76}" dt="2019-12-05T08:20:31.941" v="272" actId="207"/>
        <pc:sldMkLst>
          <pc:docMk/>
          <pc:sldMk cId="134470869" sldId="273"/>
        </pc:sldMkLst>
        <pc:spChg chg="mod">
          <ac:chgData name="Andrei Daniel Ivan" userId="d3c4cde5a19fb9a3" providerId="LiveId" clId="{AE14A192-FFD0-4491-A6B7-B0B614109B76}" dt="2019-12-05T08:20:31.941" v="272" actId="207"/>
          <ac:spMkLst>
            <pc:docMk/>
            <pc:sldMk cId="134470869" sldId="273"/>
            <ac:spMk id="2" creationId="{F1DDE7A4-1A5F-4F0D-B842-7798EDC6EDA8}"/>
          </ac:spMkLst>
        </pc:spChg>
      </pc:sldChg>
      <pc:sldChg chg="modSp add">
        <pc:chgData name="Andrei Daniel Ivan" userId="d3c4cde5a19fb9a3" providerId="LiveId" clId="{AE14A192-FFD0-4491-A6B7-B0B614109B76}" dt="2019-12-05T08:24:27.060" v="411" actId="20577"/>
        <pc:sldMkLst>
          <pc:docMk/>
          <pc:sldMk cId="1076861835" sldId="274"/>
        </pc:sldMkLst>
        <pc:spChg chg="mod">
          <ac:chgData name="Andrei Daniel Ivan" userId="d3c4cde5a19fb9a3" providerId="LiveId" clId="{AE14A192-FFD0-4491-A6B7-B0B614109B76}" dt="2019-12-05T08:20:54.977" v="289" actId="207"/>
          <ac:spMkLst>
            <pc:docMk/>
            <pc:sldMk cId="1076861835" sldId="274"/>
            <ac:spMk id="2" creationId="{F1DDE7A4-1A5F-4F0D-B842-7798EDC6EDA8}"/>
          </ac:spMkLst>
        </pc:spChg>
        <pc:spChg chg="mod">
          <ac:chgData name="Andrei Daniel Ivan" userId="d3c4cde5a19fb9a3" providerId="LiveId" clId="{AE14A192-FFD0-4491-A6B7-B0B614109B76}" dt="2019-12-05T08:24:27.060" v="411" actId="20577"/>
          <ac:spMkLst>
            <pc:docMk/>
            <pc:sldMk cId="1076861835" sldId="274"/>
            <ac:spMk id="4" creationId="{37474215-A696-490B-83EF-772CA702B645}"/>
          </ac:spMkLst>
        </pc:spChg>
      </pc:sldChg>
      <pc:sldChg chg="modSp add">
        <pc:chgData name="Andrei Daniel Ivan" userId="d3c4cde5a19fb9a3" providerId="LiveId" clId="{AE14A192-FFD0-4491-A6B7-B0B614109B76}" dt="2019-12-05T08:11:43.468" v="122" actId="20577"/>
        <pc:sldMkLst>
          <pc:docMk/>
          <pc:sldMk cId="1240641915" sldId="275"/>
        </pc:sldMkLst>
        <pc:spChg chg="mod">
          <ac:chgData name="Andrei Daniel Ivan" userId="d3c4cde5a19fb9a3" providerId="LiveId" clId="{AE14A192-FFD0-4491-A6B7-B0B614109B76}" dt="2019-12-05T08:07:14.036" v="22" actId="20577"/>
          <ac:spMkLst>
            <pc:docMk/>
            <pc:sldMk cId="1240641915" sldId="275"/>
            <ac:spMk id="2" creationId="{F1DDE7A4-1A5F-4F0D-B842-7798EDC6EDA8}"/>
          </ac:spMkLst>
        </pc:spChg>
        <pc:spChg chg="mod">
          <ac:chgData name="Andrei Daniel Ivan" userId="d3c4cde5a19fb9a3" providerId="LiveId" clId="{AE14A192-FFD0-4491-A6B7-B0B614109B76}" dt="2019-12-05T08:11:43.468" v="122" actId="20577"/>
          <ac:spMkLst>
            <pc:docMk/>
            <pc:sldMk cId="1240641915" sldId="275"/>
            <ac:spMk id="4" creationId="{37474215-A696-490B-83EF-772CA702B645}"/>
          </ac:spMkLst>
        </pc:spChg>
      </pc:sldChg>
      <pc:sldChg chg="modSp add">
        <pc:chgData name="Andrei Daniel Ivan" userId="d3c4cde5a19fb9a3" providerId="LiveId" clId="{AE14A192-FFD0-4491-A6B7-B0B614109B76}" dt="2019-12-05T08:15:47.360" v="239" actId="1076"/>
        <pc:sldMkLst>
          <pc:docMk/>
          <pc:sldMk cId="4021317100" sldId="276"/>
        </pc:sldMkLst>
        <pc:spChg chg="mod">
          <ac:chgData name="Andrei Daniel Ivan" userId="d3c4cde5a19fb9a3" providerId="LiveId" clId="{AE14A192-FFD0-4491-A6B7-B0B614109B76}" dt="2019-12-05T08:09:16.876" v="33" actId="20577"/>
          <ac:spMkLst>
            <pc:docMk/>
            <pc:sldMk cId="4021317100" sldId="276"/>
            <ac:spMk id="2" creationId="{F1DDE7A4-1A5F-4F0D-B842-7798EDC6EDA8}"/>
          </ac:spMkLst>
        </pc:spChg>
        <pc:spChg chg="mod">
          <ac:chgData name="Andrei Daniel Ivan" userId="d3c4cde5a19fb9a3" providerId="LiveId" clId="{AE14A192-FFD0-4491-A6B7-B0B614109B76}" dt="2019-12-05T08:15:47.360" v="239" actId="1076"/>
          <ac:spMkLst>
            <pc:docMk/>
            <pc:sldMk cId="4021317100" sldId="276"/>
            <ac:spMk id="4" creationId="{37474215-A696-490B-83EF-772CA702B645}"/>
          </ac:spMkLst>
        </pc:spChg>
      </pc:sldChg>
      <pc:sldChg chg="modSp add ord">
        <pc:chgData name="Andrei Daniel Ivan" userId="d3c4cde5a19fb9a3" providerId="LiveId" clId="{AE14A192-FFD0-4491-A6B7-B0B614109B76}" dt="2019-12-05T08:19:07.828" v="254" actId="20577"/>
        <pc:sldMkLst>
          <pc:docMk/>
          <pc:sldMk cId="1818648949" sldId="277"/>
        </pc:sldMkLst>
        <pc:spChg chg="mod">
          <ac:chgData name="Andrei Daniel Ivan" userId="d3c4cde5a19fb9a3" providerId="LiveId" clId="{AE14A192-FFD0-4491-A6B7-B0B614109B76}" dt="2019-12-05T08:19:07.828" v="254" actId="20577"/>
          <ac:spMkLst>
            <pc:docMk/>
            <pc:sldMk cId="1818648949" sldId="277"/>
            <ac:spMk id="2" creationId="{F1DDE7A4-1A5F-4F0D-B842-7798EDC6EDA8}"/>
          </ac:spMkLst>
        </pc:spChg>
      </pc:sldChg>
      <pc:sldChg chg="modSp add">
        <pc:chgData name="Andrei Daniel Ivan" userId="d3c4cde5a19fb9a3" providerId="LiveId" clId="{AE14A192-FFD0-4491-A6B7-B0B614109B76}" dt="2019-12-05T08:26:47.492" v="491" actId="948"/>
        <pc:sldMkLst>
          <pc:docMk/>
          <pc:sldMk cId="2429532120" sldId="278"/>
        </pc:sldMkLst>
        <pc:spChg chg="mod">
          <ac:chgData name="Andrei Daniel Ivan" userId="d3c4cde5a19fb9a3" providerId="LiveId" clId="{AE14A192-FFD0-4491-A6B7-B0B614109B76}" dt="2019-12-05T08:21:11.411" v="291" actId="20577"/>
          <ac:spMkLst>
            <pc:docMk/>
            <pc:sldMk cId="2429532120" sldId="278"/>
            <ac:spMk id="2" creationId="{F1DDE7A4-1A5F-4F0D-B842-7798EDC6EDA8}"/>
          </ac:spMkLst>
        </pc:spChg>
        <pc:spChg chg="mod">
          <ac:chgData name="Andrei Daniel Ivan" userId="d3c4cde5a19fb9a3" providerId="LiveId" clId="{AE14A192-FFD0-4491-A6B7-B0B614109B76}" dt="2019-12-05T08:26:47.492" v="491" actId="948"/>
          <ac:spMkLst>
            <pc:docMk/>
            <pc:sldMk cId="2429532120" sldId="278"/>
            <ac:spMk id="4" creationId="{37474215-A696-490B-83EF-772CA702B645}"/>
          </ac:spMkLst>
        </pc:spChg>
      </pc:sldChg>
    </pc:docChg>
  </pc:docChgLst>
  <pc:docChgLst>
    <pc:chgData name="Andrei Daniel Ivan" userId="d3c4cde5a19fb9a3" providerId="LiveId" clId="{6C59A853-BA62-4224-9BE1-2DF441724FBD}"/>
    <pc:docChg chg="undo redo custSel delSld modSld">
      <pc:chgData name="Andrei Daniel Ivan" userId="d3c4cde5a19fb9a3" providerId="LiveId" clId="{6C59A853-BA62-4224-9BE1-2DF441724FBD}" dt="2019-11-05T22:41:09.913" v="580" actId="14826"/>
      <pc:docMkLst>
        <pc:docMk/>
      </pc:docMkLst>
      <pc:sldChg chg="modSp">
        <pc:chgData name="Andrei Daniel Ivan" userId="d3c4cde5a19fb9a3" providerId="LiveId" clId="{6C59A853-BA62-4224-9BE1-2DF441724FBD}" dt="2019-11-04T22:04:33.135" v="66" actId="255"/>
        <pc:sldMkLst>
          <pc:docMk/>
          <pc:sldMk cId="364308129" sldId="256"/>
        </pc:sldMkLst>
        <pc:spChg chg="mod">
          <ac:chgData name="Andrei Daniel Ivan" userId="d3c4cde5a19fb9a3" providerId="LiveId" clId="{6C59A853-BA62-4224-9BE1-2DF441724FBD}" dt="2019-11-04T22:04:33.135" v="66" actId="255"/>
          <ac:spMkLst>
            <pc:docMk/>
            <pc:sldMk cId="364308129" sldId="256"/>
            <ac:spMk id="7" creationId="{226F8118-E137-4F80-8E49-D6F670C09A00}"/>
          </ac:spMkLst>
        </pc:spChg>
      </pc:sldChg>
      <pc:sldChg chg="modSp">
        <pc:chgData name="Andrei Daniel Ivan" userId="d3c4cde5a19fb9a3" providerId="LiveId" clId="{6C59A853-BA62-4224-9BE1-2DF441724FBD}" dt="2019-11-04T22:05:14.967" v="80" actId="207"/>
        <pc:sldMkLst>
          <pc:docMk/>
          <pc:sldMk cId="148092493" sldId="264"/>
        </pc:sldMkLst>
        <pc:spChg chg="mod">
          <ac:chgData name="Andrei Daniel Ivan" userId="d3c4cde5a19fb9a3" providerId="LiveId" clId="{6C59A853-BA62-4224-9BE1-2DF441724FBD}" dt="2019-11-04T22:05:14.967" v="80" actId="207"/>
          <ac:spMkLst>
            <pc:docMk/>
            <pc:sldMk cId="148092493" sldId="264"/>
            <ac:spMk id="4" creationId="{53201F81-8510-4C74-BAB4-1DBFEB2D3B79}"/>
          </ac:spMkLst>
        </pc:spChg>
      </pc:sldChg>
      <pc:sldChg chg="addSp delSp modSp">
        <pc:chgData name="Andrei Daniel Ivan" userId="d3c4cde5a19fb9a3" providerId="LiveId" clId="{6C59A853-BA62-4224-9BE1-2DF441724FBD}" dt="2019-11-05T22:39:06.711" v="579" actId="20577"/>
        <pc:sldMkLst>
          <pc:docMk/>
          <pc:sldMk cId="1263132891" sldId="265"/>
        </pc:sldMkLst>
        <pc:spChg chg="mod ord">
          <ac:chgData name="Andrei Daniel Ivan" userId="d3c4cde5a19fb9a3" providerId="LiveId" clId="{6C59A853-BA62-4224-9BE1-2DF441724FBD}" dt="2019-11-05T22:30:27.523" v="337" actId="166"/>
          <ac:spMkLst>
            <pc:docMk/>
            <pc:sldMk cId="1263132891" sldId="265"/>
            <ac:spMk id="2" creationId="{F1DDE7A4-1A5F-4F0D-B842-7798EDC6EDA8}"/>
          </ac:spMkLst>
        </pc:spChg>
        <pc:spChg chg="add mod">
          <ac:chgData name="Andrei Daniel Ivan" userId="d3c4cde5a19fb9a3" providerId="LiveId" clId="{6C59A853-BA62-4224-9BE1-2DF441724FBD}" dt="2019-11-05T22:30:08.530" v="324" actId="1076"/>
          <ac:spMkLst>
            <pc:docMk/>
            <pc:sldMk cId="1263132891" sldId="265"/>
            <ac:spMk id="6" creationId="{D17FFA75-576A-4562-B01F-0A9C30A5BD9B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7" creationId="{14760DC1-7367-45B0-9C6C-8495711F1DA8}"/>
          </ac:spMkLst>
        </pc:spChg>
        <pc:spChg chg="add mod">
          <ac:chgData name="Andrei Daniel Ivan" userId="d3c4cde5a19fb9a3" providerId="LiveId" clId="{6C59A853-BA62-4224-9BE1-2DF441724FBD}" dt="2019-11-05T22:30:19.698" v="335" actId="1076"/>
          <ac:spMkLst>
            <pc:docMk/>
            <pc:sldMk cId="1263132891" sldId="265"/>
            <ac:spMk id="7" creationId="{7980BD87-EF74-44F0-8D3C-5347AE21E997}"/>
          </ac:spMkLst>
        </pc:spChg>
        <pc:spChg chg="add mod">
          <ac:chgData name="Andrei Daniel Ivan" userId="d3c4cde5a19fb9a3" providerId="LiveId" clId="{6C59A853-BA62-4224-9BE1-2DF441724FBD}" dt="2019-11-05T22:39:06.711" v="579" actId="20577"/>
          <ac:spMkLst>
            <pc:docMk/>
            <pc:sldMk cId="1263132891" sldId="265"/>
            <ac:spMk id="8" creationId="{AEFF65AB-AB8C-488D-9D53-03A90D2C66A7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8" creationId="{C0BF8179-F42E-40FA-8D9D-BA6422941EE4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9" creationId="{887B13F2-1561-460B-86FD-AAA70F059971}"/>
          </ac:spMkLst>
        </pc:spChg>
        <pc:spChg chg="add mod">
          <ac:chgData name="Andrei Daniel Ivan" userId="d3c4cde5a19fb9a3" providerId="LiveId" clId="{6C59A853-BA62-4224-9BE1-2DF441724FBD}" dt="2019-11-05T22:32:41.266" v="473" actId="1076"/>
          <ac:spMkLst>
            <pc:docMk/>
            <pc:sldMk cId="1263132891" sldId="265"/>
            <ac:spMk id="9" creationId="{E11B0CC5-D1AA-4540-8561-B3DC04E2DD88}"/>
          </ac:spMkLst>
        </pc:spChg>
        <pc:spChg chg="add mod">
          <ac:chgData name="Andrei Daniel Ivan" userId="d3c4cde5a19fb9a3" providerId="LiveId" clId="{6C59A853-BA62-4224-9BE1-2DF441724FBD}" dt="2019-11-05T22:34:08.626" v="531" actId="1076"/>
          <ac:spMkLst>
            <pc:docMk/>
            <pc:sldMk cId="1263132891" sldId="265"/>
            <ac:spMk id="10" creationId="{5F9F1DF7-A19F-4B35-A374-3865835A1D7C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10" creationId="{EB09F017-7D26-464E-ACF4-732B15EEF651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11" creationId="{F8709EB3-BE0A-4540-B923-C6349E9E0860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12" creationId="{6AFD7658-DE24-42CF-8463-709124F1AB3E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13" creationId="{04BCECFC-7BBD-4CA2-AD41-DC483C71984C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14" creationId="{A8E1ACA1-2751-47DF-9EB6-1E2F6A7BA8D9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15" creationId="{6F11B218-3F67-4A93-B748-7D1BFD0F64D4}"/>
          </ac:spMkLst>
        </pc:spChg>
        <pc:picChg chg="add mod">
          <ac:chgData name="Andrei Daniel Ivan" userId="d3c4cde5a19fb9a3" providerId="LiveId" clId="{6C59A853-BA62-4224-9BE1-2DF441724FBD}" dt="2019-11-05T22:36:35.795" v="572" actId="1076"/>
          <ac:picMkLst>
            <pc:docMk/>
            <pc:sldMk cId="1263132891" sldId="265"/>
            <ac:picMk id="5" creationId="{97FAD4D4-FF4D-4CDB-AFFC-631B30663A17}"/>
          </ac:picMkLst>
        </pc:picChg>
        <pc:picChg chg="del">
          <ac:chgData name="Andrei Daniel Ivan" userId="d3c4cde5a19fb9a3" providerId="LiveId" clId="{6C59A853-BA62-4224-9BE1-2DF441724FBD}" dt="2019-11-04T22:10:56.306" v="169" actId="478"/>
          <ac:picMkLst>
            <pc:docMk/>
            <pc:sldMk cId="1263132891" sldId="265"/>
            <ac:picMk id="6" creationId="{6FB9490A-9C60-4085-B9E2-3F0996926CBD}"/>
          </ac:picMkLst>
        </pc:picChg>
      </pc:sldChg>
      <pc:sldChg chg="addSp delSp modSp">
        <pc:chgData name="Andrei Daniel Ivan" userId="d3c4cde5a19fb9a3" providerId="LiveId" clId="{6C59A853-BA62-4224-9BE1-2DF441724FBD}" dt="2019-11-05T22:41:09.913" v="580" actId="14826"/>
        <pc:sldMkLst>
          <pc:docMk/>
          <pc:sldMk cId="3577249319" sldId="266"/>
        </pc:sldMkLst>
        <pc:spChg chg="ord">
          <ac:chgData name="Andrei Daniel Ivan" userId="d3c4cde5a19fb9a3" providerId="LiveId" clId="{6C59A853-BA62-4224-9BE1-2DF441724FBD}" dt="2019-11-04T22:09:32.665" v="111" actId="166"/>
          <ac:spMkLst>
            <pc:docMk/>
            <pc:sldMk cId="3577249319" sldId="266"/>
            <ac:spMk id="2" creationId="{F1DDE7A4-1A5F-4F0D-B842-7798EDC6EDA8}"/>
          </ac:spMkLst>
        </pc:spChg>
        <pc:spChg chg="add mod">
          <ac:chgData name="Andrei Daniel Ivan" userId="d3c4cde5a19fb9a3" providerId="LiveId" clId="{6C59A853-BA62-4224-9BE1-2DF441724FBD}" dt="2019-11-05T15:56:46.476" v="182" actId="1076"/>
          <ac:spMkLst>
            <pc:docMk/>
            <pc:sldMk cId="3577249319" sldId="266"/>
            <ac:spMk id="4" creationId="{51A3EC52-8BD5-4839-8BDB-B3223AA35C2B}"/>
          </ac:spMkLst>
        </pc:spChg>
        <pc:spChg chg="del">
          <ac:chgData name="Andrei Daniel Ivan" userId="d3c4cde5a19fb9a3" providerId="LiveId" clId="{6C59A853-BA62-4224-9BE1-2DF441724FBD}" dt="2019-11-04T22:09:00.795" v="102" actId="478"/>
          <ac:spMkLst>
            <pc:docMk/>
            <pc:sldMk cId="3577249319" sldId="266"/>
            <ac:spMk id="6" creationId="{9B8EB54B-0D77-4E7A-B2E9-9DB1B89A05A7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7" creationId="{1C544053-6751-4420-A592-2979D732C879}"/>
          </ac:spMkLst>
        </pc:spChg>
        <pc:spChg chg="add mod">
          <ac:chgData name="Andrei Daniel Ivan" userId="d3c4cde5a19fb9a3" providerId="LiveId" clId="{6C59A853-BA62-4224-9BE1-2DF441724FBD}" dt="2019-11-05T15:57:59.273" v="193" actId="1076"/>
          <ac:spMkLst>
            <pc:docMk/>
            <pc:sldMk cId="3577249319" sldId="266"/>
            <ac:spMk id="7" creationId="{9CABD79C-5879-4323-8AFE-AF352F11F398}"/>
          </ac:spMkLst>
        </pc:spChg>
        <pc:spChg chg="add mod">
          <ac:chgData name="Andrei Daniel Ivan" userId="d3c4cde5a19fb9a3" providerId="LiveId" clId="{6C59A853-BA62-4224-9BE1-2DF441724FBD}" dt="2019-11-05T16:00:07.673" v="215" actId="1076"/>
          <ac:spMkLst>
            <pc:docMk/>
            <pc:sldMk cId="3577249319" sldId="266"/>
            <ac:spMk id="8" creationId="{BB620DE7-F342-4007-A94F-F75F9A7FAEB8}"/>
          </ac:spMkLst>
        </pc:spChg>
        <pc:spChg chg="del">
          <ac:chgData name="Andrei Daniel Ivan" userId="d3c4cde5a19fb9a3" providerId="LiveId" clId="{6C59A853-BA62-4224-9BE1-2DF441724FBD}" dt="2019-11-04T22:09:04.170" v="104" actId="478"/>
          <ac:spMkLst>
            <pc:docMk/>
            <pc:sldMk cId="3577249319" sldId="266"/>
            <ac:spMk id="8" creationId="{F05EBE76-4F37-4234-B277-19F49BA4766F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9" creationId="{24711185-B444-44C2-A328-45964709B321}"/>
          </ac:spMkLst>
        </pc:spChg>
        <pc:spChg chg="add mod">
          <ac:chgData name="Andrei Daniel Ivan" userId="d3c4cde5a19fb9a3" providerId="LiveId" clId="{6C59A853-BA62-4224-9BE1-2DF441724FBD}" dt="2019-11-05T16:02:40.282" v="232" actId="1076"/>
          <ac:spMkLst>
            <pc:docMk/>
            <pc:sldMk cId="3577249319" sldId="266"/>
            <ac:spMk id="9" creationId="{E5EE2DB2-4EE2-405A-B308-F4F6D75A644B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0" creationId="{61234104-F01F-47B7-B03C-74022B0B1521}"/>
          </ac:spMkLst>
        </pc:spChg>
        <pc:spChg chg="add mod">
          <ac:chgData name="Andrei Daniel Ivan" userId="d3c4cde5a19fb9a3" providerId="LiveId" clId="{6C59A853-BA62-4224-9BE1-2DF441724FBD}" dt="2019-11-05T16:01:17.576" v="221" actId="20577"/>
          <ac:spMkLst>
            <pc:docMk/>
            <pc:sldMk cId="3577249319" sldId="266"/>
            <ac:spMk id="10" creationId="{D5022A66-B2AA-4F16-BD49-3EC303EB5561}"/>
          </ac:spMkLst>
        </pc:spChg>
        <pc:spChg chg="add mod">
          <ac:chgData name="Andrei Daniel Ivan" userId="d3c4cde5a19fb9a3" providerId="LiveId" clId="{6C59A853-BA62-4224-9BE1-2DF441724FBD}" dt="2019-11-05T16:02:32.028" v="231" actId="1076"/>
          <ac:spMkLst>
            <pc:docMk/>
            <pc:sldMk cId="3577249319" sldId="266"/>
            <ac:spMk id="11" creationId="{1A88782D-2F51-42E4-B3AB-3FA41CD21817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1" creationId="{C864299B-89B2-4A65-A926-E699D4636434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3" creationId="{4C5A1219-ABB8-47D2-BDAB-A9F0F8C70AC9}"/>
          </ac:spMkLst>
        </pc:spChg>
        <pc:spChg chg="add mod">
          <ac:chgData name="Andrei Daniel Ivan" userId="d3c4cde5a19fb9a3" providerId="LiveId" clId="{6C59A853-BA62-4224-9BE1-2DF441724FBD}" dt="2019-11-05T16:03:02.982" v="234" actId="1076"/>
          <ac:spMkLst>
            <pc:docMk/>
            <pc:sldMk cId="3577249319" sldId="266"/>
            <ac:spMk id="13" creationId="{6E92212C-F6FA-4226-8FEA-3267D5FE237A}"/>
          </ac:spMkLst>
        </pc:spChg>
        <pc:spChg chg="add mod">
          <ac:chgData name="Andrei Daniel Ivan" userId="d3c4cde5a19fb9a3" providerId="LiveId" clId="{6C59A853-BA62-4224-9BE1-2DF441724FBD}" dt="2019-11-05T16:03:16.443" v="238" actId="1076"/>
          <ac:spMkLst>
            <pc:docMk/>
            <pc:sldMk cId="3577249319" sldId="266"/>
            <ac:spMk id="14" creationId="{4560CFF0-24E7-46FB-8EFF-D23E0617F0E6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4" creationId="{57B21165-AA57-479A-9B4F-E49A9465AADB}"/>
          </ac:spMkLst>
        </pc:spChg>
        <pc:spChg chg="add mod">
          <ac:chgData name="Andrei Daniel Ivan" userId="d3c4cde5a19fb9a3" providerId="LiveId" clId="{6C59A853-BA62-4224-9BE1-2DF441724FBD}" dt="2019-11-05T16:04:21.682" v="252" actId="1076"/>
          <ac:spMkLst>
            <pc:docMk/>
            <pc:sldMk cId="3577249319" sldId="266"/>
            <ac:spMk id="15" creationId="{7269B5AC-4709-4DFD-844A-DD9F6441DE69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5" creationId="{CB22CA14-4121-402A-B73E-FE97D8B3E6A0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6" creationId="{834E14CA-8869-44A2-9445-EB50B4512A60}"/>
          </ac:spMkLst>
        </pc:spChg>
        <pc:spChg chg="add mod">
          <ac:chgData name="Andrei Daniel Ivan" userId="d3c4cde5a19fb9a3" providerId="LiveId" clId="{6C59A853-BA62-4224-9BE1-2DF441724FBD}" dt="2019-11-05T16:05:09.804" v="258" actId="1076"/>
          <ac:spMkLst>
            <pc:docMk/>
            <pc:sldMk cId="3577249319" sldId="266"/>
            <ac:spMk id="16" creationId="{D543BCD9-4A1D-4EF5-B530-A1AB759C7046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7" creationId="{6DB36EAA-5957-4E6A-9D0B-19335C9E3288}"/>
          </ac:spMkLst>
        </pc:spChg>
        <pc:spChg chg="add mod">
          <ac:chgData name="Andrei Daniel Ivan" userId="d3c4cde5a19fb9a3" providerId="LiveId" clId="{6C59A853-BA62-4224-9BE1-2DF441724FBD}" dt="2019-11-05T16:05:26.260" v="263" actId="1076"/>
          <ac:spMkLst>
            <pc:docMk/>
            <pc:sldMk cId="3577249319" sldId="266"/>
            <ac:spMk id="17" creationId="{75B0951E-69C1-40C7-A3BB-78AB629923A8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8" creationId="{96E91492-0F03-40AE-A92C-AF810161F87B}"/>
          </ac:spMkLst>
        </pc:spChg>
        <pc:spChg chg="add mod">
          <ac:chgData name="Andrei Daniel Ivan" userId="d3c4cde5a19fb9a3" providerId="LiveId" clId="{6C59A853-BA62-4224-9BE1-2DF441724FBD}" dt="2019-11-05T16:05:34.123" v="265" actId="1076"/>
          <ac:spMkLst>
            <pc:docMk/>
            <pc:sldMk cId="3577249319" sldId="266"/>
            <ac:spMk id="19" creationId="{07327DF0-1627-4FF9-BCBD-822EAB8833AC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9" creationId="{52615D8C-B002-46BC-95C9-601B71A6BD12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20" creationId="{4589F7B9-92BE-4E30-9687-5A24749B8F60}"/>
          </ac:spMkLst>
        </pc:spChg>
        <pc:spChg chg="add del">
          <ac:chgData name="Andrei Daniel Ivan" userId="d3c4cde5a19fb9a3" providerId="LiveId" clId="{6C59A853-BA62-4224-9BE1-2DF441724FBD}" dt="2019-11-05T16:05:39.013" v="269"/>
          <ac:spMkLst>
            <pc:docMk/>
            <pc:sldMk cId="3577249319" sldId="266"/>
            <ac:spMk id="20" creationId="{6BAB5B72-02CA-4E49-B21B-7CB7892B2355}"/>
          </ac:spMkLst>
        </pc:spChg>
        <pc:spChg chg="add del mod">
          <ac:chgData name="Andrei Daniel Ivan" userId="d3c4cde5a19fb9a3" providerId="LiveId" clId="{6C59A853-BA62-4224-9BE1-2DF441724FBD}" dt="2019-11-05T15:57:03.842" v="192" actId="478"/>
          <ac:spMkLst>
            <pc:docMk/>
            <pc:sldMk cId="3577249319" sldId="266"/>
            <ac:spMk id="21" creationId="{CBD50446-177C-43FD-8B98-E0F420548E64}"/>
          </ac:spMkLst>
        </pc:spChg>
        <pc:spChg chg="add del">
          <ac:chgData name="Andrei Daniel Ivan" userId="d3c4cde5a19fb9a3" providerId="LiveId" clId="{6C59A853-BA62-4224-9BE1-2DF441724FBD}" dt="2019-11-05T16:05:38.877" v="268"/>
          <ac:spMkLst>
            <pc:docMk/>
            <pc:sldMk cId="3577249319" sldId="266"/>
            <ac:spMk id="22" creationId="{7D156F76-37AC-46A3-9BB9-50D2DAE10D22}"/>
          </ac:spMkLst>
        </pc:spChg>
        <pc:spChg chg="add mod">
          <ac:chgData name="Andrei Daniel Ivan" userId="d3c4cde5a19fb9a3" providerId="LiveId" clId="{6C59A853-BA62-4224-9BE1-2DF441724FBD}" dt="2019-11-05T16:05:50.180" v="276" actId="1076"/>
          <ac:spMkLst>
            <pc:docMk/>
            <pc:sldMk cId="3577249319" sldId="266"/>
            <ac:spMk id="23" creationId="{2CD50850-C29E-40BF-A647-55D9FDDAC81C}"/>
          </ac:spMkLst>
        </pc:spChg>
        <pc:spChg chg="add mod">
          <ac:chgData name="Andrei Daniel Ivan" userId="d3c4cde5a19fb9a3" providerId="LiveId" clId="{6C59A853-BA62-4224-9BE1-2DF441724FBD}" dt="2019-11-05T16:06:03.652" v="278" actId="1076"/>
          <ac:spMkLst>
            <pc:docMk/>
            <pc:sldMk cId="3577249319" sldId="266"/>
            <ac:spMk id="24" creationId="{E84EB6BA-73D4-4C32-946A-30172F7647C7}"/>
          </ac:spMkLst>
        </pc:spChg>
        <pc:spChg chg="add mod">
          <ac:chgData name="Andrei Daniel Ivan" userId="d3c4cde5a19fb9a3" providerId="LiveId" clId="{6C59A853-BA62-4224-9BE1-2DF441724FBD}" dt="2019-11-05T16:06:38.516" v="310" actId="1076"/>
          <ac:spMkLst>
            <pc:docMk/>
            <pc:sldMk cId="3577249319" sldId="266"/>
            <ac:spMk id="25" creationId="{DEDF7DEB-5A6B-4602-ACFA-67CCC7049A77}"/>
          </ac:spMkLst>
        </pc:spChg>
        <pc:picChg chg="del">
          <ac:chgData name="Andrei Daniel Ivan" userId="d3c4cde5a19fb9a3" providerId="LiveId" clId="{6C59A853-BA62-4224-9BE1-2DF441724FBD}" dt="2019-11-04T22:08:57.594" v="101" actId="478"/>
          <ac:picMkLst>
            <pc:docMk/>
            <pc:sldMk cId="3577249319" sldId="266"/>
            <ac:picMk id="5" creationId="{9D59A15F-91D1-45D9-84C7-572B7462A2DC}"/>
          </ac:picMkLst>
        </pc:picChg>
        <pc:picChg chg="add mod">
          <ac:chgData name="Andrei Daniel Ivan" userId="d3c4cde5a19fb9a3" providerId="LiveId" clId="{6C59A853-BA62-4224-9BE1-2DF441724FBD}" dt="2019-11-05T22:41:09.913" v="580" actId="14826"/>
          <ac:picMkLst>
            <pc:docMk/>
            <pc:sldMk cId="3577249319" sldId="266"/>
            <ac:picMk id="12" creationId="{453C418F-5F2B-4AEB-AA99-48DBC2CB23B9}"/>
          </ac:picMkLst>
        </pc:picChg>
        <pc:picChg chg="add del">
          <ac:chgData name="Andrei Daniel Ivan" userId="d3c4cde5a19fb9a3" providerId="LiveId" clId="{6C59A853-BA62-4224-9BE1-2DF441724FBD}" dt="2019-11-05T16:05:19.036" v="262"/>
          <ac:picMkLst>
            <pc:docMk/>
            <pc:sldMk cId="3577249319" sldId="266"/>
            <ac:picMk id="18" creationId="{5EFD2DBF-41E7-4BA4-83C0-D1FE384E5642}"/>
          </ac:picMkLst>
        </pc:picChg>
      </pc:sldChg>
      <pc:sldChg chg="delSp modSp">
        <pc:chgData name="Andrei Daniel Ivan" userId="d3c4cde5a19fb9a3" providerId="LiveId" clId="{6C59A853-BA62-4224-9BE1-2DF441724FBD}" dt="2019-11-04T22:05:47.022" v="99" actId="207"/>
        <pc:sldMkLst>
          <pc:docMk/>
          <pc:sldMk cId="1080024111" sldId="267"/>
        </pc:sldMkLst>
        <pc:spChg chg="mod">
          <ac:chgData name="Andrei Daniel Ivan" userId="d3c4cde5a19fb9a3" providerId="LiveId" clId="{6C59A853-BA62-4224-9BE1-2DF441724FBD}" dt="2019-11-04T22:05:47.022" v="99" actId="207"/>
          <ac:spMkLst>
            <pc:docMk/>
            <pc:sldMk cId="1080024111" sldId="267"/>
            <ac:spMk id="4" creationId="{53201F81-8510-4C74-BAB4-1DBFEB2D3B79}"/>
          </ac:spMkLst>
        </pc:spChg>
        <pc:graphicFrameChg chg="del">
          <ac:chgData name="Andrei Daniel Ivan" userId="d3c4cde5a19fb9a3" providerId="LiveId" clId="{6C59A853-BA62-4224-9BE1-2DF441724FBD}" dt="2019-11-04T22:05:38.120" v="85" actId="478"/>
          <ac:graphicFrameMkLst>
            <pc:docMk/>
            <pc:sldMk cId="1080024111" sldId="267"/>
            <ac:graphicFrameMk id="5" creationId="{CA79D04B-AC1F-476F-B7A0-1C488465314C}"/>
          </ac:graphicFrameMkLst>
        </pc:graphicFrameChg>
      </pc:sldChg>
      <pc:sldChg chg="del">
        <pc:chgData name="Andrei Daniel Ivan" userId="d3c4cde5a19fb9a3" providerId="LiveId" clId="{6C59A853-BA62-4224-9BE1-2DF441724FBD}" dt="2019-11-04T22:05:33.650" v="84" actId="2696"/>
        <pc:sldMkLst>
          <pc:docMk/>
          <pc:sldMk cId="3834406972" sldId="268"/>
        </pc:sldMkLst>
      </pc:sldChg>
      <pc:sldChg chg="del">
        <pc:chgData name="Andrei Daniel Ivan" userId="d3c4cde5a19fb9a3" providerId="LiveId" clId="{6C59A853-BA62-4224-9BE1-2DF441724FBD}" dt="2019-11-04T22:05:33.647" v="83" actId="2696"/>
        <pc:sldMkLst>
          <pc:docMk/>
          <pc:sldMk cId="1629653739" sldId="269"/>
        </pc:sldMkLst>
      </pc:sldChg>
      <pc:sldChg chg="del">
        <pc:chgData name="Andrei Daniel Ivan" userId="d3c4cde5a19fb9a3" providerId="LiveId" clId="{6C59A853-BA62-4224-9BE1-2DF441724FBD}" dt="2019-11-04T22:05:33.643" v="82" actId="2696"/>
        <pc:sldMkLst>
          <pc:docMk/>
          <pc:sldMk cId="502692845" sldId="271"/>
        </pc:sldMkLst>
      </pc:sldChg>
      <pc:sldChg chg="del">
        <pc:chgData name="Andrei Daniel Ivan" userId="d3c4cde5a19fb9a3" providerId="LiveId" clId="{6C59A853-BA62-4224-9BE1-2DF441724FBD}" dt="2019-11-04T22:05:33.640" v="81" actId="2696"/>
        <pc:sldMkLst>
          <pc:docMk/>
          <pc:sldMk cId="143152469" sldId="273"/>
        </pc:sldMkLst>
      </pc:sldChg>
    </pc:docChg>
  </pc:docChgLst>
  <pc:docChgLst>
    <pc:chgData name="Andrei Daniel Ivan" userId="d3c4cde5a19fb9a3" providerId="LiveId" clId="{98A304F7-BD7A-451D-86FF-B1FA8BB979E8}"/>
    <pc:docChg chg="undo custSel addSld modSld">
      <pc:chgData name="Andrei Daniel Ivan" userId="d3c4cde5a19fb9a3" providerId="LiveId" clId="{98A304F7-BD7A-451D-86FF-B1FA8BB979E8}" dt="2019-11-28T09:15:37.512" v="1985" actId="20577"/>
      <pc:docMkLst>
        <pc:docMk/>
      </pc:docMkLst>
      <pc:sldChg chg="modSp">
        <pc:chgData name="Andrei Daniel Ivan" userId="d3c4cde5a19fb9a3" providerId="LiveId" clId="{98A304F7-BD7A-451D-86FF-B1FA8BB979E8}" dt="2019-11-28T09:02:21.392" v="1554" actId="207"/>
        <pc:sldMkLst>
          <pc:docMk/>
          <pc:sldMk cId="148092493" sldId="264"/>
        </pc:sldMkLst>
        <pc:spChg chg="mod">
          <ac:chgData name="Andrei Daniel Ivan" userId="d3c4cde5a19fb9a3" providerId="LiveId" clId="{98A304F7-BD7A-451D-86FF-B1FA8BB979E8}" dt="2019-11-28T09:02:21.392" v="1554" actId="207"/>
          <ac:spMkLst>
            <pc:docMk/>
            <pc:sldMk cId="148092493" sldId="264"/>
            <ac:spMk id="5" creationId="{575E9FB5-702A-42D6-A2EB-DC69E86329E8}"/>
          </ac:spMkLst>
        </pc:spChg>
      </pc:sldChg>
      <pc:sldChg chg="addSp modSp add">
        <pc:chgData name="Andrei Daniel Ivan" userId="d3c4cde5a19fb9a3" providerId="LiveId" clId="{98A304F7-BD7A-451D-86FF-B1FA8BB979E8}" dt="2019-11-28T09:10:01.127" v="1713" actId="14100"/>
        <pc:sldMkLst>
          <pc:docMk/>
          <pc:sldMk cId="2021459913" sldId="267"/>
        </pc:sldMkLst>
        <pc:spChg chg="mod">
          <ac:chgData name="Andrei Daniel Ivan" userId="d3c4cde5a19fb9a3" providerId="LiveId" clId="{98A304F7-BD7A-451D-86FF-B1FA8BB979E8}" dt="2019-11-28T07:59:17.582" v="6" actId="20577"/>
          <ac:spMkLst>
            <pc:docMk/>
            <pc:sldMk cId="2021459913" sldId="267"/>
            <ac:spMk id="2" creationId="{F1DDE7A4-1A5F-4F0D-B842-7798EDC6EDA8}"/>
          </ac:spMkLst>
        </pc:spChg>
        <pc:spChg chg="add mod">
          <ac:chgData name="Andrei Daniel Ivan" userId="d3c4cde5a19fb9a3" providerId="LiveId" clId="{98A304F7-BD7A-451D-86FF-B1FA8BB979E8}" dt="2019-11-28T09:10:01.127" v="1713" actId="14100"/>
          <ac:spMkLst>
            <pc:docMk/>
            <pc:sldMk cId="2021459913" sldId="267"/>
            <ac:spMk id="4" creationId="{E09F503C-0BDF-41C2-9211-51F5C54560C5}"/>
          </ac:spMkLst>
        </pc:spChg>
        <pc:spChg chg="mod">
          <ac:chgData name="Andrei Daniel Ivan" userId="d3c4cde5a19fb9a3" providerId="LiveId" clId="{98A304F7-BD7A-451D-86FF-B1FA8BB979E8}" dt="2019-11-28T08:10:47.813" v="107" actId="1076"/>
          <ac:spMkLst>
            <pc:docMk/>
            <pc:sldMk cId="2021459913" sldId="267"/>
            <ac:spMk id="5" creationId="{575E9FB5-702A-42D6-A2EB-DC69E86329E8}"/>
          </ac:spMkLst>
        </pc:spChg>
      </pc:sldChg>
      <pc:sldChg chg="addSp modSp add">
        <pc:chgData name="Andrei Daniel Ivan" userId="d3c4cde5a19fb9a3" providerId="LiveId" clId="{98A304F7-BD7A-451D-86FF-B1FA8BB979E8}" dt="2019-11-28T09:15:37.512" v="1985" actId="20577"/>
        <pc:sldMkLst>
          <pc:docMk/>
          <pc:sldMk cId="3131005690" sldId="268"/>
        </pc:sldMkLst>
        <pc:spChg chg="mod">
          <ac:chgData name="Andrei Daniel Ivan" userId="d3c4cde5a19fb9a3" providerId="LiveId" clId="{98A304F7-BD7A-451D-86FF-B1FA8BB979E8}" dt="2019-11-28T08:18:56.588" v="141" actId="20577"/>
          <ac:spMkLst>
            <pc:docMk/>
            <pc:sldMk cId="3131005690" sldId="268"/>
            <ac:spMk id="2" creationId="{F1DDE7A4-1A5F-4F0D-B842-7798EDC6EDA8}"/>
          </ac:spMkLst>
        </pc:spChg>
        <pc:spChg chg="mod">
          <ac:chgData name="Andrei Daniel Ivan" userId="d3c4cde5a19fb9a3" providerId="LiveId" clId="{98A304F7-BD7A-451D-86FF-B1FA8BB979E8}" dt="2019-11-28T08:23:02.656" v="200" actId="20577"/>
          <ac:spMkLst>
            <pc:docMk/>
            <pc:sldMk cId="3131005690" sldId="268"/>
            <ac:spMk id="5" creationId="{575E9FB5-702A-42D6-A2EB-DC69E86329E8}"/>
          </ac:spMkLst>
        </pc:spChg>
        <pc:spChg chg="add mod">
          <ac:chgData name="Andrei Daniel Ivan" userId="d3c4cde5a19fb9a3" providerId="LiveId" clId="{98A304F7-BD7A-451D-86FF-B1FA8BB979E8}" dt="2019-11-28T09:15:37.512" v="1985" actId="20577"/>
          <ac:spMkLst>
            <pc:docMk/>
            <pc:sldMk cId="3131005690" sldId="268"/>
            <ac:spMk id="6" creationId="{1155A3B7-113E-424E-9834-986E27ED6555}"/>
          </ac:spMkLst>
        </pc:spChg>
      </pc:sldChg>
      <pc:sldChg chg="addSp modSp add">
        <pc:chgData name="Andrei Daniel Ivan" userId="d3c4cde5a19fb9a3" providerId="LiveId" clId="{98A304F7-BD7A-451D-86FF-B1FA8BB979E8}" dt="2019-11-28T09:11:16.839" v="1785" actId="14100"/>
        <pc:sldMkLst>
          <pc:docMk/>
          <pc:sldMk cId="1620050625" sldId="269"/>
        </pc:sldMkLst>
        <pc:spChg chg="mod">
          <ac:chgData name="Andrei Daniel Ivan" userId="d3c4cde5a19fb9a3" providerId="LiveId" clId="{98A304F7-BD7A-451D-86FF-B1FA8BB979E8}" dt="2019-11-28T08:19:56.680" v="144" actId="20577"/>
          <ac:spMkLst>
            <pc:docMk/>
            <pc:sldMk cId="1620050625" sldId="269"/>
            <ac:spMk id="2" creationId="{F1DDE7A4-1A5F-4F0D-B842-7798EDC6EDA8}"/>
          </ac:spMkLst>
        </pc:spChg>
        <pc:spChg chg="mod">
          <ac:chgData name="Andrei Daniel Ivan" userId="d3c4cde5a19fb9a3" providerId="LiveId" clId="{98A304F7-BD7A-451D-86FF-B1FA8BB979E8}" dt="2019-11-28T08:25:44.787" v="252" actId="20577"/>
          <ac:spMkLst>
            <pc:docMk/>
            <pc:sldMk cId="1620050625" sldId="269"/>
            <ac:spMk id="5" creationId="{575E9FB5-702A-42D6-A2EB-DC69E86329E8}"/>
          </ac:spMkLst>
        </pc:spChg>
        <pc:spChg chg="add mod">
          <ac:chgData name="Andrei Daniel Ivan" userId="d3c4cde5a19fb9a3" providerId="LiveId" clId="{98A304F7-BD7A-451D-86FF-B1FA8BB979E8}" dt="2019-11-28T09:11:16.839" v="1785" actId="14100"/>
          <ac:spMkLst>
            <pc:docMk/>
            <pc:sldMk cId="1620050625" sldId="269"/>
            <ac:spMk id="6" creationId="{8D5572F9-C690-4483-BA2D-E5DEA52F11E4}"/>
          </ac:spMkLst>
        </pc:spChg>
      </pc:sldChg>
      <pc:sldChg chg="addSp modSp add">
        <pc:chgData name="Andrei Daniel Ivan" userId="d3c4cde5a19fb9a3" providerId="LiveId" clId="{98A304F7-BD7A-451D-86FF-B1FA8BB979E8}" dt="2019-11-28T09:13:18.641" v="1883" actId="1076"/>
        <pc:sldMkLst>
          <pc:docMk/>
          <pc:sldMk cId="3456344343" sldId="270"/>
        </pc:sldMkLst>
        <pc:spChg chg="mod">
          <ac:chgData name="Andrei Daniel Ivan" userId="d3c4cde5a19fb9a3" providerId="LiveId" clId="{98A304F7-BD7A-451D-86FF-B1FA8BB979E8}" dt="2019-11-28T08:29:12.957" v="275" actId="20577"/>
          <ac:spMkLst>
            <pc:docMk/>
            <pc:sldMk cId="3456344343" sldId="270"/>
            <ac:spMk id="2" creationId="{F1DDE7A4-1A5F-4F0D-B842-7798EDC6EDA8}"/>
          </ac:spMkLst>
        </pc:spChg>
        <pc:spChg chg="mod">
          <ac:chgData name="Andrei Daniel Ivan" userId="d3c4cde5a19fb9a3" providerId="LiveId" clId="{98A304F7-BD7A-451D-86FF-B1FA8BB979E8}" dt="2019-11-28T08:32:08.003" v="330" actId="20577"/>
          <ac:spMkLst>
            <pc:docMk/>
            <pc:sldMk cId="3456344343" sldId="270"/>
            <ac:spMk id="5" creationId="{575E9FB5-702A-42D6-A2EB-DC69E86329E8}"/>
          </ac:spMkLst>
        </pc:spChg>
        <pc:spChg chg="add mod">
          <ac:chgData name="Andrei Daniel Ivan" userId="d3c4cde5a19fb9a3" providerId="LiveId" clId="{98A304F7-BD7A-451D-86FF-B1FA8BB979E8}" dt="2019-11-28T09:13:18.641" v="1883" actId="1076"/>
          <ac:spMkLst>
            <pc:docMk/>
            <pc:sldMk cId="3456344343" sldId="270"/>
            <ac:spMk id="6" creationId="{99C6E743-F681-451D-971D-CB146486B754}"/>
          </ac:spMkLst>
        </pc:spChg>
      </pc:sldChg>
      <pc:sldChg chg="addSp modSp add">
        <pc:chgData name="Andrei Daniel Ivan" userId="d3c4cde5a19fb9a3" providerId="LiveId" clId="{98A304F7-BD7A-451D-86FF-B1FA8BB979E8}" dt="2019-11-28T09:14:52.553" v="1984" actId="14100"/>
        <pc:sldMkLst>
          <pc:docMk/>
          <pc:sldMk cId="515671664" sldId="271"/>
        </pc:sldMkLst>
        <pc:spChg chg="mod">
          <ac:chgData name="Andrei Daniel Ivan" userId="d3c4cde5a19fb9a3" providerId="LiveId" clId="{98A304F7-BD7A-451D-86FF-B1FA8BB979E8}" dt="2019-11-28T08:33:52.014" v="336" actId="20577"/>
          <ac:spMkLst>
            <pc:docMk/>
            <pc:sldMk cId="515671664" sldId="271"/>
            <ac:spMk id="2" creationId="{F1DDE7A4-1A5F-4F0D-B842-7798EDC6EDA8}"/>
          </ac:spMkLst>
        </pc:spChg>
        <pc:spChg chg="mod">
          <ac:chgData name="Andrei Daniel Ivan" userId="d3c4cde5a19fb9a3" providerId="LiveId" clId="{98A304F7-BD7A-451D-86FF-B1FA8BB979E8}" dt="2019-11-28T09:13:58.853" v="1886" actId="20577"/>
          <ac:spMkLst>
            <pc:docMk/>
            <pc:sldMk cId="515671664" sldId="271"/>
            <ac:spMk id="5" creationId="{575E9FB5-702A-42D6-A2EB-DC69E86329E8}"/>
          </ac:spMkLst>
        </pc:spChg>
        <pc:spChg chg="add mod">
          <ac:chgData name="Andrei Daniel Ivan" userId="d3c4cde5a19fb9a3" providerId="LiveId" clId="{98A304F7-BD7A-451D-86FF-B1FA8BB979E8}" dt="2019-11-28T09:14:52.553" v="1984" actId="14100"/>
          <ac:spMkLst>
            <pc:docMk/>
            <pc:sldMk cId="515671664" sldId="271"/>
            <ac:spMk id="6" creationId="{4D6511D9-5CE1-4CC2-ACCC-C7CBD690ED6D}"/>
          </ac:spMkLst>
        </pc:spChg>
      </pc:sldChg>
    </pc:docChg>
  </pc:docChgLst>
  <pc:docChgLst>
    <pc:chgData name="Andrei Daniel Ivan" userId="d3c4cde5a19fb9a3" providerId="LiveId" clId="{E7E3BD26-E077-4F28-8E45-8A90CB9BF807}"/>
    <pc:docChg chg="undo redo custSel addSld delSld modSld sldOrd">
      <pc:chgData name="Andrei Daniel Ivan" userId="d3c4cde5a19fb9a3" providerId="LiveId" clId="{E7E3BD26-E077-4F28-8E45-8A90CB9BF807}" dt="2019-11-20T22:30:48.275" v="3138" actId="14100"/>
      <pc:docMkLst>
        <pc:docMk/>
      </pc:docMkLst>
      <pc:sldChg chg="modSp">
        <pc:chgData name="Andrei Daniel Ivan" userId="d3c4cde5a19fb9a3" providerId="LiveId" clId="{E7E3BD26-E077-4F28-8E45-8A90CB9BF807}" dt="2019-11-19T13:06:06.190" v="17" actId="1076"/>
        <pc:sldMkLst>
          <pc:docMk/>
          <pc:sldMk cId="364308129" sldId="256"/>
        </pc:sldMkLst>
        <pc:spChg chg="mod">
          <ac:chgData name="Andrei Daniel Ivan" userId="d3c4cde5a19fb9a3" providerId="LiveId" clId="{E7E3BD26-E077-4F28-8E45-8A90CB9BF807}" dt="2019-11-19T13:06:06.190" v="17" actId="1076"/>
          <ac:spMkLst>
            <pc:docMk/>
            <pc:sldMk cId="364308129" sldId="256"/>
            <ac:spMk id="7" creationId="{226F8118-E137-4F80-8E49-D6F670C09A00}"/>
          </ac:spMkLst>
        </pc:spChg>
        <pc:picChg chg="mod">
          <ac:chgData name="Andrei Daniel Ivan" userId="d3c4cde5a19fb9a3" providerId="LiveId" clId="{E7E3BD26-E077-4F28-8E45-8A90CB9BF807}" dt="2019-11-19T13:06:00.455" v="16" actId="1076"/>
          <ac:picMkLst>
            <pc:docMk/>
            <pc:sldMk cId="364308129" sldId="256"/>
            <ac:picMk id="3" creationId="{DCB52082-DF24-4E63-8D8C-E5CE1EB03AC9}"/>
          </ac:picMkLst>
        </pc:picChg>
      </pc:sldChg>
      <pc:sldChg chg="addSp delSp modSp">
        <pc:chgData name="Andrei Daniel Ivan" userId="d3c4cde5a19fb9a3" providerId="LiveId" clId="{E7E3BD26-E077-4F28-8E45-8A90CB9BF807}" dt="2019-11-20T22:13:58.100" v="1966" actId="207"/>
        <pc:sldMkLst>
          <pc:docMk/>
          <pc:sldMk cId="148092493" sldId="264"/>
        </pc:sldMkLst>
        <pc:spChg chg="del mod">
          <ac:chgData name="Andrei Daniel Ivan" userId="d3c4cde5a19fb9a3" providerId="LiveId" clId="{E7E3BD26-E077-4F28-8E45-8A90CB9BF807}" dt="2019-11-20T21:24:53.231" v="1161" actId="478"/>
          <ac:spMkLst>
            <pc:docMk/>
            <pc:sldMk cId="148092493" sldId="264"/>
            <ac:spMk id="4" creationId="{53201F81-8510-4C74-BAB4-1DBFEB2D3B79}"/>
          </ac:spMkLst>
        </pc:spChg>
        <pc:spChg chg="add mod">
          <ac:chgData name="Andrei Daniel Ivan" userId="d3c4cde5a19fb9a3" providerId="LiveId" clId="{E7E3BD26-E077-4F28-8E45-8A90CB9BF807}" dt="2019-11-20T22:13:58.100" v="1966" actId="207"/>
          <ac:spMkLst>
            <pc:docMk/>
            <pc:sldMk cId="148092493" sldId="264"/>
            <ac:spMk id="5" creationId="{575E9FB5-702A-42D6-A2EB-DC69E86329E8}"/>
          </ac:spMkLst>
        </pc:spChg>
      </pc:sldChg>
      <pc:sldChg chg="delSp modSp del">
        <pc:chgData name="Andrei Daniel Ivan" userId="d3c4cde5a19fb9a3" providerId="LiveId" clId="{E7E3BD26-E077-4F28-8E45-8A90CB9BF807}" dt="2019-11-20T18:56:25.654" v="93" actId="2696"/>
        <pc:sldMkLst>
          <pc:docMk/>
          <pc:sldMk cId="1263132891" sldId="265"/>
        </pc:sldMkLst>
        <pc:spChg chg="mod">
          <ac:chgData name="Andrei Daniel Ivan" userId="d3c4cde5a19fb9a3" providerId="LiveId" clId="{E7E3BD26-E077-4F28-8E45-8A90CB9BF807}" dt="2019-11-19T13:07:57.179" v="61" actId="20577"/>
          <ac:spMkLst>
            <pc:docMk/>
            <pc:sldMk cId="1263132891" sldId="265"/>
            <ac:spMk id="2" creationId="{F1DDE7A4-1A5F-4F0D-B842-7798EDC6EDA8}"/>
          </ac:spMkLst>
        </pc:spChg>
        <pc:spChg chg="del">
          <ac:chgData name="Andrei Daniel Ivan" userId="d3c4cde5a19fb9a3" providerId="LiveId" clId="{E7E3BD26-E077-4F28-8E45-8A90CB9BF807}" dt="2019-11-19T13:07:47.131" v="34" actId="478"/>
          <ac:spMkLst>
            <pc:docMk/>
            <pc:sldMk cId="1263132891" sldId="265"/>
            <ac:spMk id="6" creationId="{D17FFA75-576A-4562-B01F-0A9C30A5BD9B}"/>
          </ac:spMkLst>
        </pc:spChg>
        <pc:spChg chg="del">
          <ac:chgData name="Andrei Daniel Ivan" userId="d3c4cde5a19fb9a3" providerId="LiveId" clId="{E7E3BD26-E077-4F28-8E45-8A90CB9BF807}" dt="2019-11-19T13:07:47.131" v="34" actId="478"/>
          <ac:spMkLst>
            <pc:docMk/>
            <pc:sldMk cId="1263132891" sldId="265"/>
            <ac:spMk id="7" creationId="{7980BD87-EF74-44F0-8D3C-5347AE21E997}"/>
          </ac:spMkLst>
        </pc:spChg>
        <pc:spChg chg="del">
          <ac:chgData name="Andrei Daniel Ivan" userId="d3c4cde5a19fb9a3" providerId="LiveId" clId="{E7E3BD26-E077-4F28-8E45-8A90CB9BF807}" dt="2019-11-19T13:07:47.131" v="34" actId="478"/>
          <ac:spMkLst>
            <pc:docMk/>
            <pc:sldMk cId="1263132891" sldId="265"/>
            <ac:spMk id="8" creationId="{AEFF65AB-AB8C-488D-9D53-03A90D2C66A7}"/>
          </ac:spMkLst>
        </pc:spChg>
        <pc:spChg chg="del">
          <ac:chgData name="Andrei Daniel Ivan" userId="d3c4cde5a19fb9a3" providerId="LiveId" clId="{E7E3BD26-E077-4F28-8E45-8A90CB9BF807}" dt="2019-11-19T13:07:47.131" v="34" actId="478"/>
          <ac:spMkLst>
            <pc:docMk/>
            <pc:sldMk cId="1263132891" sldId="265"/>
            <ac:spMk id="9" creationId="{E11B0CC5-D1AA-4540-8561-B3DC04E2DD88}"/>
          </ac:spMkLst>
        </pc:spChg>
        <pc:spChg chg="del">
          <ac:chgData name="Andrei Daniel Ivan" userId="d3c4cde5a19fb9a3" providerId="LiveId" clId="{E7E3BD26-E077-4F28-8E45-8A90CB9BF807}" dt="2019-11-19T13:07:47.131" v="34" actId="478"/>
          <ac:spMkLst>
            <pc:docMk/>
            <pc:sldMk cId="1263132891" sldId="265"/>
            <ac:spMk id="10" creationId="{5F9F1DF7-A19F-4B35-A374-3865835A1D7C}"/>
          </ac:spMkLst>
        </pc:spChg>
        <pc:picChg chg="del">
          <ac:chgData name="Andrei Daniel Ivan" userId="d3c4cde5a19fb9a3" providerId="LiveId" clId="{E7E3BD26-E077-4F28-8E45-8A90CB9BF807}" dt="2019-11-19T13:07:44.726" v="33" actId="478"/>
          <ac:picMkLst>
            <pc:docMk/>
            <pc:sldMk cId="1263132891" sldId="265"/>
            <ac:picMk id="5" creationId="{97FAD4D4-FF4D-4CDB-AFFC-631B30663A17}"/>
          </ac:picMkLst>
        </pc:picChg>
      </pc:sldChg>
      <pc:sldChg chg="modSp add ord">
        <pc:chgData name="Andrei Daniel Ivan" userId="d3c4cde5a19fb9a3" providerId="LiveId" clId="{E7E3BD26-E077-4F28-8E45-8A90CB9BF807}" dt="2019-11-20T22:22:47.365" v="2823" actId="207"/>
        <pc:sldMkLst>
          <pc:docMk/>
          <pc:sldMk cId="575524611" sldId="266"/>
        </pc:sldMkLst>
        <pc:spChg chg="mod">
          <ac:chgData name="Andrei Daniel Ivan" userId="d3c4cde5a19fb9a3" providerId="LiveId" clId="{E7E3BD26-E077-4F28-8E45-8A90CB9BF807}" dt="2019-11-19T13:08:21.450" v="78" actId="20577"/>
          <ac:spMkLst>
            <pc:docMk/>
            <pc:sldMk cId="575524611" sldId="266"/>
            <ac:spMk id="2" creationId="{F1DDE7A4-1A5F-4F0D-B842-7798EDC6EDA8}"/>
          </ac:spMkLst>
        </pc:spChg>
        <pc:spChg chg="mod">
          <ac:chgData name="Andrei Daniel Ivan" userId="d3c4cde5a19fb9a3" providerId="LiveId" clId="{E7E3BD26-E077-4F28-8E45-8A90CB9BF807}" dt="2019-11-20T22:22:47.365" v="2823" actId="207"/>
          <ac:spMkLst>
            <pc:docMk/>
            <pc:sldMk cId="575524611" sldId="266"/>
            <ac:spMk id="4" creationId="{53201F81-8510-4C74-BAB4-1DBFEB2D3B79}"/>
          </ac:spMkLst>
        </pc:spChg>
      </pc:sldChg>
      <pc:sldChg chg="del">
        <pc:chgData name="Andrei Daniel Ivan" userId="d3c4cde5a19fb9a3" providerId="LiveId" clId="{E7E3BD26-E077-4F28-8E45-8A90CB9BF807}" dt="2019-11-19T13:08:08.635" v="62" actId="2696"/>
        <pc:sldMkLst>
          <pc:docMk/>
          <pc:sldMk cId="3577249319" sldId="266"/>
        </pc:sldMkLst>
      </pc:sldChg>
      <pc:sldChg chg="addSp modSp add">
        <pc:chgData name="Andrei Daniel Ivan" userId="d3c4cde5a19fb9a3" providerId="LiveId" clId="{E7E3BD26-E077-4F28-8E45-8A90CB9BF807}" dt="2019-11-20T22:28:45.745" v="2994" actId="208"/>
        <pc:sldMkLst>
          <pc:docMk/>
          <pc:sldMk cId="4136629331" sldId="267"/>
        </pc:sldMkLst>
        <pc:spChg chg="mod">
          <ac:chgData name="Andrei Daniel Ivan" userId="d3c4cde5a19fb9a3" providerId="LiveId" clId="{E7E3BD26-E077-4F28-8E45-8A90CB9BF807}" dt="2019-11-20T22:15:51.011" v="1972" actId="20577"/>
          <ac:spMkLst>
            <pc:docMk/>
            <pc:sldMk cId="4136629331" sldId="267"/>
            <ac:spMk id="2" creationId="{F1DDE7A4-1A5F-4F0D-B842-7798EDC6EDA8}"/>
          </ac:spMkLst>
        </pc:spChg>
        <pc:spChg chg="add mod">
          <ac:chgData name="Andrei Daniel Ivan" userId="d3c4cde5a19fb9a3" providerId="LiveId" clId="{E7E3BD26-E077-4F28-8E45-8A90CB9BF807}" dt="2019-11-20T19:27:42.777" v="451" actId="20577"/>
          <ac:spMkLst>
            <pc:docMk/>
            <pc:sldMk cId="4136629331" sldId="267"/>
            <ac:spMk id="4" creationId="{C73AC493-CFBD-4478-98D3-FEB9CC45910D}"/>
          </ac:spMkLst>
        </pc:spChg>
        <pc:spChg chg="add mod">
          <ac:chgData name="Andrei Daniel Ivan" userId="d3c4cde5a19fb9a3" providerId="LiveId" clId="{E7E3BD26-E077-4F28-8E45-8A90CB9BF807}" dt="2019-11-20T22:28:45.745" v="2994" actId="208"/>
          <ac:spMkLst>
            <pc:docMk/>
            <pc:sldMk cId="4136629331" sldId="267"/>
            <ac:spMk id="5" creationId="{302F8BAF-836E-4668-8646-5D3B6261A1AD}"/>
          </ac:spMkLst>
        </pc:spChg>
      </pc:sldChg>
      <pc:sldChg chg="addSp delSp modSp add">
        <pc:chgData name="Andrei Daniel Ivan" userId="d3c4cde5a19fb9a3" providerId="LiveId" clId="{E7E3BD26-E077-4F28-8E45-8A90CB9BF807}" dt="2019-11-20T22:15:54.906" v="1978" actId="20577"/>
        <pc:sldMkLst>
          <pc:docMk/>
          <pc:sldMk cId="305074411" sldId="268"/>
        </pc:sldMkLst>
        <pc:spChg chg="mod">
          <ac:chgData name="Andrei Daniel Ivan" userId="d3c4cde5a19fb9a3" providerId="LiveId" clId="{E7E3BD26-E077-4F28-8E45-8A90CB9BF807}" dt="2019-11-20T22:15:54.906" v="1978" actId="20577"/>
          <ac:spMkLst>
            <pc:docMk/>
            <pc:sldMk cId="305074411" sldId="268"/>
            <ac:spMk id="2" creationId="{F1DDE7A4-1A5F-4F0D-B842-7798EDC6EDA8}"/>
          </ac:spMkLst>
        </pc:spChg>
        <pc:spChg chg="del">
          <ac:chgData name="Andrei Daniel Ivan" userId="d3c4cde5a19fb9a3" providerId="LiveId" clId="{E7E3BD26-E077-4F28-8E45-8A90CB9BF807}" dt="2019-11-20T19:09:47.698" v="114" actId="478"/>
          <ac:spMkLst>
            <pc:docMk/>
            <pc:sldMk cId="305074411" sldId="268"/>
            <ac:spMk id="4" creationId="{C73AC493-CFBD-4478-98D3-FEB9CC45910D}"/>
          </ac:spMkLst>
        </pc:spChg>
        <pc:spChg chg="add mod">
          <ac:chgData name="Andrei Daniel Ivan" userId="d3c4cde5a19fb9a3" providerId="LiveId" clId="{E7E3BD26-E077-4F28-8E45-8A90CB9BF807}" dt="2019-11-20T19:29:46.544" v="509" actId="1076"/>
          <ac:spMkLst>
            <pc:docMk/>
            <pc:sldMk cId="305074411" sldId="268"/>
            <ac:spMk id="5" creationId="{1C50962C-2CB0-4056-9B72-BEF1359FC840}"/>
          </ac:spMkLst>
        </pc:spChg>
      </pc:sldChg>
      <pc:sldChg chg="del">
        <pc:chgData name="Andrei Daniel Ivan" userId="d3c4cde5a19fb9a3" providerId="LiveId" clId="{E7E3BD26-E077-4F28-8E45-8A90CB9BF807}" dt="2019-11-19T13:08:10.362" v="64" actId="2696"/>
        <pc:sldMkLst>
          <pc:docMk/>
          <pc:sldMk cId="561529895" sldId="268"/>
        </pc:sldMkLst>
      </pc:sldChg>
      <pc:sldChg chg="addSp modSp add">
        <pc:chgData name="Andrei Daniel Ivan" userId="d3c4cde5a19fb9a3" providerId="LiveId" clId="{E7E3BD26-E077-4F28-8E45-8A90CB9BF807}" dt="2019-11-20T22:30:48.275" v="3138" actId="14100"/>
        <pc:sldMkLst>
          <pc:docMk/>
          <pc:sldMk cId="459325634" sldId="269"/>
        </pc:sldMkLst>
        <pc:spChg chg="mod">
          <ac:chgData name="Andrei Daniel Ivan" userId="d3c4cde5a19fb9a3" providerId="LiveId" clId="{E7E3BD26-E077-4F28-8E45-8A90CB9BF807}" dt="2019-11-20T21:15:33.670" v="1160" actId="20577"/>
          <ac:spMkLst>
            <pc:docMk/>
            <pc:sldMk cId="459325634" sldId="269"/>
            <ac:spMk id="2" creationId="{F1DDE7A4-1A5F-4F0D-B842-7798EDC6EDA8}"/>
          </ac:spMkLst>
        </pc:spChg>
        <pc:spChg chg="mod">
          <ac:chgData name="Andrei Daniel Ivan" userId="d3c4cde5a19fb9a3" providerId="LiveId" clId="{E7E3BD26-E077-4F28-8E45-8A90CB9BF807}" dt="2019-11-20T22:03:07.713" v="1587" actId="1076"/>
          <ac:spMkLst>
            <pc:docMk/>
            <pc:sldMk cId="459325634" sldId="269"/>
            <ac:spMk id="5" creationId="{1C50962C-2CB0-4056-9B72-BEF1359FC840}"/>
          </ac:spMkLst>
        </pc:spChg>
        <pc:spChg chg="add mod">
          <ac:chgData name="Andrei Daniel Ivan" userId="d3c4cde5a19fb9a3" providerId="LiveId" clId="{E7E3BD26-E077-4F28-8E45-8A90CB9BF807}" dt="2019-11-20T22:30:48.275" v="3138" actId="14100"/>
          <ac:spMkLst>
            <pc:docMk/>
            <pc:sldMk cId="459325634" sldId="269"/>
            <ac:spMk id="6" creationId="{1B59D54F-EAF7-42A3-BF96-2E1D05049F23}"/>
          </ac:spMkLst>
        </pc:spChg>
      </pc:sldChg>
      <pc:sldChg chg="add del">
        <pc:chgData name="Andrei Daniel Ivan" userId="d3c4cde5a19fb9a3" providerId="LiveId" clId="{E7E3BD26-E077-4F28-8E45-8A90CB9BF807}" dt="2019-11-20T21:15:15.426" v="1127" actId="2696"/>
        <pc:sldMkLst>
          <pc:docMk/>
          <pc:sldMk cId="1114143210" sldId="269"/>
        </pc:sldMkLst>
      </pc:sldChg>
      <pc:sldChg chg="del">
        <pc:chgData name="Andrei Daniel Ivan" userId="d3c4cde5a19fb9a3" providerId="LiveId" clId="{E7E3BD26-E077-4F28-8E45-8A90CB9BF807}" dt="2019-11-19T13:08:09.624" v="63" actId="2696"/>
        <pc:sldMkLst>
          <pc:docMk/>
          <pc:sldMk cId="1292305111" sldId="269"/>
        </pc:sldMkLst>
      </pc:sldChg>
      <pc:sldChg chg="add del">
        <pc:chgData name="Andrei Daniel Ivan" userId="d3c4cde5a19fb9a3" providerId="LiveId" clId="{E7E3BD26-E077-4F28-8E45-8A90CB9BF807}" dt="2019-11-20T21:15:19.433" v="1129" actId="2696"/>
        <pc:sldMkLst>
          <pc:docMk/>
          <pc:sldMk cId="2435698778" sldId="269"/>
        </pc:sldMkLst>
      </pc:sldChg>
      <pc:sldChg chg="del">
        <pc:chgData name="Andrei Daniel Ivan" userId="d3c4cde5a19fb9a3" providerId="LiveId" clId="{E7E3BD26-E077-4F28-8E45-8A90CB9BF807}" dt="2019-11-19T13:08:12.835" v="65" actId="2696"/>
        <pc:sldMkLst>
          <pc:docMk/>
          <pc:sldMk cId="3114481807" sldId="270"/>
        </pc:sldMkLst>
      </pc:sldChg>
    </pc:docChg>
  </pc:docChgLst>
  <pc:docChgLst>
    <pc:chgData name="Andrei Daniel Ivan" userId="d3c4cde5a19fb9a3" providerId="LiveId" clId="{8307111D-F5CC-425A-93AF-33AE57C6BEC6}"/>
    <pc:docChg chg="undo custSel addSld delSld modSld sldOrd">
      <pc:chgData name="Andrei Daniel Ivan" userId="d3c4cde5a19fb9a3" providerId="LiveId" clId="{8307111D-F5CC-425A-93AF-33AE57C6BEC6}" dt="2019-11-07T13:40:34.561" v="2209" actId="2696"/>
      <pc:docMkLst>
        <pc:docMk/>
      </pc:docMkLst>
      <pc:sldChg chg="modSp">
        <pc:chgData name="Andrei Daniel Ivan" userId="d3c4cde5a19fb9a3" providerId="LiveId" clId="{8307111D-F5CC-425A-93AF-33AE57C6BEC6}" dt="2019-11-07T13:37:53.219" v="2204" actId="20577"/>
        <pc:sldMkLst>
          <pc:docMk/>
          <pc:sldMk cId="364308129" sldId="256"/>
        </pc:sldMkLst>
        <pc:spChg chg="mod">
          <ac:chgData name="Andrei Daniel Ivan" userId="d3c4cde5a19fb9a3" providerId="LiveId" clId="{8307111D-F5CC-425A-93AF-33AE57C6BEC6}" dt="2019-11-07T13:37:53.219" v="2204" actId="20577"/>
          <ac:spMkLst>
            <pc:docMk/>
            <pc:sldMk cId="364308129" sldId="256"/>
            <ac:spMk id="10" creationId="{701C24A6-256C-4917-B043-CC2716AD0CAD}"/>
          </ac:spMkLst>
        </pc:spChg>
      </pc:sldChg>
      <pc:sldChg chg="modSp add del">
        <pc:chgData name="Andrei Daniel Ivan" userId="d3c4cde5a19fb9a3" providerId="LiveId" clId="{8307111D-F5CC-425A-93AF-33AE57C6BEC6}" dt="2019-11-07T13:40:04.030" v="2208" actId="1076"/>
        <pc:sldMkLst>
          <pc:docMk/>
          <pc:sldMk cId="148092493" sldId="264"/>
        </pc:sldMkLst>
        <pc:spChg chg="mod">
          <ac:chgData name="Andrei Daniel Ivan" userId="d3c4cde5a19fb9a3" providerId="LiveId" clId="{8307111D-F5CC-425A-93AF-33AE57C6BEC6}" dt="2019-11-07T13:40:04.030" v="2208" actId="1076"/>
          <ac:spMkLst>
            <pc:docMk/>
            <pc:sldMk cId="148092493" sldId="264"/>
            <ac:spMk id="4" creationId="{53201F81-8510-4C74-BAB4-1DBFEB2D3B79}"/>
          </ac:spMkLst>
        </pc:spChg>
      </pc:sldChg>
      <pc:sldChg chg="ord">
        <pc:chgData name="Andrei Daniel Ivan" userId="d3c4cde5a19fb9a3" providerId="LiveId" clId="{8307111D-F5CC-425A-93AF-33AE57C6BEC6}" dt="2019-11-07T13:38:21.902" v="2205"/>
        <pc:sldMkLst>
          <pc:docMk/>
          <pc:sldMk cId="3577249319" sldId="266"/>
        </pc:sldMkLst>
      </pc:sldChg>
      <pc:sldChg chg="add del">
        <pc:chgData name="Andrei Daniel Ivan" userId="d3c4cde5a19fb9a3" providerId="LiveId" clId="{8307111D-F5CC-425A-93AF-33AE57C6BEC6}" dt="2019-11-07T13:40:34.561" v="2209" actId="2696"/>
        <pc:sldMkLst>
          <pc:docMk/>
          <pc:sldMk cId="1080024111" sldId="267"/>
        </pc:sldMkLst>
      </pc:sldChg>
      <pc:sldChg chg="addSp delSp modSp add ord">
        <pc:chgData name="Andrei Daniel Ivan" userId="d3c4cde5a19fb9a3" providerId="LiveId" clId="{8307111D-F5CC-425A-93AF-33AE57C6BEC6}" dt="2019-11-07T13:13:36.550" v="541" actId="1076"/>
        <pc:sldMkLst>
          <pc:docMk/>
          <pc:sldMk cId="561529895" sldId="268"/>
        </pc:sldMkLst>
        <pc:spChg chg="mod">
          <ac:chgData name="Andrei Daniel Ivan" userId="d3c4cde5a19fb9a3" providerId="LiveId" clId="{8307111D-F5CC-425A-93AF-33AE57C6BEC6}" dt="2019-11-07T08:06:19.882" v="25" actId="20577"/>
          <ac:spMkLst>
            <pc:docMk/>
            <pc:sldMk cId="561529895" sldId="268"/>
            <ac:spMk id="2" creationId="{F1DDE7A4-1A5F-4F0D-B842-7798EDC6EDA8}"/>
          </ac:spMkLst>
        </pc:spChg>
        <pc:spChg chg="mod">
          <ac:chgData name="Andrei Daniel Ivan" userId="d3c4cde5a19fb9a3" providerId="LiveId" clId="{8307111D-F5CC-425A-93AF-33AE57C6BEC6}" dt="2019-11-07T08:22:04.688" v="213" actId="1076"/>
          <ac:spMkLst>
            <pc:docMk/>
            <pc:sldMk cId="561529895" sldId="268"/>
            <ac:spMk id="4" creationId="{53201F81-8510-4C74-BAB4-1DBFEB2D3B79}"/>
          </ac:spMkLst>
        </pc:spChg>
        <pc:spChg chg="add del mod">
          <ac:chgData name="Andrei Daniel Ivan" userId="d3c4cde5a19fb9a3" providerId="LiveId" clId="{8307111D-F5CC-425A-93AF-33AE57C6BEC6}" dt="2019-11-07T13:13:36.550" v="541" actId="1076"/>
          <ac:spMkLst>
            <pc:docMk/>
            <pc:sldMk cId="561529895" sldId="268"/>
            <ac:spMk id="5" creationId="{C2ED784E-9876-4D26-87BA-B1397D295552}"/>
          </ac:spMkLst>
        </pc:spChg>
      </pc:sldChg>
      <pc:sldChg chg="add del setBg">
        <pc:chgData name="Andrei Daniel Ivan" userId="d3c4cde5a19fb9a3" providerId="LiveId" clId="{8307111D-F5CC-425A-93AF-33AE57C6BEC6}" dt="2019-11-07T13:13:48.891" v="543" actId="2696"/>
        <pc:sldMkLst>
          <pc:docMk/>
          <pc:sldMk cId="1215194903" sldId="269"/>
        </pc:sldMkLst>
      </pc:sldChg>
      <pc:sldChg chg="modSp add">
        <pc:chgData name="Andrei Daniel Ivan" userId="d3c4cde5a19fb9a3" providerId="LiveId" clId="{8307111D-F5CC-425A-93AF-33AE57C6BEC6}" dt="2019-11-07T13:26:33.258" v="1078" actId="14100"/>
        <pc:sldMkLst>
          <pc:docMk/>
          <pc:sldMk cId="1292305111" sldId="269"/>
        </pc:sldMkLst>
        <pc:spChg chg="mod">
          <ac:chgData name="Andrei Daniel Ivan" userId="d3c4cde5a19fb9a3" providerId="LiveId" clId="{8307111D-F5CC-425A-93AF-33AE57C6BEC6}" dt="2019-11-07T13:15:54.556" v="553" actId="20577"/>
          <ac:spMkLst>
            <pc:docMk/>
            <pc:sldMk cId="1292305111" sldId="269"/>
            <ac:spMk id="2" creationId="{F1DDE7A4-1A5F-4F0D-B842-7798EDC6EDA8}"/>
          </ac:spMkLst>
        </pc:spChg>
        <pc:spChg chg="mod">
          <ac:chgData name="Andrei Daniel Ivan" userId="d3c4cde5a19fb9a3" providerId="LiveId" clId="{8307111D-F5CC-425A-93AF-33AE57C6BEC6}" dt="2019-11-07T13:25:59.515" v="978" actId="20577"/>
          <ac:spMkLst>
            <pc:docMk/>
            <pc:sldMk cId="1292305111" sldId="269"/>
            <ac:spMk id="4" creationId="{53201F81-8510-4C74-BAB4-1DBFEB2D3B79}"/>
          </ac:spMkLst>
        </pc:spChg>
        <pc:spChg chg="mod">
          <ac:chgData name="Andrei Daniel Ivan" userId="d3c4cde5a19fb9a3" providerId="LiveId" clId="{8307111D-F5CC-425A-93AF-33AE57C6BEC6}" dt="2019-11-07T13:26:33.258" v="1078" actId="14100"/>
          <ac:spMkLst>
            <pc:docMk/>
            <pc:sldMk cId="1292305111" sldId="269"/>
            <ac:spMk id="5" creationId="{C2ED784E-9876-4D26-87BA-B1397D295552}"/>
          </ac:spMkLst>
        </pc:spChg>
      </pc:sldChg>
      <pc:sldChg chg="addSp delSp modSp add">
        <pc:chgData name="Andrei Daniel Ivan" userId="d3c4cde5a19fb9a3" providerId="LiveId" clId="{8307111D-F5CC-425A-93AF-33AE57C6BEC6}" dt="2019-11-07T13:30:18.924" v="1378" actId="1076"/>
        <pc:sldMkLst>
          <pc:docMk/>
          <pc:sldMk cId="3114481807" sldId="270"/>
        </pc:sldMkLst>
        <pc:spChg chg="mod">
          <ac:chgData name="Andrei Daniel Ivan" userId="d3c4cde5a19fb9a3" providerId="LiveId" clId="{8307111D-F5CC-425A-93AF-33AE57C6BEC6}" dt="2019-11-07T13:17:00.127" v="561" actId="20577"/>
          <ac:spMkLst>
            <pc:docMk/>
            <pc:sldMk cId="3114481807" sldId="270"/>
            <ac:spMk id="2" creationId="{F1DDE7A4-1A5F-4F0D-B842-7798EDC6EDA8}"/>
          </ac:spMkLst>
        </pc:spChg>
        <pc:spChg chg="mod">
          <ac:chgData name="Andrei Daniel Ivan" userId="d3c4cde5a19fb9a3" providerId="LiveId" clId="{8307111D-F5CC-425A-93AF-33AE57C6BEC6}" dt="2019-11-07T13:30:18.924" v="1378" actId="1076"/>
          <ac:spMkLst>
            <pc:docMk/>
            <pc:sldMk cId="3114481807" sldId="270"/>
            <ac:spMk id="4" creationId="{53201F81-8510-4C74-BAB4-1DBFEB2D3B79}"/>
          </ac:spMkLst>
        </pc:spChg>
        <pc:spChg chg="del">
          <ac:chgData name="Andrei Daniel Ivan" userId="d3c4cde5a19fb9a3" providerId="LiveId" clId="{8307111D-F5CC-425A-93AF-33AE57C6BEC6}" dt="2019-11-07T13:16:55.260" v="559" actId="478"/>
          <ac:spMkLst>
            <pc:docMk/>
            <pc:sldMk cId="3114481807" sldId="270"/>
            <ac:spMk id="5" creationId="{C2ED784E-9876-4D26-87BA-B1397D295552}"/>
          </ac:spMkLst>
        </pc:spChg>
        <pc:spChg chg="add mod">
          <ac:chgData name="Andrei Daniel Ivan" userId="d3c4cde5a19fb9a3" providerId="LiveId" clId="{8307111D-F5CC-425A-93AF-33AE57C6BEC6}" dt="2019-11-07T13:29:52.225" v="1377" actId="1076"/>
          <ac:spMkLst>
            <pc:docMk/>
            <pc:sldMk cId="3114481807" sldId="270"/>
            <ac:spMk id="6" creationId="{818E1CD7-F54F-4C70-9CF6-0060680E78D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EB8F9-9849-4F1B-8247-B2B87148EF6E}" type="datetimeFigureOut">
              <a:rPr lang="it-IT" smtClean="0"/>
              <a:t>05/12/2019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D6702-F63B-4FAB-81E3-236831EF99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0288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05/12/2019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707171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05/12/2019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008131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05/12/2019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690900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05/12/2019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218381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05/12/2019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059783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05/12/2019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935632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05/12/2019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324751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05/12/2019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383640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05/12/2019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341336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05/12/2019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91570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05/12/2019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189638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C5307-3A56-4F91-8FB2-60E4C7C3FF23}" type="datetime1">
              <a:rPr lang="it-IT" smtClean="0"/>
              <a:t>05/12/2019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267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CB52082-DF24-4E63-8D8C-E5CE1EB03A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AE7BC65-C2A4-421C-A1CC-693A1277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A6DC286-705F-4A37-A21F-B485E3A29C72}" type="slidenum">
              <a:rPr lang="en-US" sz="12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defTabSz="914400">
                <a:spcAft>
                  <a:spcPts val="600"/>
                </a:spcAft>
              </a:pPr>
              <a:t>1</a:t>
            </a:fld>
            <a:endParaRPr lang="en-US" sz="12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26F8118-E137-4F80-8E49-D6F670C09A00}"/>
              </a:ext>
            </a:extLst>
          </p:cNvPr>
          <p:cNvSpPr txBox="1"/>
          <p:nvPr/>
        </p:nvSpPr>
        <p:spPr>
          <a:xfrm>
            <a:off x="1673687" y="2612525"/>
            <a:ext cx="5938284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ESERCITAZIONE 8</a:t>
            </a:r>
          </a:p>
          <a:p>
            <a:pPr algn="ctr"/>
            <a:r>
              <a:rPr lang="it-IT" sz="43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Remote Procedure Call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C8F2BF1-6BFB-4A6E-8EF3-1DFDD8C0355B}"/>
              </a:ext>
            </a:extLst>
          </p:cNvPr>
          <p:cNvSpPr txBox="1"/>
          <p:nvPr/>
        </p:nvSpPr>
        <p:spPr>
          <a:xfrm>
            <a:off x="8397203" y="2318416"/>
            <a:ext cx="1623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venir Next LT Pro Light" panose="020B0304020202020204" pitchFamily="34" charset="0"/>
              </a:rPr>
              <a:t>Bernardi Daniel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01C24A6-256C-4917-B043-CC2716AD0CAD}"/>
              </a:ext>
            </a:extLst>
          </p:cNvPr>
          <p:cNvSpPr txBox="1"/>
          <p:nvPr/>
        </p:nvSpPr>
        <p:spPr>
          <a:xfrm>
            <a:off x="8389573" y="2797276"/>
            <a:ext cx="1631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latin typeface="Avenir Next LT Pro Light" panose="020B0304020202020204" pitchFamily="34" charset="0"/>
              </a:rPr>
              <a:t>Chichifoi</a:t>
            </a:r>
            <a:r>
              <a:rPr lang="it-IT" sz="1600" dirty="0">
                <a:latin typeface="Avenir Next LT Pro Light" panose="020B0304020202020204" pitchFamily="34" charset="0"/>
              </a:rPr>
              <a:t> Karina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08436F6-7454-4158-BECC-87C5AC8F9E74}"/>
              </a:ext>
            </a:extLst>
          </p:cNvPr>
          <p:cNvSpPr txBox="1"/>
          <p:nvPr/>
        </p:nvSpPr>
        <p:spPr>
          <a:xfrm>
            <a:off x="8389573" y="3274245"/>
            <a:ext cx="1230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latin typeface="Avenir Next LT Pro Light" panose="020B0304020202020204" pitchFamily="34" charset="0"/>
              </a:rPr>
              <a:t>Gjura</a:t>
            </a:r>
            <a:r>
              <a:rPr lang="it-IT" sz="1600" dirty="0">
                <a:latin typeface="Avenir Next LT Pro Light" panose="020B0304020202020204" pitchFamily="34" charset="0"/>
              </a:rPr>
              <a:t> </a:t>
            </a:r>
            <a:r>
              <a:rPr lang="it-IT" sz="1600" dirty="0" err="1">
                <a:latin typeface="Avenir Next LT Pro Light" panose="020B0304020202020204" pitchFamily="34" charset="0"/>
              </a:rPr>
              <a:t>Endri</a:t>
            </a:r>
            <a:endParaRPr lang="it-IT" sz="1600" dirty="0">
              <a:latin typeface="Avenir Next LT Pro Light" panose="020B0304020202020204" pitchFamily="34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6BD8CF3-DA4B-41FD-94F3-BE566F8463CC}"/>
              </a:ext>
            </a:extLst>
          </p:cNvPr>
          <p:cNvSpPr txBox="1"/>
          <p:nvPr/>
        </p:nvSpPr>
        <p:spPr>
          <a:xfrm>
            <a:off x="8391966" y="3753105"/>
            <a:ext cx="1878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venir Next LT Pro Light" panose="020B0304020202020204" pitchFamily="34" charset="0"/>
              </a:rPr>
              <a:t>Ivan Andrei Daniel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AEBCA93-AE92-4A80-9CFB-F8926833BAFB}"/>
              </a:ext>
            </a:extLst>
          </p:cNvPr>
          <p:cNvSpPr txBox="1"/>
          <p:nvPr/>
        </p:nvSpPr>
        <p:spPr>
          <a:xfrm>
            <a:off x="8389573" y="4228183"/>
            <a:ext cx="2083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venir Next LT Pro Light" panose="020B0304020202020204" pitchFamily="34" charset="0"/>
              </a:rPr>
              <a:t>Pizzini Cavagna </a:t>
            </a:r>
            <a:r>
              <a:rPr lang="it-IT" sz="1600" dirty="0" err="1">
                <a:latin typeface="Avenir Next LT Pro Light" panose="020B0304020202020204" pitchFamily="34" charset="0"/>
              </a:rPr>
              <a:t>Hiari</a:t>
            </a:r>
            <a:endParaRPr lang="it-IT" sz="1600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08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Introduzione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2</a:t>
            </a:fld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75E9FB5-702A-42D6-A2EB-DC69E86329E8}"/>
              </a:ext>
            </a:extLst>
          </p:cNvPr>
          <p:cNvSpPr txBox="1"/>
          <p:nvPr/>
        </p:nvSpPr>
        <p:spPr>
          <a:xfrm>
            <a:off x="882212" y="1003301"/>
            <a:ext cx="10427575" cy="461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 definire.</a:t>
            </a:r>
          </a:p>
        </p:txBody>
      </p:sp>
    </p:spTree>
    <p:extLst>
      <p:ext uri="{BB962C8B-B14F-4D97-AF65-F5344CB8AC3E}">
        <p14:creationId xmlns:p14="http://schemas.microsoft.com/office/powerpoint/2010/main" val="148092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scan.x</a:t>
            </a:r>
            <a:endParaRPr lang="it-IT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3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7474215-A696-490B-83EF-772CA702B645}"/>
              </a:ext>
            </a:extLst>
          </p:cNvPr>
          <p:cNvSpPr txBox="1"/>
          <p:nvPr/>
        </p:nvSpPr>
        <p:spPr>
          <a:xfrm>
            <a:off x="887105" y="1003301"/>
            <a:ext cx="3741730" cy="4730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Input_file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&lt;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Input_dir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&lt;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Stat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words;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SCANPROG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SCANVERS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Stat </a:t>
            </a:r>
            <a:r>
              <a:rPr lang="it-IT" sz="120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FILE_SCAN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Input_file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= 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DIR_SCAN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Input_dir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= 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} = 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 = 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0x20000013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459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 err="1">
                <a:solidFill>
                  <a:srgbClr val="0070C0"/>
                </a:solidFill>
                <a:latin typeface="Avenir Next LT Pro Light" panose="020B0304020202020204" pitchFamily="34" charset="0"/>
              </a:rPr>
              <a:t>file_scan</a:t>
            </a:r>
            <a:r>
              <a:rPr lang="it-IT" dirty="0">
                <a:solidFill>
                  <a:srgbClr val="0070C0"/>
                </a:solidFill>
                <a:latin typeface="Avenir Next LT Pro Light" panose="020B0304020202020204" pitchFamily="34" charset="0"/>
              </a:rPr>
              <a:t> </a:t>
            </a: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- </a:t>
            </a:r>
            <a:r>
              <a:rPr lang="it-IT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scan_proc.c</a:t>
            </a:r>
            <a:endParaRPr lang="it-IT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4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7474215-A696-490B-83EF-772CA702B645}"/>
              </a:ext>
            </a:extLst>
          </p:cNvPr>
          <p:cNvSpPr txBox="1"/>
          <p:nvPr/>
        </p:nvSpPr>
        <p:spPr>
          <a:xfrm>
            <a:off x="838200" y="893315"/>
            <a:ext cx="5622052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 *</a:t>
            </a:r>
            <a:r>
              <a:rPr lang="it-IT" sz="120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file_scan_1_svc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Input_file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*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argp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svc_req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*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rqstp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it-IT" sz="12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Stat  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FILE *fp;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it-IT" sz="12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c, prec = EOF;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fp = 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fopen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argp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it-IT" sz="12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rt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(fp != </a:t>
            </a:r>
            <a:r>
              <a:rPr lang="it-IT" sz="12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it-IT" sz="1200" dirty="0">
              <a:solidFill>
                <a:srgbClr val="C586C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((c = 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fgetc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(fp)) != EOF)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+= 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(c == 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it-IT" sz="1200" dirty="0">
                <a:solidFill>
                  <a:srgbClr val="D7BA7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+= 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(c == 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 '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&amp;&amp; prec != 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it-IT" sz="1200" dirty="0">
                <a:solidFill>
                  <a:srgbClr val="D7BA7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&amp;&amp; prec != 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 '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+= 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prec = c;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it-IT" sz="120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fclose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(fp);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} </a:t>
            </a: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-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-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-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&amp;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70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 err="1">
                <a:solidFill>
                  <a:srgbClr val="0070C0"/>
                </a:solidFill>
                <a:latin typeface="Avenir Next LT Pro Light" panose="020B0304020202020204" pitchFamily="34" charset="0"/>
              </a:rPr>
              <a:t>dir_scan</a:t>
            </a:r>
            <a:r>
              <a:rPr lang="it-IT" dirty="0">
                <a:solidFill>
                  <a:srgbClr val="0070C0"/>
                </a:solidFill>
                <a:latin typeface="Avenir Next LT Pro Light" panose="020B0304020202020204" pitchFamily="34" charset="0"/>
              </a:rPr>
              <a:t> </a:t>
            </a: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- </a:t>
            </a:r>
            <a:r>
              <a:rPr lang="it-IT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scan_proc.c</a:t>
            </a: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(1)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5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7474215-A696-490B-83EF-772CA702B645}"/>
              </a:ext>
            </a:extLst>
          </p:cNvPr>
          <p:cNvSpPr txBox="1"/>
          <p:nvPr/>
        </p:nvSpPr>
        <p:spPr>
          <a:xfrm>
            <a:off x="838200" y="993792"/>
            <a:ext cx="5367175" cy="5362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*</a:t>
            </a:r>
            <a:r>
              <a:rPr lang="it-IT" sz="120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dir_scan_1_svc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Input_dir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*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argp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svc_req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*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rqstp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DIR *dir;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*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path_stat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absFileName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256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((dir = 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opendir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argp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 != </a:t>
            </a:r>
            <a:r>
              <a:rPr lang="it-IT" sz="12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readdir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(dir)) != </a:t>
            </a:r>
            <a:r>
              <a:rPr lang="it-IT" sz="12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absFileName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argp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strcat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absFileName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"/"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strcat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absFileName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d_name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           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d_name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 == 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'.'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d_name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 == 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'.'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d_name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 == 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it-IT" sz="1200" dirty="0">
                <a:solidFill>
                  <a:srgbClr val="D7BA7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\0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		continue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	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d_name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 == 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it-IT" sz="1200" dirty="0">
                <a:solidFill>
                  <a:srgbClr val="D7BA7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\0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	continue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d_name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&amp;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path_stat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861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 err="1">
                <a:solidFill>
                  <a:srgbClr val="0070C0"/>
                </a:solidFill>
                <a:latin typeface="Avenir Next LT Pro Light" panose="020B0304020202020204" pitchFamily="34" charset="0"/>
              </a:rPr>
              <a:t>dir_scan</a:t>
            </a:r>
            <a:r>
              <a:rPr lang="it-IT" dirty="0">
                <a:solidFill>
                  <a:srgbClr val="0070C0"/>
                </a:solidFill>
                <a:latin typeface="Avenir Next LT Pro Light" panose="020B0304020202020204" pitchFamily="34" charset="0"/>
              </a:rPr>
              <a:t> </a:t>
            </a: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- </a:t>
            </a:r>
            <a:r>
              <a:rPr lang="it-IT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scan_proc.c</a:t>
            </a: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(2)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6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7474215-A696-490B-83EF-772CA702B645}"/>
              </a:ext>
            </a:extLst>
          </p:cNvPr>
          <p:cNvSpPr txBox="1"/>
          <p:nvPr/>
        </p:nvSpPr>
        <p:spPr>
          <a:xfrm>
            <a:off x="813033" y="1087191"/>
            <a:ext cx="6655989" cy="42868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20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S_ISREG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path_stat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st_mode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== 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absFileName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O_RDONLY);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!= -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lseek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(fd,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,SEEK_SET);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lseek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SEEK_END) &gt; (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argp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	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closedir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(dir);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} </a:t>
            </a: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perror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it-IT" sz="12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diropen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-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&amp;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532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scan_client.c</a:t>
            </a: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(1)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7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7474215-A696-490B-83EF-772CA702B645}"/>
              </a:ext>
            </a:extLst>
          </p:cNvPr>
          <p:cNvSpPr txBox="1"/>
          <p:nvPr/>
        </p:nvSpPr>
        <p:spPr>
          <a:xfrm>
            <a:off x="838200" y="893315"/>
            <a:ext cx="6109365" cy="52958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10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scanprog_1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1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*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CLIENT *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clnt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Stat  *result_1;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Input_file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file_1_arg;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1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*result_2;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Input_dir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dir_1_arg;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1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256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endParaRPr lang="it-IT" sz="1100" dirty="0">
              <a:solidFill>
                <a:srgbClr val="9CDCFE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file_1_arg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(</a:t>
            </a:r>
            <a:r>
              <a:rPr lang="it-IT" sz="11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 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(DIM);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dir_1_arg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dirName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(</a:t>
            </a:r>
            <a:r>
              <a:rPr lang="it-IT" sz="11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 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(DIM);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#</a:t>
            </a:r>
            <a:r>
              <a:rPr lang="it-IT" sz="11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ifndef</a:t>
            </a:r>
            <a:r>
              <a:rPr lang="it-IT" sz="11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10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clnt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clnt_create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SCANPROG, SCANVERS, 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it-IT" sz="11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1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clnt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== </a:t>
            </a:r>
            <a:r>
              <a:rPr lang="it-IT" sz="11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clnt_pcreateerror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exit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#</a:t>
            </a:r>
            <a:r>
              <a:rPr lang="it-IT" sz="11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endif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it-IT" sz="1100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 DEBUG */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"Inserisci 'f' per la funzione </a:t>
            </a:r>
            <a:r>
              <a:rPr lang="it-IT" sz="11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file_scan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o 'd' per </a:t>
            </a:r>
            <a:r>
              <a:rPr lang="it-IT" sz="11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dir_scan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"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1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gets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(input)) {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1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 == 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'f'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"Inserisci il nome di un file remoto: "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gets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file_1_arg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result_1 = </a:t>
            </a:r>
            <a:r>
              <a:rPr lang="it-IT" sz="110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file_scan_1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(&amp;file_1_arg, 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clnt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1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(result_1 == (Stat *) </a:t>
            </a:r>
            <a:r>
              <a:rPr lang="it-IT" sz="11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clnt_perror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clnt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"call </a:t>
            </a:r>
            <a:r>
              <a:rPr lang="it-IT" sz="11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failed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}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641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scan_client.c</a:t>
            </a: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(2)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8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7474215-A696-490B-83EF-772CA702B645}"/>
              </a:ext>
            </a:extLst>
          </p:cNvPr>
          <p:cNvSpPr txBox="1"/>
          <p:nvPr/>
        </p:nvSpPr>
        <p:spPr>
          <a:xfrm>
            <a:off x="0" y="867052"/>
            <a:ext cx="12264896" cy="5854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1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result_1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chars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== -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it-IT" sz="11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"Errore di lettura del file.</a:t>
            </a:r>
            <a:r>
              <a:rPr lang="it-IT" sz="1100" dirty="0">
                <a:solidFill>
                  <a:srgbClr val="D7BA7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} </a:t>
            </a: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"File %s:</a:t>
            </a:r>
            <a:r>
              <a:rPr lang="it-IT" sz="1100" dirty="0">
                <a:solidFill>
                  <a:srgbClr val="D7BA7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\n\</a:t>
            </a:r>
            <a:r>
              <a:rPr lang="it-IT" sz="1100" dirty="0" err="1">
                <a:solidFill>
                  <a:srgbClr val="D7BA7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11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caratteri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:%d</a:t>
            </a:r>
            <a:r>
              <a:rPr lang="it-IT" sz="1100" dirty="0">
                <a:solidFill>
                  <a:srgbClr val="D7BA7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\n\</a:t>
            </a:r>
            <a:r>
              <a:rPr lang="it-IT" sz="1100" dirty="0" err="1">
                <a:solidFill>
                  <a:srgbClr val="D7BA7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11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parole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:%d</a:t>
            </a:r>
            <a:r>
              <a:rPr lang="it-IT" sz="1100" dirty="0">
                <a:solidFill>
                  <a:srgbClr val="D7BA7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\n\t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righe:%d</a:t>
            </a:r>
            <a:r>
              <a:rPr lang="it-IT" sz="1100" dirty="0">
                <a:solidFill>
                  <a:srgbClr val="D7BA7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file_1_arg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result_1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chars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result_1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result_1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rows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}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} </a:t>
            </a: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1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 == 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'd'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"Inserisci il nome di una directory remota: "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gets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dir_1_arg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dirName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"Inserisci un intero (</a:t>
            </a:r>
            <a:r>
              <a:rPr lang="it-IT" sz="11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 di byte minimi): "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"%d"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&amp;(</a:t>
            </a: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dir_1_arg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getchar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result_2 = </a:t>
            </a:r>
            <a:r>
              <a:rPr lang="it-IT" sz="110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dir_scan_1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(&amp;dir_1_arg, 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clnt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1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(result_2 == (</a:t>
            </a:r>
            <a:r>
              <a:rPr lang="it-IT" sz="11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*) </a:t>
            </a:r>
            <a:r>
              <a:rPr lang="it-IT" sz="11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clnt_perror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clnt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"call </a:t>
            </a:r>
            <a:r>
              <a:rPr lang="it-IT" sz="11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failed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}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1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(*result_2 == -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"Errore di lettura della directory.</a:t>
            </a:r>
            <a:r>
              <a:rPr lang="it-IT" sz="1100" dirty="0">
                <a:solidFill>
                  <a:srgbClr val="D7BA7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} </a:t>
            </a: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"Directory %s:</a:t>
            </a:r>
            <a:r>
              <a:rPr lang="it-IT" sz="1100" dirty="0">
                <a:solidFill>
                  <a:srgbClr val="D7BA7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\n\</a:t>
            </a:r>
            <a:r>
              <a:rPr lang="it-IT" sz="1100" dirty="0" err="1">
                <a:solidFill>
                  <a:srgbClr val="D7BA7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11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con dimensione&gt;%d: %d</a:t>
            </a:r>
            <a:r>
              <a:rPr lang="it-IT" sz="1100" dirty="0">
                <a:solidFill>
                  <a:srgbClr val="D7BA7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dir_1_arg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dirName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dir_1_arg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*result_2);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}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"Operazione terminata.</a:t>
            </a:r>
            <a:r>
              <a:rPr lang="it-IT" sz="1100" dirty="0">
                <a:solidFill>
                  <a:srgbClr val="D7BA7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 - - - - -</a:t>
            </a:r>
            <a:r>
              <a:rPr lang="it-IT" sz="1100" dirty="0">
                <a:solidFill>
                  <a:srgbClr val="D7BA7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"Inserisci 'f' per la funzione </a:t>
            </a:r>
            <a:r>
              <a:rPr lang="it-IT" sz="11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file_scan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o 'd' per </a:t>
            </a:r>
            <a:r>
              <a:rPr lang="it-IT" sz="11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dir_scan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"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#</a:t>
            </a:r>
            <a:r>
              <a:rPr lang="it-IT" sz="11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ifndef</a:t>
            </a:r>
            <a:r>
              <a:rPr lang="it-IT" sz="11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10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clnt_destroy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clnt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#</a:t>
            </a:r>
            <a:r>
              <a:rPr lang="it-IT" sz="11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endif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317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Conclusione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9</a:t>
            </a:fld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75E9FB5-702A-42D6-A2EB-DC69E86329E8}"/>
              </a:ext>
            </a:extLst>
          </p:cNvPr>
          <p:cNvSpPr txBox="1"/>
          <p:nvPr/>
        </p:nvSpPr>
        <p:spPr>
          <a:xfrm>
            <a:off x="882212" y="1003301"/>
            <a:ext cx="10427575" cy="461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 definire.</a:t>
            </a:r>
          </a:p>
        </p:txBody>
      </p:sp>
    </p:spTree>
    <p:extLst>
      <p:ext uri="{BB962C8B-B14F-4D97-AF65-F5344CB8AC3E}">
        <p14:creationId xmlns:p14="http://schemas.microsoft.com/office/powerpoint/2010/main" val="18186489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1448</Words>
  <Application>Microsoft Office PowerPoint</Application>
  <PresentationFormat>Widescreen</PresentationFormat>
  <Paragraphs>181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5" baseType="lpstr">
      <vt:lpstr>Arial</vt:lpstr>
      <vt:lpstr>Avenir Next LT Pro Light</vt:lpstr>
      <vt:lpstr>Calibri</vt:lpstr>
      <vt:lpstr>Calibri Light</vt:lpstr>
      <vt:lpstr>Consolas</vt:lpstr>
      <vt:lpstr>Tema di Office</vt:lpstr>
      <vt:lpstr>Presentazione standard di PowerPoint</vt:lpstr>
      <vt:lpstr>Introduzione</vt:lpstr>
      <vt:lpstr>scan.x</vt:lpstr>
      <vt:lpstr>file_scan - scan_proc.c</vt:lpstr>
      <vt:lpstr>dir_scan - scan_proc.c (1)</vt:lpstr>
      <vt:lpstr>dir_scan - scan_proc.c (2)</vt:lpstr>
      <vt:lpstr>scan_client.c (1)</vt:lpstr>
      <vt:lpstr>scan_client.c (2)</vt:lpstr>
      <vt:lpstr>Conclusione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Andrei Daniel Ivan</dc:creator>
  <cp:lastModifiedBy>Andrei Daniel Ivan</cp:lastModifiedBy>
  <cp:revision>81</cp:revision>
  <dcterms:created xsi:type="dcterms:W3CDTF">2019-10-08T21:42:47Z</dcterms:created>
  <dcterms:modified xsi:type="dcterms:W3CDTF">2019-12-05T08:26:51Z</dcterms:modified>
</cp:coreProperties>
</file>