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81" r:id="rId4"/>
    <p:sldId id="282" r:id="rId5"/>
    <p:sldId id="283" r:id="rId6"/>
    <p:sldId id="280" r:id="rId7"/>
    <p:sldId id="279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16987-CF36-42BA-AF02-7B184A187DB4}" v="81" dt="2019-12-12T09:40:43.323"/>
    <p1510:client id="{EFE42744-1AC9-4DA8-BDA8-8DC671FA1384}" v="11" dt="2019-12-11T22:24:0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00" d="100"/>
          <a:sy n="100" d="100"/>
        </p:scale>
        <p:origin x="9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78516987-CF36-42BA-AF02-7B184A187DB4}"/>
    <pc:docChg chg="undo custSel addSld modSld sldOrd">
      <pc:chgData name="Andrei Daniel Ivan" userId="d3c4cde5a19fb9a3" providerId="LiveId" clId="{78516987-CF36-42BA-AF02-7B184A187DB4}" dt="2019-12-12T09:40:52.165" v="1667" actId="1076"/>
      <pc:docMkLst>
        <pc:docMk/>
      </pc:docMkLst>
      <pc:sldChg chg="modSp">
        <pc:chgData name="Andrei Daniel Ivan" userId="d3c4cde5a19fb9a3" providerId="LiveId" clId="{78516987-CF36-42BA-AF02-7B184A187DB4}" dt="2019-12-12T08:59:52.156" v="1503" actId="1076"/>
        <pc:sldMkLst>
          <pc:docMk/>
          <pc:sldMk cId="148092493" sldId="264"/>
        </pc:sldMkLst>
        <pc:spChg chg="mod">
          <ac:chgData name="Andrei Daniel Ivan" userId="d3c4cde5a19fb9a3" providerId="LiveId" clId="{78516987-CF36-42BA-AF02-7B184A187DB4}" dt="2019-12-12T08:59:52.156" v="1503" actId="1076"/>
          <ac:spMkLst>
            <pc:docMk/>
            <pc:sldMk cId="148092493" sldId="264"/>
            <ac:spMk id="5" creationId="{575E9FB5-702A-42D6-A2EB-DC69E86329E8}"/>
          </ac:spMkLst>
        </pc:spChg>
      </pc:sldChg>
      <pc:sldChg chg="addSp delSp modSp mod">
        <pc:chgData name="Andrei Daniel Ivan" userId="d3c4cde5a19fb9a3" providerId="LiveId" clId="{78516987-CF36-42BA-AF02-7B184A187DB4}" dt="2019-12-12T09:40:52.165" v="1667" actId="1076"/>
        <pc:sldMkLst>
          <pc:docMk/>
          <pc:sldMk cId="2497596871" sldId="279"/>
        </pc:sldMkLst>
        <pc:spChg chg="mod">
          <ac:chgData name="Andrei Daniel Ivan" userId="d3c4cde5a19fb9a3" providerId="LiveId" clId="{78516987-CF36-42BA-AF02-7B184A187DB4}" dt="2019-12-12T09:36:06.787" v="1620" actId="20577"/>
          <ac:spMkLst>
            <pc:docMk/>
            <pc:sldMk cId="2497596871" sldId="279"/>
            <ac:spMk id="2" creationId="{F1DDE7A4-1A5F-4F0D-B842-7798EDC6EDA8}"/>
          </ac:spMkLst>
        </pc:spChg>
        <pc:spChg chg="add del mod">
          <ac:chgData name="Andrei Daniel Ivan" userId="d3c4cde5a19fb9a3" providerId="LiveId" clId="{78516987-CF36-42BA-AF02-7B184A187DB4}" dt="2019-12-12T09:37:53.166" v="1628"/>
          <ac:spMkLst>
            <pc:docMk/>
            <pc:sldMk cId="2497596871" sldId="279"/>
            <ac:spMk id="4" creationId="{2580FC16-3E8B-42C3-9830-DFCDAE84145C}"/>
          </ac:spMkLst>
        </pc:spChg>
        <pc:spChg chg="del">
          <ac:chgData name="Andrei Daniel Ivan" userId="d3c4cde5a19fb9a3" providerId="LiveId" clId="{78516987-CF36-42BA-AF02-7B184A187DB4}" dt="2019-12-12T09:35:47.021" v="1554" actId="478"/>
          <ac:spMkLst>
            <pc:docMk/>
            <pc:sldMk cId="2497596871" sldId="279"/>
            <ac:spMk id="5" creationId="{575E9FB5-702A-42D6-A2EB-DC69E86329E8}"/>
          </ac:spMkLst>
        </pc:spChg>
        <pc:graphicFrameChg chg="add del mod">
          <ac:chgData name="Andrei Daniel Ivan" userId="d3c4cde5a19fb9a3" providerId="LiveId" clId="{78516987-CF36-42BA-AF02-7B184A187DB4}" dt="2019-12-12T09:37:13.829" v="1623" actId="478"/>
          <ac:graphicFrameMkLst>
            <pc:docMk/>
            <pc:sldMk cId="2497596871" sldId="279"/>
            <ac:graphicFrameMk id="6" creationId="{E4B1BBF2-0AC2-4BC0-8072-0382DB4AB105}"/>
          </ac:graphicFrameMkLst>
        </pc:graphicFrameChg>
        <pc:graphicFrameChg chg="add mod">
          <ac:chgData name="Andrei Daniel Ivan" userId="d3c4cde5a19fb9a3" providerId="LiveId" clId="{78516987-CF36-42BA-AF02-7B184A187DB4}" dt="2019-12-12T09:40:52.165" v="1667" actId="1076"/>
          <ac:graphicFrameMkLst>
            <pc:docMk/>
            <pc:sldMk cId="2497596871" sldId="279"/>
            <ac:graphicFrameMk id="7" creationId="{E4B1BBF2-0AC2-4BC0-8072-0382DB4AB105}"/>
          </ac:graphicFrameMkLst>
        </pc:graphicFrameChg>
      </pc:sldChg>
      <pc:sldChg chg="addSp modSp add">
        <pc:chgData name="Andrei Daniel Ivan" userId="d3c4cde5a19fb9a3" providerId="LiveId" clId="{78516987-CF36-42BA-AF02-7B184A187DB4}" dt="2019-12-12T08:54:56.267" v="1076" actId="1076"/>
        <pc:sldMkLst>
          <pc:docMk/>
          <pc:sldMk cId="2078919773" sldId="280"/>
        </pc:sldMkLst>
        <pc:spChg chg="mod">
          <ac:chgData name="Andrei Daniel Ivan" userId="d3c4cde5a19fb9a3" providerId="LiveId" clId="{78516987-CF36-42BA-AF02-7B184A187DB4}" dt="2019-12-12T08:39:30.003" v="391" actId="6549"/>
          <ac:spMkLst>
            <pc:docMk/>
            <pc:sldMk cId="2078919773" sldId="280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7:12:19.362" v="162" actId="20577"/>
          <ac:spMkLst>
            <pc:docMk/>
            <pc:sldMk cId="2078919773" sldId="280"/>
            <ac:spMk id="5" creationId="{575E9FB5-702A-42D6-A2EB-DC69E86329E8}"/>
          </ac:spMkLst>
        </pc:spChg>
        <pc:spChg chg="add mod">
          <ac:chgData name="Andrei Daniel Ivan" userId="d3c4cde5a19fb9a3" providerId="LiveId" clId="{78516987-CF36-42BA-AF02-7B184A187DB4}" dt="2019-12-12T08:54:56.267" v="1076" actId="1076"/>
          <ac:spMkLst>
            <pc:docMk/>
            <pc:sldMk cId="2078919773" sldId="280"/>
            <ac:spMk id="6" creationId="{D83D782F-0405-4D7D-A5D1-001CFA9E25BE}"/>
          </ac:spMkLst>
        </pc:spChg>
      </pc:sldChg>
      <pc:sldChg chg="addSp delSp modSp add ord">
        <pc:chgData name="Andrei Daniel Ivan" userId="d3c4cde5a19fb9a3" providerId="LiveId" clId="{78516987-CF36-42BA-AF02-7B184A187DB4}" dt="2019-12-12T09:03:03.022" v="1504" actId="478"/>
        <pc:sldMkLst>
          <pc:docMk/>
          <pc:sldMk cId="97086951" sldId="281"/>
        </pc:sldMkLst>
        <pc:spChg chg="mod">
          <ac:chgData name="Andrei Daniel Ivan" userId="d3c4cde5a19fb9a3" providerId="LiveId" clId="{78516987-CF36-42BA-AF02-7B184A187DB4}" dt="2019-12-12T08:28:31.692" v="171" actId="20577"/>
          <ac:spMkLst>
            <pc:docMk/>
            <pc:sldMk cId="97086951" sldId="281"/>
            <ac:spMk id="2" creationId="{F1DDE7A4-1A5F-4F0D-B842-7798EDC6EDA8}"/>
          </ac:spMkLst>
        </pc:spChg>
        <pc:spChg chg="add del mod">
          <ac:chgData name="Andrei Daniel Ivan" userId="d3c4cde5a19fb9a3" providerId="LiveId" clId="{78516987-CF36-42BA-AF02-7B184A187DB4}" dt="2019-12-12T09:03:03.022" v="1504" actId="478"/>
          <ac:spMkLst>
            <pc:docMk/>
            <pc:sldMk cId="97086951" sldId="281"/>
            <ac:spMk id="4" creationId="{3DF79BDB-88F8-4C74-B302-ED7BBCE0B5EC}"/>
          </ac:spMkLst>
        </pc:spChg>
        <pc:spChg chg="mod">
          <ac:chgData name="Andrei Daniel Ivan" userId="d3c4cde5a19fb9a3" providerId="LiveId" clId="{78516987-CF36-42BA-AF02-7B184A187DB4}" dt="2019-12-12T08:35:50.830" v="323" actId="255"/>
          <ac:spMkLst>
            <pc:docMk/>
            <pc:sldMk cId="97086951" sldId="281"/>
            <ac:spMk id="5" creationId="{575E9FB5-702A-42D6-A2EB-DC69E86329E8}"/>
          </ac:spMkLst>
        </pc:spChg>
      </pc:sldChg>
      <pc:sldChg chg="addSp modSp add ord">
        <pc:chgData name="Andrei Daniel Ivan" userId="d3c4cde5a19fb9a3" providerId="LiveId" clId="{78516987-CF36-42BA-AF02-7B184A187DB4}" dt="2019-12-12T08:54:45.504" v="1074" actId="1076"/>
        <pc:sldMkLst>
          <pc:docMk/>
          <pc:sldMk cId="612174048" sldId="282"/>
        </pc:sldMkLst>
        <pc:spChg chg="mod">
          <ac:chgData name="Andrei Daniel Ivan" userId="d3c4cde5a19fb9a3" providerId="LiveId" clId="{78516987-CF36-42BA-AF02-7B184A187DB4}" dt="2019-12-12T08:38:52.044" v="369" actId="20577"/>
          <ac:spMkLst>
            <pc:docMk/>
            <pc:sldMk cId="612174048" sldId="282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8:47:49.341" v="728" actId="1076"/>
          <ac:spMkLst>
            <pc:docMk/>
            <pc:sldMk cId="612174048" sldId="282"/>
            <ac:spMk id="5" creationId="{575E9FB5-702A-42D6-A2EB-DC69E86329E8}"/>
          </ac:spMkLst>
        </pc:spChg>
        <pc:spChg chg="add mod">
          <ac:chgData name="Andrei Daniel Ivan" userId="d3c4cde5a19fb9a3" providerId="LiveId" clId="{78516987-CF36-42BA-AF02-7B184A187DB4}" dt="2019-12-12T08:54:45.504" v="1074" actId="1076"/>
          <ac:spMkLst>
            <pc:docMk/>
            <pc:sldMk cId="612174048" sldId="282"/>
            <ac:spMk id="6" creationId="{3DCE9322-2825-4D16-A056-6C7C97A098FB}"/>
          </ac:spMkLst>
        </pc:spChg>
      </pc:sldChg>
      <pc:sldChg chg="addSp modSp add">
        <pc:chgData name="Andrei Daniel Ivan" userId="d3c4cde5a19fb9a3" providerId="LiveId" clId="{78516987-CF36-42BA-AF02-7B184A187DB4}" dt="2019-12-12T08:54:50.878" v="1075" actId="1076"/>
        <pc:sldMkLst>
          <pc:docMk/>
          <pc:sldMk cId="1455645191" sldId="283"/>
        </pc:sldMkLst>
        <pc:spChg chg="mod">
          <ac:chgData name="Andrei Daniel Ivan" userId="d3c4cde5a19fb9a3" providerId="LiveId" clId="{78516987-CF36-42BA-AF02-7B184A187DB4}" dt="2019-12-12T08:39:18.881" v="371" actId="20577"/>
          <ac:spMkLst>
            <pc:docMk/>
            <pc:sldMk cId="1455645191" sldId="283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8:53:37.422" v="1047" actId="1076"/>
          <ac:spMkLst>
            <pc:docMk/>
            <pc:sldMk cId="1455645191" sldId="283"/>
            <ac:spMk id="5" creationId="{575E9FB5-702A-42D6-A2EB-DC69E86329E8}"/>
          </ac:spMkLst>
        </pc:spChg>
        <pc:spChg chg="add mod">
          <ac:chgData name="Andrei Daniel Ivan" userId="d3c4cde5a19fb9a3" providerId="LiveId" clId="{78516987-CF36-42BA-AF02-7B184A187DB4}" dt="2019-12-12T08:54:50.878" v="1075" actId="1076"/>
          <ac:spMkLst>
            <pc:docMk/>
            <pc:sldMk cId="1455645191" sldId="283"/>
            <ac:spMk id="6" creationId="{7397C64E-B8A7-4BEA-9DB6-3749204D9E94}"/>
          </ac:spMkLst>
        </pc:spChg>
      </pc:sldChg>
      <pc:sldChg chg="modSp add ord">
        <pc:chgData name="Andrei Daniel Ivan" userId="d3c4cde5a19fb9a3" providerId="LiveId" clId="{78516987-CF36-42BA-AF02-7B184A187DB4}" dt="2019-12-12T09:40:04.521" v="1659" actId="20577"/>
        <pc:sldMkLst>
          <pc:docMk/>
          <pc:sldMk cId="1760588761" sldId="284"/>
        </pc:sldMkLst>
        <pc:spChg chg="mod">
          <ac:chgData name="Andrei Daniel Ivan" userId="d3c4cde5a19fb9a3" providerId="LiveId" clId="{78516987-CF36-42BA-AF02-7B184A187DB4}" dt="2019-12-12T09:40:04.521" v="1659" actId="20577"/>
          <ac:spMkLst>
            <pc:docMk/>
            <pc:sldMk cId="1760588761" sldId="284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9:39:59.632" v="1648" actId="20577"/>
          <ac:spMkLst>
            <pc:docMk/>
            <pc:sldMk cId="1760588761" sldId="284"/>
            <ac:spMk id="5" creationId="{575E9FB5-702A-42D6-A2EB-DC69E86329E8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22072DAA-4048-475F-8EBD-998BA1B40A83}"/>
    <pc:docChg chg="undo custSel addSld modSld">
      <pc:chgData name="Andrei Daniel Ivan" userId="d3c4cde5a19fb9a3" providerId="LiveId" clId="{22072DAA-4048-475F-8EBD-998BA1B40A83}" dt="2019-12-05T00:26:16.774" v="165" actId="20577"/>
      <pc:docMkLst>
        <pc:docMk/>
      </pc:docMkLst>
      <pc:sldChg chg="addSp modSp">
        <pc:chgData name="Andrei Daniel Ivan" userId="d3c4cde5a19fb9a3" providerId="LiveId" clId="{22072DAA-4048-475F-8EBD-998BA1B40A83}" dt="2019-12-05T00:15:25.214" v="41" actId="20577"/>
        <pc:sldMkLst>
          <pc:docMk/>
          <pc:sldMk cId="2021459913" sldId="267"/>
        </pc:sldMkLst>
        <pc:spChg chg="mod">
          <ac:chgData name="Andrei Daniel Ivan" userId="d3c4cde5a19fb9a3" providerId="LiveId" clId="{22072DAA-4048-475F-8EBD-998BA1B40A83}" dt="2019-12-05T00:08:16.032" v="7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22072DAA-4048-475F-8EBD-998BA1B40A83}" dt="2019-12-05T00:15:25.214" v="41" actId="20577"/>
          <ac:spMkLst>
            <pc:docMk/>
            <pc:sldMk cId="2021459913" sldId="267"/>
            <ac:spMk id="4" creationId="{37474215-A696-490B-83EF-772CA702B645}"/>
          </ac:spMkLst>
        </pc:spChg>
      </pc:sldChg>
      <pc:sldChg chg="modSp">
        <pc:chgData name="Andrei Daniel Ivan" userId="d3c4cde5a19fb9a3" providerId="LiveId" clId="{22072DAA-4048-475F-8EBD-998BA1B40A83}" dt="2019-12-05T00:22:31.889" v="161"/>
        <pc:sldMkLst>
          <pc:docMk/>
          <pc:sldMk cId="1222192165" sldId="272"/>
        </pc:sldMkLst>
        <pc:spChg chg="mod">
          <ac:chgData name="Andrei Daniel Ivan" userId="d3c4cde5a19fb9a3" providerId="LiveId" clId="{22072DAA-4048-475F-8EBD-998BA1B40A83}" dt="2019-12-05T00:22:31.889" v="161"/>
          <ac:spMkLst>
            <pc:docMk/>
            <pc:sldMk cId="1222192165" sldId="272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22072DAA-4048-475F-8EBD-998BA1B40A83}" dt="2019-12-05T00:26:16.774" v="165" actId="20577"/>
        <pc:sldMkLst>
          <pc:docMk/>
          <pc:sldMk cId="134470869" sldId="273"/>
        </pc:sldMkLst>
        <pc:spChg chg="mod">
          <ac:chgData name="Andrei Daniel Ivan" userId="d3c4cde5a19fb9a3" providerId="LiveId" clId="{22072DAA-4048-475F-8EBD-998BA1B40A83}" dt="2019-12-05T00:26:16.774" v="165" actId="20577"/>
          <ac:spMkLst>
            <pc:docMk/>
            <pc:sldMk cId="134470869" sldId="273"/>
            <ac:spMk id="2" creationId="{F1DDE7A4-1A5F-4F0D-B842-7798EDC6EDA8}"/>
          </ac:spMkLst>
        </pc:spChg>
        <pc:spChg chg="mod">
          <ac:chgData name="Andrei Daniel Ivan" userId="d3c4cde5a19fb9a3" providerId="LiveId" clId="{22072DAA-4048-475F-8EBD-998BA1B40A83}" dt="2019-12-05T00:20:58.362" v="156" actId="207"/>
          <ac:spMkLst>
            <pc:docMk/>
            <pc:sldMk cId="134470869" sldId="273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EFE42744-1AC9-4DA8-BDA8-8DC671FA1384}"/>
    <pc:docChg chg="undo custSel addSld delSld modSld sldOrd">
      <pc:chgData name="Andrei Daniel Ivan" userId="d3c4cde5a19fb9a3" providerId="LiveId" clId="{EFE42744-1AC9-4DA8-BDA8-8DC671FA1384}" dt="2019-12-11T22:26:31.974" v="810" actId="20577"/>
      <pc:docMkLst>
        <pc:docMk/>
      </pc:docMkLst>
      <pc:sldChg chg="modSp">
        <pc:chgData name="Andrei Daniel Ivan" userId="d3c4cde5a19fb9a3" providerId="LiveId" clId="{EFE42744-1AC9-4DA8-BDA8-8DC671FA1384}" dt="2019-12-11T18:18:18.863" v="51" actId="20577"/>
        <pc:sldMkLst>
          <pc:docMk/>
          <pc:sldMk cId="364308129" sldId="256"/>
        </pc:sldMkLst>
        <pc:spChg chg="mod">
          <ac:chgData name="Andrei Daniel Ivan" userId="d3c4cde5a19fb9a3" providerId="LiveId" clId="{EFE42744-1AC9-4DA8-BDA8-8DC671FA1384}" dt="2019-12-11T18:18:18.863" v="51" actId="20577"/>
          <ac:spMkLst>
            <pc:docMk/>
            <pc:sldMk cId="364308129" sldId="256"/>
            <ac:spMk id="7" creationId="{226F8118-E137-4F80-8E49-D6F670C09A00}"/>
          </ac:spMkLst>
        </pc:spChg>
      </pc:sldChg>
      <pc:sldChg chg="addSp delSp modSp">
        <pc:chgData name="Andrei Daniel Ivan" userId="d3c4cde5a19fb9a3" providerId="LiveId" clId="{EFE42744-1AC9-4DA8-BDA8-8DC671FA1384}" dt="2019-12-11T22:26:31.974" v="810" actId="20577"/>
        <pc:sldMkLst>
          <pc:docMk/>
          <pc:sldMk cId="148092493" sldId="264"/>
        </pc:sldMkLst>
        <pc:spChg chg="add del mod">
          <ac:chgData name="Andrei Daniel Ivan" userId="d3c4cde5a19fb9a3" providerId="LiveId" clId="{EFE42744-1AC9-4DA8-BDA8-8DC671FA1384}" dt="2019-12-11T22:26:31.974" v="810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021459913" sldId="267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34470869" sldId="273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076861835" sldId="274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240641915" sldId="275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4021317100" sldId="276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429532120" sldId="278"/>
        </pc:sldMkLst>
      </pc:sldChg>
      <pc:sldChg chg="modSp add ord">
        <pc:chgData name="Andrei Daniel Ivan" userId="d3c4cde5a19fb9a3" providerId="LiveId" clId="{EFE42744-1AC9-4DA8-BDA8-8DC671FA1384}" dt="2019-12-11T18:18:57.085" v="79" actId="20577"/>
        <pc:sldMkLst>
          <pc:docMk/>
          <pc:sldMk cId="2497596871" sldId="279"/>
        </pc:sldMkLst>
        <pc:spChg chg="mod">
          <ac:chgData name="Andrei Daniel Ivan" userId="d3c4cde5a19fb9a3" providerId="LiveId" clId="{EFE42744-1AC9-4DA8-BDA8-8DC671FA1384}" dt="2019-12-11T18:18:57.085" v="79" actId="20577"/>
          <ac:spMkLst>
            <pc:docMk/>
            <pc:sldMk cId="2497596871" sldId="279"/>
            <ac:spMk id="2" creationId="{F1DDE7A4-1A5F-4F0D-B842-7798EDC6EDA8}"/>
          </ac:spMkLst>
        </pc:spChg>
      </pc:sldChg>
    </pc:docChg>
  </pc:docChgLst>
  <pc:docChgLst>
    <pc:chgData name="Andrei Daniel Ivan" userId="d3c4cde5a19fb9a3" providerId="LiveId" clId="{AE14A192-FFD0-4491-A6B7-B0B614109B76}"/>
    <pc:docChg chg="undo custSel addSld delSld modSld sldOrd">
      <pc:chgData name="Andrei Daniel Ivan" userId="d3c4cde5a19fb9a3" providerId="LiveId" clId="{AE14A192-FFD0-4491-A6B7-B0B614109B76}" dt="2019-12-05T13:53:13.821" v="2145" actId="2696"/>
      <pc:docMkLst>
        <pc:docMk/>
      </pc:docMkLst>
      <pc:sldChg chg="modSp">
        <pc:chgData name="Andrei Daniel Ivan" userId="d3c4cde5a19fb9a3" providerId="LiveId" clId="{AE14A192-FFD0-4491-A6B7-B0B614109B76}" dt="2019-12-05T13:23:39.905" v="2104" actId="207"/>
        <pc:sldMkLst>
          <pc:docMk/>
          <pc:sldMk cId="148092493" sldId="264"/>
        </pc:sldMkLst>
        <pc:spChg chg="mod">
          <ac:chgData name="Andrei Daniel Ivan" userId="d3c4cde5a19fb9a3" providerId="LiveId" clId="{AE14A192-FFD0-4491-A6B7-B0B614109B76}" dt="2019-12-05T13:23:39.905" v="210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">
        <pc:chgData name="Andrei Daniel Ivan" userId="d3c4cde5a19fb9a3" providerId="LiveId" clId="{AE14A192-FFD0-4491-A6B7-B0B614109B76}" dt="2019-12-05T13:19:02.028" v="2069" actId="1076"/>
        <pc:sldMkLst>
          <pc:docMk/>
          <pc:sldMk cId="2021459913" sldId="267"/>
        </pc:sldMkLst>
        <pc:spChg chg="add mod">
          <ac:chgData name="Andrei Daniel Ivan" userId="d3c4cde5a19fb9a3" providerId="LiveId" clId="{AE14A192-FFD0-4491-A6B7-B0B614109B76}" dt="2019-12-05T13:19:02.028" v="2069" actId="1076"/>
          <ac:spMkLst>
            <pc:docMk/>
            <pc:sldMk cId="2021459913" sldId="267"/>
            <ac:spMk id="5" creationId="{88D16261-8DF0-46D5-B24D-5CCEA15CA309}"/>
          </ac:spMkLst>
        </pc:spChg>
      </pc:sldChg>
      <pc:sldChg chg="del">
        <pc:chgData name="Andrei Daniel Ivan" userId="d3c4cde5a19fb9a3" providerId="LiveId" clId="{AE14A192-FFD0-4491-A6B7-B0B614109B76}" dt="2019-12-05T08:19:01.092" v="243" actId="2696"/>
        <pc:sldMkLst>
          <pc:docMk/>
          <pc:sldMk cId="1222192165" sldId="272"/>
        </pc:sldMkLst>
      </pc:sldChg>
      <pc:sldChg chg="addSp delSp modSp">
        <pc:chgData name="Andrei Daniel Ivan" userId="d3c4cde5a19fb9a3" providerId="LiveId" clId="{AE14A192-FFD0-4491-A6B7-B0B614109B76}" dt="2019-12-05T13:51:07.496" v="2144" actId="20577"/>
        <pc:sldMkLst>
          <pc:docMk/>
          <pc:sldMk cId="134470869" sldId="273"/>
        </pc:sldMkLst>
        <pc:spChg chg="mod">
          <ac:chgData name="Andrei Daniel Ivan" userId="d3c4cde5a19fb9a3" providerId="LiveId" clId="{AE14A192-FFD0-4491-A6B7-B0B614109B76}" dt="2019-12-05T08:20:31.941" v="272" actId="207"/>
          <ac:spMkLst>
            <pc:docMk/>
            <pc:sldMk cId="134470869" sldId="273"/>
            <ac:spMk id="2" creationId="{F1DDE7A4-1A5F-4F0D-B842-7798EDC6EDA8}"/>
          </ac:spMkLst>
        </pc:spChg>
        <pc:spChg chg="add del mod">
          <ac:chgData name="Andrei Daniel Ivan" userId="d3c4cde5a19fb9a3" providerId="LiveId" clId="{AE14A192-FFD0-4491-A6B7-B0B614109B76}" dt="2019-12-05T13:20:15.830" v="2080" actId="478"/>
          <ac:spMkLst>
            <pc:docMk/>
            <pc:sldMk cId="134470869" sldId="273"/>
            <ac:spMk id="5" creationId="{4BFA75EC-CDB3-45A7-9342-BCF4F5CC8C3B}"/>
          </ac:spMkLst>
        </pc:spChg>
        <pc:spChg chg="add mod">
          <ac:chgData name="Andrei Daniel Ivan" userId="d3c4cde5a19fb9a3" providerId="LiveId" clId="{AE14A192-FFD0-4491-A6B7-B0B614109B76}" dt="2019-12-05T13:51:07.496" v="2144" actId="20577"/>
          <ac:spMkLst>
            <pc:docMk/>
            <pc:sldMk cId="134470869" sldId="273"/>
            <ac:spMk id="6" creationId="{F60E9E96-477B-48A5-8842-F051A7133DE0}"/>
          </ac:spMkLst>
        </pc:spChg>
      </pc:sldChg>
      <pc:sldChg chg="addSp delSp modSp add">
        <pc:chgData name="Andrei Daniel Ivan" userId="d3c4cde5a19fb9a3" providerId="LiveId" clId="{AE14A192-FFD0-4491-A6B7-B0B614109B76}" dt="2019-12-05T13:26:16.443" v="2143" actId="20577"/>
        <pc:sldMkLst>
          <pc:docMk/>
          <pc:sldMk cId="1076861835" sldId="274"/>
        </pc:sldMkLst>
        <pc:spChg chg="mod">
          <ac:chgData name="Andrei Daniel Ivan" userId="d3c4cde5a19fb9a3" providerId="LiveId" clId="{AE14A192-FFD0-4491-A6B7-B0B614109B76}" dt="2019-12-05T08:20:54.977" v="289" actId="207"/>
          <ac:spMkLst>
            <pc:docMk/>
            <pc:sldMk cId="1076861835" sldId="274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13:26:16.443" v="2143" actId="20577"/>
          <ac:spMkLst>
            <pc:docMk/>
            <pc:sldMk cId="1076861835" sldId="274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05.051" v="2088" actId="478"/>
          <ac:spMkLst>
            <pc:docMk/>
            <pc:sldMk cId="1076861835" sldId="274"/>
            <ac:spMk id="5" creationId="{E7C44F83-6E79-4F5F-9B43-9CE0350F2A0E}"/>
          </ac:spMkLst>
        </pc:spChg>
        <pc:spChg chg="add del">
          <ac:chgData name="Andrei Daniel Ivan" userId="d3c4cde5a19fb9a3" providerId="LiveId" clId="{AE14A192-FFD0-4491-A6B7-B0B614109B76}" dt="2019-12-05T13:20:36.235" v="2084" actId="478"/>
          <ac:spMkLst>
            <pc:docMk/>
            <pc:sldMk cId="1076861835" sldId="274"/>
            <ac:spMk id="6" creationId="{A091B28C-DE19-41B0-A873-FB89F8CE2254}"/>
          </ac:spMkLst>
        </pc:spChg>
        <pc:spChg chg="add mod">
          <ac:chgData name="Andrei Daniel Ivan" userId="d3c4cde5a19fb9a3" providerId="LiveId" clId="{AE14A192-FFD0-4491-A6B7-B0B614109B76}" dt="2019-12-05T13:21:20.813" v="2092" actId="207"/>
          <ac:spMkLst>
            <pc:docMk/>
            <pc:sldMk cId="1076861835" sldId="274"/>
            <ac:spMk id="7" creationId="{6828D5CF-9B52-4DB3-9EDA-D62104A4DC17}"/>
          </ac:spMkLst>
        </pc:spChg>
      </pc:sldChg>
      <pc:sldChg chg="addSp delSp modSp add">
        <pc:chgData name="Andrei Daniel Ivan" userId="d3c4cde5a19fb9a3" providerId="LiveId" clId="{AE14A192-FFD0-4491-A6B7-B0B614109B76}" dt="2019-12-05T13:22:04.986" v="2102" actId="14100"/>
        <pc:sldMkLst>
          <pc:docMk/>
          <pc:sldMk cId="1240641915" sldId="275"/>
        </pc:sldMkLst>
        <pc:spChg chg="mod">
          <ac:chgData name="Andrei Daniel Ivan" userId="d3c4cde5a19fb9a3" providerId="LiveId" clId="{AE14A192-FFD0-4491-A6B7-B0B614109B76}" dt="2019-12-05T08:07:14.036" v="22" actId="20577"/>
          <ac:spMkLst>
            <pc:docMk/>
            <pc:sldMk cId="1240641915" sldId="275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1:43.468" v="122" actId="20577"/>
          <ac:spMkLst>
            <pc:docMk/>
            <pc:sldMk cId="1240641915" sldId="275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57.058" v="2100" actId="478"/>
          <ac:spMkLst>
            <pc:docMk/>
            <pc:sldMk cId="1240641915" sldId="275"/>
            <ac:spMk id="5" creationId="{6057AEBA-3995-4351-A856-8FC189FBE6C7}"/>
          </ac:spMkLst>
        </pc:spChg>
        <pc:spChg chg="add mod">
          <ac:chgData name="Andrei Daniel Ivan" userId="d3c4cde5a19fb9a3" providerId="LiveId" clId="{AE14A192-FFD0-4491-A6B7-B0B614109B76}" dt="2019-12-05T13:22:04.986" v="2102" actId="14100"/>
          <ac:spMkLst>
            <pc:docMk/>
            <pc:sldMk cId="1240641915" sldId="275"/>
            <ac:spMk id="6" creationId="{A9D33C6B-C3A5-4254-9CCD-680360277E1B}"/>
          </ac:spMkLst>
        </pc:spChg>
      </pc:sldChg>
      <pc:sldChg chg="modSp add">
        <pc:chgData name="Andrei Daniel Ivan" userId="d3c4cde5a19fb9a3" providerId="LiveId" clId="{AE14A192-FFD0-4491-A6B7-B0B614109B76}" dt="2019-12-05T08:15:47.360" v="239" actId="1076"/>
        <pc:sldMkLst>
          <pc:docMk/>
          <pc:sldMk cId="4021317100" sldId="276"/>
        </pc:sldMkLst>
        <pc:spChg chg="mod">
          <ac:chgData name="Andrei Daniel Ivan" userId="d3c4cde5a19fb9a3" providerId="LiveId" clId="{AE14A192-FFD0-4491-A6B7-B0B614109B76}" dt="2019-12-05T08:09:16.876" v="33" actId="20577"/>
          <ac:spMkLst>
            <pc:docMk/>
            <pc:sldMk cId="4021317100" sldId="276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5:47.360" v="239" actId="1076"/>
          <ac:spMkLst>
            <pc:docMk/>
            <pc:sldMk cId="4021317100" sldId="276"/>
            <ac:spMk id="4" creationId="{37474215-A696-490B-83EF-772CA702B645}"/>
          </ac:spMkLst>
        </pc:spChg>
      </pc:sldChg>
      <pc:sldChg chg="modSp add del ord">
        <pc:chgData name="Andrei Daniel Ivan" userId="d3c4cde5a19fb9a3" providerId="LiveId" clId="{AE14A192-FFD0-4491-A6B7-B0B614109B76}" dt="2019-12-05T13:53:13.821" v="2145" actId="2696"/>
        <pc:sldMkLst>
          <pc:docMk/>
          <pc:sldMk cId="1818648949" sldId="277"/>
        </pc:sldMkLst>
        <pc:spChg chg="mod">
          <ac:chgData name="Andrei Daniel Ivan" userId="d3c4cde5a19fb9a3" providerId="LiveId" clId="{AE14A192-FFD0-4491-A6B7-B0B614109B76}" dt="2019-12-05T08:19:07.828" v="254" actId="20577"/>
          <ac:spMkLst>
            <pc:docMk/>
            <pc:sldMk cId="1818648949" sldId="277"/>
            <ac:spMk id="2" creationId="{F1DDE7A4-1A5F-4F0D-B842-7798EDC6EDA8}"/>
          </ac:spMkLst>
        </pc:spChg>
      </pc:sldChg>
      <pc:sldChg chg="modSp add">
        <pc:chgData name="Andrei Daniel Ivan" userId="d3c4cde5a19fb9a3" providerId="LiveId" clId="{AE14A192-FFD0-4491-A6B7-B0B614109B76}" dt="2019-12-05T08:26:47.492" v="491" actId="948"/>
        <pc:sldMkLst>
          <pc:docMk/>
          <pc:sldMk cId="2429532120" sldId="278"/>
        </pc:sldMkLst>
        <pc:spChg chg="mod">
          <ac:chgData name="Andrei Daniel Ivan" userId="d3c4cde5a19fb9a3" providerId="LiveId" clId="{AE14A192-FFD0-4491-A6B7-B0B614109B76}" dt="2019-12-05T08:21:11.411" v="291" actId="20577"/>
          <ac:spMkLst>
            <pc:docMk/>
            <pc:sldMk cId="2429532120" sldId="278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26:47.492" v="491" actId="948"/>
          <ac:spMkLst>
            <pc:docMk/>
            <pc:sldMk cId="2429532120" sldId="278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Sort personale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xVal>
          <c:yVal>
            <c:numRef>
              <c:f>Foglio1!$B$2:$B$5</c:f>
              <c:numCache>
                <c:formatCode>#0\ "ms"</c:formatCode>
                <c:ptCount val="4"/>
                <c:pt idx="0">
                  <c:v>5</c:v>
                </c:pt>
                <c:pt idx="1">
                  <c:v>14</c:v>
                </c:pt>
                <c:pt idx="2">
                  <c:v>25</c:v>
                </c:pt>
                <c:pt idx="3">
                  <c:v>367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D9-462D-9A92-C1E97FD803D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Quick sort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xVal>
          <c:yVal>
            <c:numRef>
              <c:f>Foglio1!$C$2:$C$5</c:f>
              <c:numCache>
                <c:formatCode>#0\ "ms"</c:formatCode>
                <c:ptCount val="4"/>
                <c:pt idx="0">
                  <c:v>5</c:v>
                </c:pt>
                <c:pt idx="1">
                  <c:v>52</c:v>
                </c:pt>
                <c:pt idx="2">
                  <c:v>234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D9-462D-9A92-C1E97FD803D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Naive sort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xVal>
          <c:yVal>
            <c:numRef>
              <c:f>Foglio1!$D$2:$D$5</c:f>
              <c:numCache>
                <c:formatCode>#0\ "ms"</c:formatCode>
                <c:ptCount val="4"/>
                <c:pt idx="0">
                  <c:v>23</c:v>
                </c:pt>
                <c:pt idx="1">
                  <c:v>56</c:v>
                </c:pt>
                <c:pt idx="2">
                  <c:v>73</c:v>
                </c:pt>
                <c:pt idx="3">
                  <c:v>344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D9-462D-9A92-C1E97FD80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128888"/>
        <c:axId val="499128568"/>
      </c:scatterChart>
      <c:valAx>
        <c:axId val="499128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Dimensione tabella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9128568"/>
        <c:crosses val="autoZero"/>
        <c:crossBetween val="midCat"/>
      </c:valAx>
      <c:valAx>
        <c:axId val="49912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Tempo impiegato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0\ &quot;m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9128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715892"/>
            <a:ext cx="59382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9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RPC – Servizio di gestione della votazione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13748" y="1002951"/>
            <a:ext cx="10764503" cy="485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6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esegue una prima verifica dei parametri ottenuti tramite </a:t>
            </a:r>
            <a:r>
              <a:rPr lang="it-IT" sz="16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stdin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quel che riguarda l’operazione da eseguire: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 visualizza classifica;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= esprimi voto: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aggiungere un voto;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= sottrarre un voto.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6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invece genera una tabella, come da specifica, con valori parzialmente casuali e implementa le due funzioni:</a:t>
            </a:r>
          </a:p>
          <a:p>
            <a:pPr algn="just">
              <a:lnSpc>
                <a:spcPct val="150000"/>
              </a:lnSpc>
            </a:pP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Output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classifica_giudici_1_svc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svc_req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 ogni giudice viene calcolato il punteggio in base ai partecipanti e successivamente viene ordinato il risultato, restituendo al Client l’array ordinato di Giudici.</a:t>
            </a:r>
          </a:p>
          <a:p>
            <a:pPr algn="just">
              <a:lnSpc>
                <a:spcPct val="150000"/>
              </a:lnSpc>
            </a:pP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esprimi_voto_1_svc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svc_req</a:t>
            </a: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 verifica l’esistenza del partecipante passato dal Client e si aggiunge o sottrae un voto, restituendo al Client un valore diverso da -1.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Client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615891" y="1003301"/>
            <a:ext cx="10561740" cy="56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"Inserire: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) per visualizzare la classifica dei giudici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V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) per esprimere un voto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^D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 per terminare: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(azione))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(azione,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"Inserisci il nome del partecipante 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do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"Aggiungi voto (A), sottrai voto (S):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’S’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tipoOp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	} 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(&amp;input, cl);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clnt_perror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(cl,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exit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"Errore nell'attribuzione del voto: partecipante non trovato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"Votazione effettuata!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708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classifica_giudici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612396" y="1003301"/>
            <a:ext cx="10662408" cy="548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Output *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classifica_giudici_1_svc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svc_req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inizializza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i, j;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index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Output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(MAXSTRINGLENGHT);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Ricevuta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 richiesta di stampa della classifica dei giudici.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(j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j &lt; NUMPART;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giudice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DCE9322-2825-4D16-A056-6C7C97A098FB}"/>
              </a:ext>
            </a:extLst>
          </p:cNvPr>
          <p:cNvSpPr/>
          <p:nvPr/>
        </p:nvSpPr>
        <p:spPr>
          <a:xfrm>
            <a:off x="8240254" y="3429000"/>
            <a:ext cx="2273416" cy="15519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61217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classifica_giudici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33337" y="1003301"/>
            <a:ext cx="1055824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(index != NUMGIUDICI -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continue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i &amp;&amp;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)) !=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r>
              <a:rPr lang="it-IT" sz="11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					}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 </a:t>
            </a:r>
            <a:r>
              <a:rPr lang="it-IT" sz="11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}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break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index++;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[index]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];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               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397C64E-B8A7-4BEA-9DB6-3749204D9E94}"/>
              </a:ext>
            </a:extLst>
          </p:cNvPr>
          <p:cNvSpPr/>
          <p:nvPr/>
        </p:nvSpPr>
        <p:spPr>
          <a:xfrm>
            <a:off x="8179266" y="3674378"/>
            <a:ext cx="2273416" cy="15519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4556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esprimi_voto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268447" y="1060403"/>
            <a:ext cx="11859904" cy="556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esprimi_voto_1_svc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(Input *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svc_req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inizializza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res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"Ricevuta richiesta di votazione.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NUMPART &amp;&amp;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i++)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tipoOp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'A’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"Voto aggiunto a %s, con un totale attuale di %d punti!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 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"Voto tolto a %s, con un totale attuale di %d punti.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 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 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res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(&amp;res);</a:t>
            </a: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83D782F-0405-4D7D-A5D1-001CFA9E25BE}"/>
              </a:ext>
            </a:extLst>
          </p:cNvPr>
          <p:cNvSpPr/>
          <p:nvPr/>
        </p:nvSpPr>
        <p:spPr>
          <a:xfrm>
            <a:off x="8137321" y="2021747"/>
            <a:ext cx="2273416" cy="15519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07891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Test – Confronto algoritmi di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sorting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4B1BBF2-0AC2-4BC0-8072-0382DB4AB1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410260"/>
              </p:ext>
            </p:extLst>
          </p:nvPr>
        </p:nvGraphicFramePr>
        <p:xfrm>
          <a:off x="2219325" y="1227138"/>
          <a:ext cx="7753350" cy="490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759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13748" y="1002951"/>
            <a:ext cx="10764503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sz="16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sz="1600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88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1376</Words>
  <Application>Microsoft Office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Algoritmo Client</vt:lpstr>
      <vt:lpstr>Algoritmo Server – classifica_giudici (1)</vt:lpstr>
      <vt:lpstr>Algoritmo Server – classifica_giudici (2)</vt:lpstr>
      <vt:lpstr>Algoritmo Server – esprimi_voto</vt:lpstr>
      <vt:lpstr>Test – Confronto algoritmi di sorting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81</cp:revision>
  <dcterms:created xsi:type="dcterms:W3CDTF">2019-10-08T21:42:47Z</dcterms:created>
  <dcterms:modified xsi:type="dcterms:W3CDTF">2019-12-12T09:41:01Z</dcterms:modified>
</cp:coreProperties>
</file>