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64" r:id="rId3"/>
    <p:sldId id="281" r:id="rId4"/>
    <p:sldId id="282" r:id="rId5"/>
    <p:sldId id="283" r:id="rId6"/>
    <p:sldId id="280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16987-CF36-42BA-AF02-7B184A187DB4}" v="83" dt="2019-12-12T13:24:03.042"/>
    <p1510:client id="{EFE42744-1AC9-4DA8-BDA8-8DC671FA1384}" v="11" dt="2019-12-11T22:24:06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>
        <p:scale>
          <a:sx n="120" d="100"/>
          <a:sy n="120" d="100"/>
        </p:scale>
        <p:origin x="15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B10B50D3-E6A5-4908-96A8-31D31C2DD59D}"/>
    <pc:docChg chg="modSld">
      <pc:chgData name="Andrei Daniel Ivan" userId="d3c4cde5a19fb9a3" providerId="LiveId" clId="{B10B50D3-E6A5-4908-96A8-31D31C2DD59D}" dt="2019-11-21T13:35:13.870" v="36" actId="2710"/>
      <pc:docMkLst>
        <pc:docMk/>
      </pc:docMkLst>
      <pc:sldChg chg="modSp">
        <pc:chgData name="Andrei Daniel Ivan" userId="d3c4cde5a19fb9a3" providerId="LiveId" clId="{B10B50D3-E6A5-4908-96A8-31D31C2DD59D}" dt="2019-11-21T13:35:13.870" v="36" actId="2710"/>
        <pc:sldMkLst>
          <pc:docMk/>
          <pc:sldMk cId="575524611" sldId="266"/>
        </pc:sldMkLst>
        <pc:spChg chg="mod">
          <ac:chgData name="Andrei Daniel Ivan" userId="d3c4cde5a19fb9a3" providerId="LiveId" clId="{B10B50D3-E6A5-4908-96A8-31D31C2DD59D}" dt="2019-11-21T13:35:13.870" v="36" actId="2710"/>
          <ac:spMkLst>
            <pc:docMk/>
            <pc:sldMk cId="575524611" sldId="266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78516987-CF36-42BA-AF02-7B184A187DB4}"/>
    <pc:docChg chg="undo custSel addSld delSld modSld sldOrd">
      <pc:chgData name="Andrei Daniel Ivan" userId="d3c4cde5a19fb9a3" providerId="LiveId" clId="{78516987-CF36-42BA-AF02-7B184A187DB4}" dt="2019-12-12T14:03:29.161" v="4179" actId="20577"/>
      <pc:docMkLst>
        <pc:docMk/>
      </pc:docMkLst>
      <pc:sldChg chg="modSp">
        <pc:chgData name="Andrei Daniel Ivan" userId="d3c4cde5a19fb9a3" providerId="LiveId" clId="{78516987-CF36-42BA-AF02-7B184A187DB4}" dt="2019-12-12T08:59:52.156" v="1503" actId="1076"/>
        <pc:sldMkLst>
          <pc:docMk/>
          <pc:sldMk cId="148092493" sldId="264"/>
        </pc:sldMkLst>
        <pc:spChg chg="mod">
          <ac:chgData name="Andrei Daniel Ivan" userId="d3c4cde5a19fb9a3" providerId="LiveId" clId="{78516987-CF36-42BA-AF02-7B184A187DB4}" dt="2019-12-12T08:59:52.156" v="1503" actId="1076"/>
          <ac:spMkLst>
            <pc:docMk/>
            <pc:sldMk cId="148092493" sldId="264"/>
            <ac:spMk id="5" creationId="{575E9FB5-702A-42D6-A2EB-DC69E86329E8}"/>
          </ac:spMkLst>
        </pc:spChg>
      </pc:sldChg>
      <pc:sldChg chg="addSp delSp modSp del mod">
        <pc:chgData name="Andrei Daniel Ivan" userId="d3c4cde5a19fb9a3" providerId="LiveId" clId="{78516987-CF36-42BA-AF02-7B184A187DB4}" dt="2019-12-12T13:23:40.070" v="1946" actId="2696"/>
        <pc:sldMkLst>
          <pc:docMk/>
          <pc:sldMk cId="2497596871" sldId="279"/>
        </pc:sldMkLst>
        <pc:spChg chg="mod">
          <ac:chgData name="Andrei Daniel Ivan" userId="d3c4cde5a19fb9a3" providerId="LiveId" clId="{78516987-CF36-42BA-AF02-7B184A187DB4}" dt="2019-12-12T09:36:06.787" v="1620" actId="20577"/>
          <ac:spMkLst>
            <pc:docMk/>
            <pc:sldMk cId="2497596871" sldId="279"/>
            <ac:spMk id="2" creationId="{F1DDE7A4-1A5F-4F0D-B842-7798EDC6EDA8}"/>
          </ac:spMkLst>
        </pc:spChg>
        <pc:spChg chg="add del mod">
          <ac:chgData name="Andrei Daniel Ivan" userId="d3c4cde5a19fb9a3" providerId="LiveId" clId="{78516987-CF36-42BA-AF02-7B184A187DB4}" dt="2019-12-12T09:37:53.166" v="1628"/>
          <ac:spMkLst>
            <pc:docMk/>
            <pc:sldMk cId="2497596871" sldId="279"/>
            <ac:spMk id="4" creationId="{2580FC16-3E8B-42C3-9830-DFCDAE84145C}"/>
          </ac:spMkLst>
        </pc:spChg>
        <pc:spChg chg="del">
          <ac:chgData name="Andrei Daniel Ivan" userId="d3c4cde5a19fb9a3" providerId="LiveId" clId="{78516987-CF36-42BA-AF02-7B184A187DB4}" dt="2019-12-12T09:35:47.021" v="1554" actId="478"/>
          <ac:spMkLst>
            <pc:docMk/>
            <pc:sldMk cId="2497596871" sldId="279"/>
            <ac:spMk id="5" creationId="{575E9FB5-702A-42D6-A2EB-DC69E86329E8}"/>
          </ac:spMkLst>
        </pc:spChg>
        <pc:graphicFrameChg chg="add del mod">
          <ac:chgData name="Andrei Daniel Ivan" userId="d3c4cde5a19fb9a3" providerId="LiveId" clId="{78516987-CF36-42BA-AF02-7B184A187DB4}" dt="2019-12-12T09:37:13.829" v="1623" actId="478"/>
          <ac:graphicFrameMkLst>
            <pc:docMk/>
            <pc:sldMk cId="2497596871" sldId="279"/>
            <ac:graphicFrameMk id="6" creationId="{E4B1BBF2-0AC2-4BC0-8072-0382DB4AB105}"/>
          </ac:graphicFrameMkLst>
        </pc:graphicFrameChg>
        <pc:graphicFrameChg chg="add mod">
          <ac:chgData name="Andrei Daniel Ivan" userId="d3c4cde5a19fb9a3" providerId="LiveId" clId="{78516987-CF36-42BA-AF02-7B184A187DB4}" dt="2019-12-12T09:40:52.165" v="1667" actId="1076"/>
          <ac:graphicFrameMkLst>
            <pc:docMk/>
            <pc:sldMk cId="2497596871" sldId="279"/>
            <ac:graphicFrameMk id="7" creationId="{E4B1BBF2-0AC2-4BC0-8072-0382DB4AB105}"/>
          </ac:graphicFrameMkLst>
        </pc:graphicFrameChg>
      </pc:sldChg>
      <pc:sldChg chg="addSp modSp add">
        <pc:chgData name="Andrei Daniel Ivan" userId="d3c4cde5a19fb9a3" providerId="LiveId" clId="{78516987-CF36-42BA-AF02-7B184A187DB4}" dt="2019-12-12T13:22:18.382" v="1931" actId="1076"/>
        <pc:sldMkLst>
          <pc:docMk/>
          <pc:sldMk cId="2078919773" sldId="280"/>
        </pc:sldMkLst>
        <pc:spChg chg="mod">
          <ac:chgData name="Andrei Daniel Ivan" userId="d3c4cde5a19fb9a3" providerId="LiveId" clId="{78516987-CF36-42BA-AF02-7B184A187DB4}" dt="2019-12-12T08:39:30.003" v="391" actId="6549"/>
          <ac:spMkLst>
            <pc:docMk/>
            <pc:sldMk cId="2078919773" sldId="280"/>
            <ac:spMk id="2" creationId="{F1DDE7A4-1A5F-4F0D-B842-7798EDC6EDA8}"/>
          </ac:spMkLst>
        </pc:spChg>
        <pc:spChg chg="mod">
          <ac:chgData name="Andrei Daniel Ivan" userId="d3c4cde5a19fb9a3" providerId="LiveId" clId="{78516987-CF36-42BA-AF02-7B184A187DB4}" dt="2019-12-12T07:12:19.362" v="162" actId="20577"/>
          <ac:spMkLst>
            <pc:docMk/>
            <pc:sldMk cId="2078919773" sldId="280"/>
            <ac:spMk id="5" creationId="{575E9FB5-702A-42D6-A2EB-DC69E86329E8}"/>
          </ac:spMkLst>
        </pc:spChg>
        <pc:spChg chg="add mod">
          <ac:chgData name="Andrei Daniel Ivan" userId="d3c4cde5a19fb9a3" providerId="LiveId" clId="{78516987-CF36-42BA-AF02-7B184A187DB4}" dt="2019-12-12T13:22:18.382" v="1931" actId="1076"/>
          <ac:spMkLst>
            <pc:docMk/>
            <pc:sldMk cId="2078919773" sldId="280"/>
            <ac:spMk id="6" creationId="{D83D782F-0405-4D7D-A5D1-001CFA9E25BE}"/>
          </ac:spMkLst>
        </pc:spChg>
      </pc:sldChg>
      <pc:sldChg chg="addSp delSp modSp add ord">
        <pc:chgData name="Andrei Daniel Ivan" userId="d3c4cde5a19fb9a3" providerId="LiveId" clId="{78516987-CF36-42BA-AF02-7B184A187DB4}" dt="2019-12-12T09:03:03.022" v="1504" actId="478"/>
        <pc:sldMkLst>
          <pc:docMk/>
          <pc:sldMk cId="97086951" sldId="281"/>
        </pc:sldMkLst>
        <pc:spChg chg="mod">
          <ac:chgData name="Andrei Daniel Ivan" userId="d3c4cde5a19fb9a3" providerId="LiveId" clId="{78516987-CF36-42BA-AF02-7B184A187DB4}" dt="2019-12-12T08:28:31.692" v="171" actId="20577"/>
          <ac:spMkLst>
            <pc:docMk/>
            <pc:sldMk cId="97086951" sldId="281"/>
            <ac:spMk id="2" creationId="{F1DDE7A4-1A5F-4F0D-B842-7798EDC6EDA8}"/>
          </ac:spMkLst>
        </pc:spChg>
        <pc:spChg chg="add del mod">
          <ac:chgData name="Andrei Daniel Ivan" userId="d3c4cde5a19fb9a3" providerId="LiveId" clId="{78516987-CF36-42BA-AF02-7B184A187DB4}" dt="2019-12-12T09:03:03.022" v="1504" actId="478"/>
          <ac:spMkLst>
            <pc:docMk/>
            <pc:sldMk cId="97086951" sldId="281"/>
            <ac:spMk id="4" creationId="{3DF79BDB-88F8-4C74-B302-ED7BBCE0B5EC}"/>
          </ac:spMkLst>
        </pc:spChg>
        <pc:spChg chg="mod">
          <ac:chgData name="Andrei Daniel Ivan" userId="d3c4cde5a19fb9a3" providerId="LiveId" clId="{78516987-CF36-42BA-AF02-7B184A187DB4}" dt="2019-12-12T08:35:50.830" v="323" actId="255"/>
          <ac:spMkLst>
            <pc:docMk/>
            <pc:sldMk cId="97086951" sldId="281"/>
            <ac:spMk id="5" creationId="{575E9FB5-702A-42D6-A2EB-DC69E86329E8}"/>
          </ac:spMkLst>
        </pc:spChg>
      </pc:sldChg>
      <pc:sldChg chg="addSp delSp modSp add ord">
        <pc:chgData name="Andrei Daniel Ivan" userId="d3c4cde5a19fb9a3" providerId="LiveId" clId="{78516987-CF36-42BA-AF02-7B184A187DB4}" dt="2019-12-12T11:05:32.755" v="1838" actId="1076"/>
        <pc:sldMkLst>
          <pc:docMk/>
          <pc:sldMk cId="612174048" sldId="282"/>
        </pc:sldMkLst>
        <pc:spChg chg="mod">
          <ac:chgData name="Andrei Daniel Ivan" userId="d3c4cde5a19fb9a3" providerId="LiveId" clId="{78516987-CF36-42BA-AF02-7B184A187DB4}" dt="2019-12-12T08:38:52.044" v="369" actId="20577"/>
          <ac:spMkLst>
            <pc:docMk/>
            <pc:sldMk cId="612174048" sldId="282"/>
            <ac:spMk id="2" creationId="{F1DDE7A4-1A5F-4F0D-B842-7798EDC6EDA8}"/>
          </ac:spMkLst>
        </pc:spChg>
        <pc:spChg chg="mod">
          <ac:chgData name="Andrei Daniel Ivan" userId="d3c4cde5a19fb9a3" providerId="LiveId" clId="{78516987-CF36-42BA-AF02-7B184A187DB4}" dt="2019-12-12T08:47:49.341" v="728" actId="1076"/>
          <ac:spMkLst>
            <pc:docMk/>
            <pc:sldMk cId="612174048" sldId="282"/>
            <ac:spMk id="5" creationId="{575E9FB5-702A-42D6-A2EB-DC69E86329E8}"/>
          </ac:spMkLst>
        </pc:spChg>
        <pc:spChg chg="add del mod">
          <ac:chgData name="Andrei Daniel Ivan" userId="d3c4cde5a19fb9a3" providerId="LiveId" clId="{78516987-CF36-42BA-AF02-7B184A187DB4}" dt="2019-12-12T11:05:32.755" v="1838" actId="1076"/>
          <ac:spMkLst>
            <pc:docMk/>
            <pc:sldMk cId="612174048" sldId="282"/>
            <ac:spMk id="6" creationId="{3DCE9322-2825-4D16-A056-6C7C97A098FB}"/>
          </ac:spMkLst>
        </pc:spChg>
      </pc:sldChg>
      <pc:sldChg chg="addSp delSp modSp add">
        <pc:chgData name="Andrei Daniel Ivan" userId="d3c4cde5a19fb9a3" providerId="LiveId" clId="{78516987-CF36-42BA-AF02-7B184A187DB4}" dt="2019-12-12T13:29:14.850" v="2321" actId="1076"/>
        <pc:sldMkLst>
          <pc:docMk/>
          <pc:sldMk cId="1455645191" sldId="283"/>
        </pc:sldMkLst>
        <pc:spChg chg="mod">
          <ac:chgData name="Andrei Daniel Ivan" userId="d3c4cde5a19fb9a3" providerId="LiveId" clId="{78516987-CF36-42BA-AF02-7B184A187DB4}" dt="2019-12-12T08:39:18.881" v="371" actId="20577"/>
          <ac:spMkLst>
            <pc:docMk/>
            <pc:sldMk cId="1455645191" sldId="283"/>
            <ac:spMk id="2" creationId="{F1DDE7A4-1A5F-4F0D-B842-7798EDC6EDA8}"/>
          </ac:spMkLst>
        </pc:spChg>
        <pc:spChg chg="mod">
          <ac:chgData name="Andrei Daniel Ivan" userId="d3c4cde5a19fb9a3" providerId="LiveId" clId="{78516987-CF36-42BA-AF02-7B184A187DB4}" dt="2019-12-12T08:53:37.422" v="1047" actId="1076"/>
          <ac:spMkLst>
            <pc:docMk/>
            <pc:sldMk cId="1455645191" sldId="283"/>
            <ac:spMk id="5" creationId="{575E9FB5-702A-42D6-A2EB-DC69E86329E8}"/>
          </ac:spMkLst>
        </pc:spChg>
        <pc:spChg chg="add del mod">
          <ac:chgData name="Andrei Daniel Ivan" userId="d3c4cde5a19fb9a3" providerId="LiveId" clId="{78516987-CF36-42BA-AF02-7B184A187DB4}" dt="2019-12-12T13:24:02.677" v="1947" actId="478"/>
          <ac:spMkLst>
            <pc:docMk/>
            <pc:sldMk cId="1455645191" sldId="283"/>
            <ac:spMk id="6" creationId="{7397C64E-B8A7-4BEA-9DB6-3749204D9E94}"/>
          </ac:spMkLst>
        </pc:spChg>
        <pc:spChg chg="add mod">
          <ac:chgData name="Andrei Daniel Ivan" userId="d3c4cde5a19fb9a3" providerId="LiveId" clId="{78516987-CF36-42BA-AF02-7B184A187DB4}" dt="2019-12-12T13:29:14.850" v="2321" actId="1076"/>
          <ac:spMkLst>
            <pc:docMk/>
            <pc:sldMk cId="1455645191" sldId="283"/>
            <ac:spMk id="7" creationId="{05FE45E5-D90C-4D37-B038-A3BBB0B35626}"/>
          </ac:spMkLst>
        </pc:spChg>
      </pc:sldChg>
      <pc:sldChg chg="modSp add ord">
        <pc:chgData name="Andrei Daniel Ivan" userId="d3c4cde5a19fb9a3" providerId="LiveId" clId="{78516987-CF36-42BA-AF02-7B184A187DB4}" dt="2019-12-12T14:03:29.161" v="4179" actId="20577"/>
        <pc:sldMkLst>
          <pc:docMk/>
          <pc:sldMk cId="1760588761" sldId="284"/>
        </pc:sldMkLst>
        <pc:spChg chg="mod">
          <ac:chgData name="Andrei Daniel Ivan" userId="d3c4cde5a19fb9a3" providerId="LiveId" clId="{78516987-CF36-42BA-AF02-7B184A187DB4}" dt="2019-12-12T09:40:04.521" v="1659" actId="20577"/>
          <ac:spMkLst>
            <pc:docMk/>
            <pc:sldMk cId="1760588761" sldId="284"/>
            <ac:spMk id="2" creationId="{F1DDE7A4-1A5F-4F0D-B842-7798EDC6EDA8}"/>
          </ac:spMkLst>
        </pc:spChg>
        <pc:spChg chg="mod">
          <ac:chgData name="Andrei Daniel Ivan" userId="d3c4cde5a19fb9a3" providerId="LiveId" clId="{78516987-CF36-42BA-AF02-7B184A187DB4}" dt="2019-12-12T14:03:29.161" v="4179" actId="20577"/>
          <ac:spMkLst>
            <pc:docMk/>
            <pc:sldMk cId="1760588761" sldId="284"/>
            <ac:spMk id="5" creationId="{575E9FB5-702A-42D6-A2EB-DC69E86329E8}"/>
          </ac:spMkLst>
        </pc:spChg>
      </pc:sldChg>
    </pc:docChg>
  </pc:docChgLst>
  <pc:docChgLst>
    <pc:chgData name="Andrei Daniel Ivan" userId="d3c4cde5a19fb9a3" providerId="LiveId" clId="{B6480613-3F43-4E0D-9A63-33ADD7E94DD0}"/>
    <pc:docChg chg="delSld modSld">
      <pc:chgData name="Andrei Daniel Ivan" userId="d3c4cde5a19fb9a3" providerId="LiveId" clId="{B6480613-3F43-4E0D-9A63-33ADD7E94DD0}" dt="2019-11-22T01:43:57.948" v="64" actId="20577"/>
      <pc:docMkLst>
        <pc:docMk/>
      </pc:docMkLst>
      <pc:sldChg chg="modSp">
        <pc:chgData name="Andrei Daniel Ivan" userId="d3c4cde5a19fb9a3" providerId="LiveId" clId="{B6480613-3F43-4E0D-9A63-33ADD7E94DD0}" dt="2019-11-22T01:43:26.325" v="31" actId="255"/>
        <pc:sldMkLst>
          <pc:docMk/>
          <pc:sldMk cId="364308129" sldId="256"/>
        </pc:sldMkLst>
        <pc:spChg chg="mod">
          <ac:chgData name="Andrei Daniel Ivan" userId="d3c4cde5a19fb9a3" providerId="LiveId" clId="{B6480613-3F43-4E0D-9A63-33ADD7E94DD0}" dt="2019-11-22T01:43:26.325" v="31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B6480613-3F43-4E0D-9A63-33ADD7E94DD0}" dt="2019-11-22T01:43:41.008" v="46" actId="20577"/>
        <pc:sldMkLst>
          <pc:docMk/>
          <pc:sldMk cId="148092493" sldId="264"/>
        </pc:sldMkLst>
        <pc:spChg chg="mod">
          <ac:chgData name="Andrei Daniel Ivan" userId="d3c4cde5a19fb9a3" providerId="LiveId" clId="{B6480613-3F43-4E0D-9A63-33ADD7E94DD0}" dt="2019-11-22T01:43:41.008" v="46" actId="20577"/>
          <ac:spMkLst>
            <pc:docMk/>
            <pc:sldMk cId="148092493" sldId="264"/>
            <ac:spMk id="5" creationId="{575E9FB5-702A-42D6-A2EB-DC69E86329E8}"/>
          </ac:spMkLst>
        </pc:spChg>
      </pc:sldChg>
      <pc:sldChg chg="modSp">
        <pc:chgData name="Andrei Daniel Ivan" userId="d3c4cde5a19fb9a3" providerId="LiveId" clId="{B6480613-3F43-4E0D-9A63-33ADD7E94DD0}" dt="2019-11-22T01:43:57.948" v="64" actId="20577"/>
        <pc:sldMkLst>
          <pc:docMk/>
          <pc:sldMk cId="575524611" sldId="266"/>
        </pc:sldMkLst>
        <pc:spChg chg="mod">
          <ac:chgData name="Andrei Daniel Ivan" userId="d3c4cde5a19fb9a3" providerId="LiveId" clId="{B6480613-3F43-4E0D-9A63-33ADD7E94DD0}" dt="2019-11-22T01:43:57.948" v="64" actId="2057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B6480613-3F43-4E0D-9A63-33ADD7E94DD0}" dt="2019-11-22T01:43:47.911" v="47" actId="2696"/>
        <pc:sldMkLst>
          <pc:docMk/>
          <pc:sldMk cId="4136629331" sldId="267"/>
        </pc:sldMkLst>
      </pc:sldChg>
      <pc:sldChg chg="del">
        <pc:chgData name="Andrei Daniel Ivan" userId="d3c4cde5a19fb9a3" providerId="LiveId" clId="{B6480613-3F43-4E0D-9A63-33ADD7E94DD0}" dt="2019-11-22T01:43:49.719" v="48" actId="2696"/>
        <pc:sldMkLst>
          <pc:docMk/>
          <pc:sldMk cId="305074411" sldId="268"/>
        </pc:sldMkLst>
      </pc:sldChg>
      <pc:sldChg chg="del">
        <pc:chgData name="Andrei Daniel Ivan" userId="d3c4cde5a19fb9a3" providerId="LiveId" clId="{B6480613-3F43-4E0D-9A63-33ADD7E94DD0}" dt="2019-11-22T01:43:50.643" v="49" actId="2696"/>
        <pc:sldMkLst>
          <pc:docMk/>
          <pc:sldMk cId="459325634" sldId="269"/>
        </pc:sldMkLst>
      </pc:sldChg>
    </pc:docChg>
  </pc:docChgLst>
  <pc:docChgLst>
    <pc:chgData name="Andrei Daniel Ivan" userId="d3c4cde5a19fb9a3" providerId="LiveId" clId="{22072DAA-4048-475F-8EBD-998BA1B40A83}"/>
    <pc:docChg chg="undo custSel addSld modSld">
      <pc:chgData name="Andrei Daniel Ivan" userId="d3c4cde5a19fb9a3" providerId="LiveId" clId="{22072DAA-4048-475F-8EBD-998BA1B40A83}" dt="2019-12-05T00:26:16.774" v="165" actId="20577"/>
      <pc:docMkLst>
        <pc:docMk/>
      </pc:docMkLst>
      <pc:sldChg chg="addSp modSp">
        <pc:chgData name="Andrei Daniel Ivan" userId="d3c4cde5a19fb9a3" providerId="LiveId" clId="{22072DAA-4048-475F-8EBD-998BA1B40A83}" dt="2019-12-05T00:15:25.214" v="41" actId="20577"/>
        <pc:sldMkLst>
          <pc:docMk/>
          <pc:sldMk cId="2021459913" sldId="267"/>
        </pc:sldMkLst>
        <pc:spChg chg="mod">
          <ac:chgData name="Andrei Daniel Ivan" userId="d3c4cde5a19fb9a3" providerId="LiveId" clId="{22072DAA-4048-475F-8EBD-998BA1B40A83}" dt="2019-12-05T00:08:16.032" v="7" actId="20577"/>
          <ac:spMkLst>
            <pc:docMk/>
            <pc:sldMk cId="2021459913" sldId="267"/>
            <ac:spMk id="2" creationId="{F1DDE7A4-1A5F-4F0D-B842-7798EDC6EDA8}"/>
          </ac:spMkLst>
        </pc:spChg>
        <pc:spChg chg="add mod">
          <ac:chgData name="Andrei Daniel Ivan" userId="d3c4cde5a19fb9a3" providerId="LiveId" clId="{22072DAA-4048-475F-8EBD-998BA1B40A83}" dt="2019-12-05T00:15:25.214" v="41" actId="20577"/>
          <ac:spMkLst>
            <pc:docMk/>
            <pc:sldMk cId="2021459913" sldId="267"/>
            <ac:spMk id="4" creationId="{37474215-A696-490B-83EF-772CA702B645}"/>
          </ac:spMkLst>
        </pc:spChg>
      </pc:sldChg>
      <pc:sldChg chg="modSp">
        <pc:chgData name="Andrei Daniel Ivan" userId="d3c4cde5a19fb9a3" providerId="LiveId" clId="{22072DAA-4048-475F-8EBD-998BA1B40A83}" dt="2019-12-05T00:22:31.889" v="161"/>
        <pc:sldMkLst>
          <pc:docMk/>
          <pc:sldMk cId="1222192165" sldId="272"/>
        </pc:sldMkLst>
        <pc:spChg chg="mod">
          <ac:chgData name="Andrei Daniel Ivan" userId="d3c4cde5a19fb9a3" providerId="LiveId" clId="{22072DAA-4048-475F-8EBD-998BA1B40A83}" dt="2019-12-05T00:22:31.889" v="161"/>
          <ac:spMkLst>
            <pc:docMk/>
            <pc:sldMk cId="1222192165" sldId="272"/>
            <ac:spMk id="5" creationId="{575E9FB5-702A-42D6-A2EB-DC69E86329E8}"/>
          </ac:spMkLst>
        </pc:spChg>
      </pc:sldChg>
      <pc:sldChg chg="modSp add">
        <pc:chgData name="Andrei Daniel Ivan" userId="d3c4cde5a19fb9a3" providerId="LiveId" clId="{22072DAA-4048-475F-8EBD-998BA1B40A83}" dt="2019-12-05T00:26:16.774" v="165" actId="20577"/>
        <pc:sldMkLst>
          <pc:docMk/>
          <pc:sldMk cId="134470869" sldId="273"/>
        </pc:sldMkLst>
        <pc:spChg chg="mod">
          <ac:chgData name="Andrei Daniel Ivan" userId="d3c4cde5a19fb9a3" providerId="LiveId" clId="{22072DAA-4048-475F-8EBD-998BA1B40A83}" dt="2019-12-05T00:26:16.774" v="165" actId="20577"/>
          <ac:spMkLst>
            <pc:docMk/>
            <pc:sldMk cId="134470869" sldId="273"/>
            <ac:spMk id="2" creationId="{F1DDE7A4-1A5F-4F0D-B842-7798EDC6EDA8}"/>
          </ac:spMkLst>
        </pc:spChg>
        <pc:spChg chg="mod">
          <ac:chgData name="Andrei Daniel Ivan" userId="d3c4cde5a19fb9a3" providerId="LiveId" clId="{22072DAA-4048-475F-8EBD-998BA1B40A83}" dt="2019-12-05T00:20:58.362" v="156" actId="207"/>
          <ac:spMkLst>
            <pc:docMk/>
            <pc:sldMk cId="134470869" sldId="273"/>
            <ac:spMk id="4" creationId="{37474215-A696-490B-83EF-772CA702B645}"/>
          </ac:spMkLst>
        </pc:spChg>
      </pc:sldChg>
    </pc:docChg>
  </pc:docChgLst>
  <pc:docChgLst>
    <pc:chgData name="Andrei Daniel Ivan" userId="d3c4cde5a19fb9a3" providerId="LiveId" clId="{EFE42744-1AC9-4DA8-BDA8-8DC671FA1384}"/>
    <pc:docChg chg="undo custSel addSld delSld modSld sldOrd">
      <pc:chgData name="Andrei Daniel Ivan" userId="d3c4cde5a19fb9a3" providerId="LiveId" clId="{EFE42744-1AC9-4DA8-BDA8-8DC671FA1384}" dt="2019-12-11T22:26:31.974" v="810" actId="20577"/>
      <pc:docMkLst>
        <pc:docMk/>
      </pc:docMkLst>
      <pc:sldChg chg="modSp">
        <pc:chgData name="Andrei Daniel Ivan" userId="d3c4cde5a19fb9a3" providerId="LiveId" clId="{EFE42744-1AC9-4DA8-BDA8-8DC671FA1384}" dt="2019-12-11T18:18:18.863" v="51" actId="20577"/>
        <pc:sldMkLst>
          <pc:docMk/>
          <pc:sldMk cId="364308129" sldId="256"/>
        </pc:sldMkLst>
        <pc:spChg chg="mod">
          <ac:chgData name="Andrei Daniel Ivan" userId="d3c4cde5a19fb9a3" providerId="LiveId" clId="{EFE42744-1AC9-4DA8-BDA8-8DC671FA1384}" dt="2019-12-11T18:18:18.863" v="51" actId="20577"/>
          <ac:spMkLst>
            <pc:docMk/>
            <pc:sldMk cId="364308129" sldId="256"/>
            <ac:spMk id="7" creationId="{226F8118-E137-4F80-8E49-D6F670C09A00}"/>
          </ac:spMkLst>
        </pc:spChg>
      </pc:sldChg>
      <pc:sldChg chg="addSp delSp modSp">
        <pc:chgData name="Andrei Daniel Ivan" userId="d3c4cde5a19fb9a3" providerId="LiveId" clId="{EFE42744-1AC9-4DA8-BDA8-8DC671FA1384}" dt="2019-12-11T22:26:31.974" v="810" actId="20577"/>
        <pc:sldMkLst>
          <pc:docMk/>
          <pc:sldMk cId="148092493" sldId="264"/>
        </pc:sldMkLst>
        <pc:spChg chg="add del mod">
          <ac:chgData name="Andrei Daniel Ivan" userId="d3c4cde5a19fb9a3" providerId="LiveId" clId="{EFE42744-1AC9-4DA8-BDA8-8DC671FA1384}" dt="2019-12-11T22:26:31.974" v="810" actId="20577"/>
          <ac:spMkLst>
            <pc:docMk/>
            <pc:sldMk cId="148092493" sldId="264"/>
            <ac:spMk id="5" creationId="{575E9FB5-702A-42D6-A2EB-DC69E86329E8}"/>
          </ac:spMkLst>
        </pc:spChg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2021459913" sldId="267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134470869" sldId="273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1076861835" sldId="274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1240641915" sldId="275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4021317100" sldId="276"/>
        </pc:sldMkLst>
      </pc:sldChg>
      <pc:sldChg chg="del">
        <pc:chgData name="Andrei Daniel Ivan" userId="d3c4cde5a19fb9a3" providerId="LiveId" clId="{EFE42744-1AC9-4DA8-BDA8-8DC671FA1384}" dt="2019-12-11T18:19:08.162" v="80" actId="2696"/>
        <pc:sldMkLst>
          <pc:docMk/>
          <pc:sldMk cId="2429532120" sldId="278"/>
        </pc:sldMkLst>
      </pc:sldChg>
      <pc:sldChg chg="modSp add ord">
        <pc:chgData name="Andrei Daniel Ivan" userId="d3c4cde5a19fb9a3" providerId="LiveId" clId="{EFE42744-1AC9-4DA8-BDA8-8DC671FA1384}" dt="2019-12-11T18:18:57.085" v="79" actId="20577"/>
        <pc:sldMkLst>
          <pc:docMk/>
          <pc:sldMk cId="2497596871" sldId="279"/>
        </pc:sldMkLst>
        <pc:spChg chg="mod">
          <ac:chgData name="Andrei Daniel Ivan" userId="d3c4cde5a19fb9a3" providerId="LiveId" clId="{EFE42744-1AC9-4DA8-BDA8-8DC671FA1384}" dt="2019-12-11T18:18:57.085" v="79" actId="20577"/>
          <ac:spMkLst>
            <pc:docMk/>
            <pc:sldMk cId="2497596871" sldId="279"/>
            <ac:spMk id="2" creationId="{F1DDE7A4-1A5F-4F0D-B842-7798EDC6EDA8}"/>
          </ac:spMkLst>
        </pc:spChg>
      </pc:sldChg>
    </pc:docChg>
  </pc:docChgLst>
  <pc:docChgLst>
    <pc:chgData name="Andrei Daniel Ivan" userId="d3c4cde5a19fb9a3" providerId="LiveId" clId="{AE14A192-FFD0-4491-A6B7-B0B614109B76}"/>
    <pc:docChg chg="undo custSel addSld delSld modSld sldOrd">
      <pc:chgData name="Andrei Daniel Ivan" userId="d3c4cde5a19fb9a3" providerId="LiveId" clId="{AE14A192-FFD0-4491-A6B7-B0B614109B76}" dt="2019-12-05T13:53:13.821" v="2145" actId="2696"/>
      <pc:docMkLst>
        <pc:docMk/>
      </pc:docMkLst>
      <pc:sldChg chg="modSp">
        <pc:chgData name="Andrei Daniel Ivan" userId="d3c4cde5a19fb9a3" providerId="LiveId" clId="{AE14A192-FFD0-4491-A6B7-B0B614109B76}" dt="2019-12-05T13:23:39.905" v="2104" actId="207"/>
        <pc:sldMkLst>
          <pc:docMk/>
          <pc:sldMk cId="148092493" sldId="264"/>
        </pc:sldMkLst>
        <pc:spChg chg="mod">
          <ac:chgData name="Andrei Daniel Ivan" userId="d3c4cde5a19fb9a3" providerId="LiveId" clId="{AE14A192-FFD0-4491-A6B7-B0B614109B76}" dt="2019-12-05T13:23:39.905" v="2104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addSp modSp">
        <pc:chgData name="Andrei Daniel Ivan" userId="d3c4cde5a19fb9a3" providerId="LiveId" clId="{AE14A192-FFD0-4491-A6B7-B0B614109B76}" dt="2019-12-05T13:19:02.028" v="2069" actId="1076"/>
        <pc:sldMkLst>
          <pc:docMk/>
          <pc:sldMk cId="2021459913" sldId="267"/>
        </pc:sldMkLst>
        <pc:spChg chg="add mod">
          <ac:chgData name="Andrei Daniel Ivan" userId="d3c4cde5a19fb9a3" providerId="LiveId" clId="{AE14A192-FFD0-4491-A6B7-B0B614109B76}" dt="2019-12-05T13:19:02.028" v="2069" actId="1076"/>
          <ac:spMkLst>
            <pc:docMk/>
            <pc:sldMk cId="2021459913" sldId="267"/>
            <ac:spMk id="5" creationId="{88D16261-8DF0-46D5-B24D-5CCEA15CA309}"/>
          </ac:spMkLst>
        </pc:spChg>
      </pc:sldChg>
      <pc:sldChg chg="del">
        <pc:chgData name="Andrei Daniel Ivan" userId="d3c4cde5a19fb9a3" providerId="LiveId" clId="{AE14A192-FFD0-4491-A6B7-B0B614109B76}" dt="2019-12-05T08:19:01.092" v="243" actId="2696"/>
        <pc:sldMkLst>
          <pc:docMk/>
          <pc:sldMk cId="1222192165" sldId="272"/>
        </pc:sldMkLst>
      </pc:sldChg>
      <pc:sldChg chg="addSp delSp modSp">
        <pc:chgData name="Andrei Daniel Ivan" userId="d3c4cde5a19fb9a3" providerId="LiveId" clId="{AE14A192-FFD0-4491-A6B7-B0B614109B76}" dt="2019-12-05T13:51:07.496" v="2144" actId="20577"/>
        <pc:sldMkLst>
          <pc:docMk/>
          <pc:sldMk cId="134470869" sldId="273"/>
        </pc:sldMkLst>
        <pc:spChg chg="mod">
          <ac:chgData name="Andrei Daniel Ivan" userId="d3c4cde5a19fb9a3" providerId="LiveId" clId="{AE14A192-FFD0-4491-A6B7-B0B614109B76}" dt="2019-12-05T08:20:31.941" v="272" actId="207"/>
          <ac:spMkLst>
            <pc:docMk/>
            <pc:sldMk cId="134470869" sldId="273"/>
            <ac:spMk id="2" creationId="{F1DDE7A4-1A5F-4F0D-B842-7798EDC6EDA8}"/>
          </ac:spMkLst>
        </pc:spChg>
        <pc:spChg chg="add del mod">
          <ac:chgData name="Andrei Daniel Ivan" userId="d3c4cde5a19fb9a3" providerId="LiveId" clId="{AE14A192-FFD0-4491-A6B7-B0B614109B76}" dt="2019-12-05T13:20:15.830" v="2080" actId="478"/>
          <ac:spMkLst>
            <pc:docMk/>
            <pc:sldMk cId="134470869" sldId="273"/>
            <ac:spMk id="5" creationId="{4BFA75EC-CDB3-45A7-9342-BCF4F5CC8C3B}"/>
          </ac:spMkLst>
        </pc:spChg>
        <pc:spChg chg="add mod">
          <ac:chgData name="Andrei Daniel Ivan" userId="d3c4cde5a19fb9a3" providerId="LiveId" clId="{AE14A192-FFD0-4491-A6B7-B0B614109B76}" dt="2019-12-05T13:51:07.496" v="2144" actId="20577"/>
          <ac:spMkLst>
            <pc:docMk/>
            <pc:sldMk cId="134470869" sldId="273"/>
            <ac:spMk id="6" creationId="{F60E9E96-477B-48A5-8842-F051A7133DE0}"/>
          </ac:spMkLst>
        </pc:spChg>
      </pc:sldChg>
      <pc:sldChg chg="addSp delSp modSp add">
        <pc:chgData name="Andrei Daniel Ivan" userId="d3c4cde5a19fb9a3" providerId="LiveId" clId="{AE14A192-FFD0-4491-A6B7-B0B614109B76}" dt="2019-12-05T13:26:16.443" v="2143" actId="20577"/>
        <pc:sldMkLst>
          <pc:docMk/>
          <pc:sldMk cId="1076861835" sldId="274"/>
        </pc:sldMkLst>
        <pc:spChg chg="mod">
          <ac:chgData name="Andrei Daniel Ivan" userId="d3c4cde5a19fb9a3" providerId="LiveId" clId="{AE14A192-FFD0-4491-A6B7-B0B614109B76}" dt="2019-12-05T08:20:54.977" v="289" actId="207"/>
          <ac:spMkLst>
            <pc:docMk/>
            <pc:sldMk cId="1076861835" sldId="274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13:26:16.443" v="2143" actId="20577"/>
          <ac:spMkLst>
            <pc:docMk/>
            <pc:sldMk cId="1076861835" sldId="274"/>
            <ac:spMk id="4" creationId="{37474215-A696-490B-83EF-772CA702B645}"/>
          </ac:spMkLst>
        </pc:spChg>
        <pc:spChg chg="add del mod">
          <ac:chgData name="Andrei Daniel Ivan" userId="d3c4cde5a19fb9a3" providerId="LiveId" clId="{AE14A192-FFD0-4491-A6B7-B0B614109B76}" dt="2019-12-05T13:21:05.051" v="2088" actId="478"/>
          <ac:spMkLst>
            <pc:docMk/>
            <pc:sldMk cId="1076861835" sldId="274"/>
            <ac:spMk id="5" creationId="{E7C44F83-6E79-4F5F-9B43-9CE0350F2A0E}"/>
          </ac:spMkLst>
        </pc:spChg>
        <pc:spChg chg="add del">
          <ac:chgData name="Andrei Daniel Ivan" userId="d3c4cde5a19fb9a3" providerId="LiveId" clId="{AE14A192-FFD0-4491-A6B7-B0B614109B76}" dt="2019-12-05T13:20:36.235" v="2084" actId="478"/>
          <ac:spMkLst>
            <pc:docMk/>
            <pc:sldMk cId="1076861835" sldId="274"/>
            <ac:spMk id="6" creationId="{A091B28C-DE19-41B0-A873-FB89F8CE2254}"/>
          </ac:spMkLst>
        </pc:spChg>
        <pc:spChg chg="add mod">
          <ac:chgData name="Andrei Daniel Ivan" userId="d3c4cde5a19fb9a3" providerId="LiveId" clId="{AE14A192-FFD0-4491-A6B7-B0B614109B76}" dt="2019-12-05T13:21:20.813" v="2092" actId="207"/>
          <ac:spMkLst>
            <pc:docMk/>
            <pc:sldMk cId="1076861835" sldId="274"/>
            <ac:spMk id="7" creationId="{6828D5CF-9B52-4DB3-9EDA-D62104A4DC17}"/>
          </ac:spMkLst>
        </pc:spChg>
      </pc:sldChg>
      <pc:sldChg chg="addSp delSp modSp add">
        <pc:chgData name="Andrei Daniel Ivan" userId="d3c4cde5a19fb9a3" providerId="LiveId" clId="{AE14A192-FFD0-4491-A6B7-B0B614109B76}" dt="2019-12-05T13:22:04.986" v="2102" actId="14100"/>
        <pc:sldMkLst>
          <pc:docMk/>
          <pc:sldMk cId="1240641915" sldId="275"/>
        </pc:sldMkLst>
        <pc:spChg chg="mod">
          <ac:chgData name="Andrei Daniel Ivan" userId="d3c4cde5a19fb9a3" providerId="LiveId" clId="{AE14A192-FFD0-4491-A6B7-B0B614109B76}" dt="2019-12-05T08:07:14.036" v="22" actId="20577"/>
          <ac:spMkLst>
            <pc:docMk/>
            <pc:sldMk cId="1240641915" sldId="275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11:43.468" v="122" actId="20577"/>
          <ac:spMkLst>
            <pc:docMk/>
            <pc:sldMk cId="1240641915" sldId="275"/>
            <ac:spMk id="4" creationId="{37474215-A696-490B-83EF-772CA702B645}"/>
          </ac:spMkLst>
        </pc:spChg>
        <pc:spChg chg="add del mod">
          <ac:chgData name="Andrei Daniel Ivan" userId="d3c4cde5a19fb9a3" providerId="LiveId" clId="{AE14A192-FFD0-4491-A6B7-B0B614109B76}" dt="2019-12-05T13:21:57.058" v="2100" actId="478"/>
          <ac:spMkLst>
            <pc:docMk/>
            <pc:sldMk cId="1240641915" sldId="275"/>
            <ac:spMk id="5" creationId="{6057AEBA-3995-4351-A856-8FC189FBE6C7}"/>
          </ac:spMkLst>
        </pc:spChg>
        <pc:spChg chg="add mod">
          <ac:chgData name="Andrei Daniel Ivan" userId="d3c4cde5a19fb9a3" providerId="LiveId" clId="{AE14A192-FFD0-4491-A6B7-B0B614109B76}" dt="2019-12-05T13:22:04.986" v="2102" actId="14100"/>
          <ac:spMkLst>
            <pc:docMk/>
            <pc:sldMk cId="1240641915" sldId="275"/>
            <ac:spMk id="6" creationId="{A9D33C6B-C3A5-4254-9CCD-680360277E1B}"/>
          </ac:spMkLst>
        </pc:spChg>
      </pc:sldChg>
      <pc:sldChg chg="modSp add">
        <pc:chgData name="Andrei Daniel Ivan" userId="d3c4cde5a19fb9a3" providerId="LiveId" clId="{AE14A192-FFD0-4491-A6B7-B0B614109B76}" dt="2019-12-05T08:15:47.360" v="239" actId="1076"/>
        <pc:sldMkLst>
          <pc:docMk/>
          <pc:sldMk cId="4021317100" sldId="276"/>
        </pc:sldMkLst>
        <pc:spChg chg="mod">
          <ac:chgData name="Andrei Daniel Ivan" userId="d3c4cde5a19fb9a3" providerId="LiveId" clId="{AE14A192-FFD0-4491-A6B7-B0B614109B76}" dt="2019-12-05T08:09:16.876" v="33" actId="20577"/>
          <ac:spMkLst>
            <pc:docMk/>
            <pc:sldMk cId="4021317100" sldId="276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15:47.360" v="239" actId="1076"/>
          <ac:spMkLst>
            <pc:docMk/>
            <pc:sldMk cId="4021317100" sldId="276"/>
            <ac:spMk id="4" creationId="{37474215-A696-490B-83EF-772CA702B645}"/>
          </ac:spMkLst>
        </pc:spChg>
      </pc:sldChg>
      <pc:sldChg chg="modSp add del ord">
        <pc:chgData name="Andrei Daniel Ivan" userId="d3c4cde5a19fb9a3" providerId="LiveId" clId="{AE14A192-FFD0-4491-A6B7-B0B614109B76}" dt="2019-12-05T13:53:13.821" v="2145" actId="2696"/>
        <pc:sldMkLst>
          <pc:docMk/>
          <pc:sldMk cId="1818648949" sldId="277"/>
        </pc:sldMkLst>
        <pc:spChg chg="mod">
          <ac:chgData name="Andrei Daniel Ivan" userId="d3c4cde5a19fb9a3" providerId="LiveId" clId="{AE14A192-FFD0-4491-A6B7-B0B614109B76}" dt="2019-12-05T08:19:07.828" v="254" actId="20577"/>
          <ac:spMkLst>
            <pc:docMk/>
            <pc:sldMk cId="1818648949" sldId="277"/>
            <ac:spMk id="2" creationId="{F1DDE7A4-1A5F-4F0D-B842-7798EDC6EDA8}"/>
          </ac:spMkLst>
        </pc:spChg>
      </pc:sldChg>
      <pc:sldChg chg="modSp add">
        <pc:chgData name="Andrei Daniel Ivan" userId="d3c4cde5a19fb9a3" providerId="LiveId" clId="{AE14A192-FFD0-4491-A6B7-B0B614109B76}" dt="2019-12-05T08:26:47.492" v="491" actId="948"/>
        <pc:sldMkLst>
          <pc:docMk/>
          <pc:sldMk cId="2429532120" sldId="278"/>
        </pc:sldMkLst>
        <pc:spChg chg="mod">
          <ac:chgData name="Andrei Daniel Ivan" userId="d3c4cde5a19fb9a3" providerId="LiveId" clId="{AE14A192-FFD0-4491-A6B7-B0B614109B76}" dt="2019-12-05T08:21:11.411" v="291" actId="20577"/>
          <ac:spMkLst>
            <pc:docMk/>
            <pc:sldMk cId="2429532120" sldId="278"/>
            <ac:spMk id="2" creationId="{F1DDE7A4-1A5F-4F0D-B842-7798EDC6EDA8}"/>
          </ac:spMkLst>
        </pc:spChg>
        <pc:spChg chg="mod">
          <ac:chgData name="Andrei Daniel Ivan" userId="d3c4cde5a19fb9a3" providerId="LiveId" clId="{AE14A192-FFD0-4491-A6B7-B0B614109B76}" dt="2019-12-05T08:26:47.492" v="491" actId="948"/>
          <ac:spMkLst>
            <pc:docMk/>
            <pc:sldMk cId="2429532120" sldId="278"/>
            <ac:spMk id="4" creationId="{37474215-A696-490B-83EF-772CA702B645}"/>
          </ac:spMkLst>
        </pc:spChg>
      </pc:sldChg>
    </pc:docChg>
  </pc:docChgLst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22:41:09.913" v="580" actId="1482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addSp delSp modSp">
        <pc:chgData name="Andrei Daniel Ivan" userId="d3c4cde5a19fb9a3" providerId="LiveId" clId="{6C59A853-BA62-4224-9BE1-2DF441724FBD}" dt="2019-11-05T22:39:06.711" v="579" actId="20577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5T22:30:27.523" v="337" actId="166"/>
          <ac:spMkLst>
            <pc:docMk/>
            <pc:sldMk cId="1263132891" sldId="265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22:30:08.530" v="324" actId="1076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6C59A853-BA62-4224-9BE1-2DF441724FBD}" dt="2019-11-05T22:30:19.698" v="335" actId="1076"/>
          <ac:spMkLst>
            <pc:docMk/>
            <pc:sldMk cId="1263132891" sldId="265"/>
            <ac:spMk id="7" creationId="{7980BD87-EF74-44F0-8D3C-5347AE21E997}"/>
          </ac:spMkLst>
        </pc:spChg>
        <pc:spChg chg="add mod">
          <ac:chgData name="Andrei Daniel Ivan" userId="d3c4cde5a19fb9a3" providerId="LiveId" clId="{6C59A853-BA62-4224-9BE1-2DF441724FBD}" dt="2019-11-05T22:39:06.711" v="579" actId="20577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6C59A853-BA62-4224-9BE1-2DF441724FBD}" dt="2019-11-05T22:32:41.266" v="473" actId="1076"/>
          <ac:spMkLst>
            <pc:docMk/>
            <pc:sldMk cId="1263132891" sldId="265"/>
            <ac:spMk id="9" creationId="{E11B0CC5-D1AA-4540-8561-B3DC04E2DD88}"/>
          </ac:spMkLst>
        </pc:spChg>
        <pc:spChg chg="add mod">
          <ac:chgData name="Andrei Daniel Ivan" userId="d3c4cde5a19fb9a3" providerId="LiveId" clId="{6C59A853-BA62-4224-9BE1-2DF441724FBD}" dt="2019-11-05T22:34:08.626" v="531" actId="1076"/>
          <ac:spMkLst>
            <pc:docMk/>
            <pc:sldMk cId="1263132891" sldId="265"/>
            <ac:spMk id="10" creationId="{5F9F1DF7-A19F-4B35-A374-3865835A1D7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6C59A853-BA62-4224-9BE1-2DF441724FBD}" dt="2019-11-05T22:36:35.795" v="572" actId="1076"/>
          <ac:picMkLst>
            <pc:docMk/>
            <pc:sldMk cId="1263132891" sldId="265"/>
            <ac:picMk id="5" creationId="{97FAD4D4-FF4D-4CDB-AFFC-631B30663A17}"/>
          </ac:picMkLst>
        </pc:pic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22:41:09.913" v="580" actId="1482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22:41:09.913" v="580" actId="1482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  <pc:docChgLst>
    <pc:chgData name="Andrei Daniel Ivan" userId="d3c4cde5a19fb9a3" providerId="LiveId" clId="{98A304F7-BD7A-451D-86FF-B1FA8BB979E8}"/>
    <pc:docChg chg="undo custSel addSld modSld">
      <pc:chgData name="Andrei Daniel Ivan" userId="d3c4cde5a19fb9a3" providerId="LiveId" clId="{98A304F7-BD7A-451D-86FF-B1FA8BB979E8}" dt="2019-11-28T09:15:37.512" v="1985" actId="20577"/>
      <pc:docMkLst>
        <pc:docMk/>
      </pc:docMkLst>
      <pc:sldChg chg="modSp">
        <pc:chgData name="Andrei Daniel Ivan" userId="d3c4cde5a19fb9a3" providerId="LiveId" clId="{98A304F7-BD7A-451D-86FF-B1FA8BB979E8}" dt="2019-11-28T09:02:21.392" v="1554" actId="207"/>
        <pc:sldMkLst>
          <pc:docMk/>
          <pc:sldMk cId="148092493" sldId="264"/>
        </pc:sldMkLst>
        <pc:spChg chg="mod">
          <ac:chgData name="Andrei Daniel Ivan" userId="d3c4cde5a19fb9a3" providerId="LiveId" clId="{98A304F7-BD7A-451D-86FF-B1FA8BB979E8}" dt="2019-11-28T09:02:21.392" v="1554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0:01.127" v="1713" actId="14100"/>
        <pc:sldMkLst>
          <pc:docMk/>
          <pc:sldMk cId="2021459913" sldId="267"/>
        </pc:sldMkLst>
        <pc:spChg chg="mod">
          <ac:chgData name="Andrei Daniel Ivan" userId="d3c4cde5a19fb9a3" providerId="LiveId" clId="{98A304F7-BD7A-451D-86FF-B1FA8BB979E8}" dt="2019-11-28T07:59:17.582" v="6" actId="20577"/>
          <ac:spMkLst>
            <pc:docMk/>
            <pc:sldMk cId="2021459913" sldId="267"/>
            <ac:spMk id="2" creationId="{F1DDE7A4-1A5F-4F0D-B842-7798EDC6EDA8}"/>
          </ac:spMkLst>
        </pc:spChg>
        <pc:spChg chg="add mod">
          <ac:chgData name="Andrei Daniel Ivan" userId="d3c4cde5a19fb9a3" providerId="LiveId" clId="{98A304F7-BD7A-451D-86FF-B1FA8BB979E8}" dt="2019-11-28T09:10:01.127" v="1713" actId="14100"/>
          <ac:spMkLst>
            <pc:docMk/>
            <pc:sldMk cId="2021459913" sldId="267"/>
            <ac:spMk id="4" creationId="{E09F503C-0BDF-41C2-9211-51F5C54560C5}"/>
          </ac:spMkLst>
        </pc:spChg>
        <pc:spChg chg="mod">
          <ac:chgData name="Andrei Daniel Ivan" userId="d3c4cde5a19fb9a3" providerId="LiveId" clId="{98A304F7-BD7A-451D-86FF-B1FA8BB979E8}" dt="2019-11-28T08:10:47.813" v="107" actId="1076"/>
          <ac:spMkLst>
            <pc:docMk/>
            <pc:sldMk cId="2021459913" sldId="267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5:37.512" v="1985" actId="20577"/>
        <pc:sldMkLst>
          <pc:docMk/>
          <pc:sldMk cId="3131005690" sldId="268"/>
        </pc:sldMkLst>
        <pc:spChg chg="mod">
          <ac:chgData name="Andrei Daniel Ivan" userId="d3c4cde5a19fb9a3" providerId="LiveId" clId="{98A304F7-BD7A-451D-86FF-B1FA8BB979E8}" dt="2019-11-28T08:18:56.588" v="141" actId="20577"/>
          <ac:spMkLst>
            <pc:docMk/>
            <pc:sldMk cId="3131005690" sldId="268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3:02.656" v="200" actId="20577"/>
          <ac:spMkLst>
            <pc:docMk/>
            <pc:sldMk cId="3131005690" sldId="268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5:37.512" v="1985" actId="20577"/>
          <ac:spMkLst>
            <pc:docMk/>
            <pc:sldMk cId="3131005690" sldId="268"/>
            <ac:spMk id="6" creationId="{1155A3B7-113E-424E-9834-986E27ED6555}"/>
          </ac:spMkLst>
        </pc:spChg>
      </pc:sldChg>
      <pc:sldChg chg="addSp modSp add">
        <pc:chgData name="Andrei Daniel Ivan" userId="d3c4cde5a19fb9a3" providerId="LiveId" clId="{98A304F7-BD7A-451D-86FF-B1FA8BB979E8}" dt="2019-11-28T09:11:16.839" v="1785" actId="14100"/>
        <pc:sldMkLst>
          <pc:docMk/>
          <pc:sldMk cId="1620050625" sldId="269"/>
        </pc:sldMkLst>
        <pc:spChg chg="mod">
          <ac:chgData name="Andrei Daniel Ivan" userId="d3c4cde5a19fb9a3" providerId="LiveId" clId="{98A304F7-BD7A-451D-86FF-B1FA8BB979E8}" dt="2019-11-28T08:19:56.680" v="144" actId="20577"/>
          <ac:spMkLst>
            <pc:docMk/>
            <pc:sldMk cId="1620050625" sldId="269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5:44.787" v="252" actId="20577"/>
          <ac:spMkLst>
            <pc:docMk/>
            <pc:sldMk cId="1620050625" sldId="269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1:16.839" v="1785" actId="14100"/>
          <ac:spMkLst>
            <pc:docMk/>
            <pc:sldMk cId="1620050625" sldId="269"/>
            <ac:spMk id="6" creationId="{8D5572F9-C690-4483-BA2D-E5DEA52F11E4}"/>
          </ac:spMkLst>
        </pc:spChg>
      </pc:sldChg>
      <pc:sldChg chg="addSp modSp add">
        <pc:chgData name="Andrei Daniel Ivan" userId="d3c4cde5a19fb9a3" providerId="LiveId" clId="{98A304F7-BD7A-451D-86FF-B1FA8BB979E8}" dt="2019-11-28T09:13:18.641" v="1883" actId="1076"/>
        <pc:sldMkLst>
          <pc:docMk/>
          <pc:sldMk cId="3456344343" sldId="270"/>
        </pc:sldMkLst>
        <pc:spChg chg="mod">
          <ac:chgData name="Andrei Daniel Ivan" userId="d3c4cde5a19fb9a3" providerId="LiveId" clId="{98A304F7-BD7A-451D-86FF-B1FA8BB979E8}" dt="2019-11-28T08:29:12.957" v="275" actId="20577"/>
          <ac:spMkLst>
            <pc:docMk/>
            <pc:sldMk cId="3456344343" sldId="270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32:08.003" v="330" actId="20577"/>
          <ac:spMkLst>
            <pc:docMk/>
            <pc:sldMk cId="3456344343" sldId="270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3:18.641" v="1883" actId="1076"/>
          <ac:spMkLst>
            <pc:docMk/>
            <pc:sldMk cId="3456344343" sldId="270"/>
            <ac:spMk id="6" creationId="{99C6E743-F681-451D-971D-CB146486B754}"/>
          </ac:spMkLst>
        </pc:spChg>
      </pc:sldChg>
      <pc:sldChg chg="addSp modSp add">
        <pc:chgData name="Andrei Daniel Ivan" userId="d3c4cde5a19fb9a3" providerId="LiveId" clId="{98A304F7-BD7A-451D-86FF-B1FA8BB979E8}" dt="2019-11-28T09:14:52.553" v="1984" actId="14100"/>
        <pc:sldMkLst>
          <pc:docMk/>
          <pc:sldMk cId="515671664" sldId="271"/>
        </pc:sldMkLst>
        <pc:spChg chg="mod">
          <ac:chgData name="Andrei Daniel Ivan" userId="d3c4cde5a19fb9a3" providerId="LiveId" clId="{98A304F7-BD7A-451D-86FF-B1FA8BB979E8}" dt="2019-11-28T08:33:52.014" v="336" actId="20577"/>
          <ac:spMkLst>
            <pc:docMk/>
            <pc:sldMk cId="515671664" sldId="271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9:13:58.853" v="1886" actId="20577"/>
          <ac:spMkLst>
            <pc:docMk/>
            <pc:sldMk cId="515671664" sldId="271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4:52.553" v="1984" actId="14100"/>
          <ac:spMkLst>
            <pc:docMk/>
            <pc:sldMk cId="515671664" sldId="271"/>
            <ac:spMk id="6" creationId="{4D6511D9-5CE1-4CC2-ACCC-C7CBD690ED6D}"/>
          </ac:spMkLst>
        </pc:spChg>
      </pc:sldChg>
    </pc:docChg>
  </pc:docChgLst>
  <pc:docChgLst>
    <pc:chgData name="Andrei Daniel Ivan" userId="d3c4cde5a19fb9a3" providerId="LiveId" clId="{E7E3BD26-E077-4F28-8E45-8A90CB9BF807}"/>
    <pc:docChg chg="undo redo custSel addSld delSld modSld sldOrd">
      <pc:chgData name="Andrei Daniel Ivan" userId="d3c4cde5a19fb9a3" providerId="LiveId" clId="{E7E3BD26-E077-4F28-8E45-8A90CB9BF807}" dt="2019-11-20T22:30:48.275" v="3138" actId="14100"/>
      <pc:docMkLst>
        <pc:docMk/>
      </pc:docMkLst>
      <pc:sldChg chg="modSp">
        <pc:chgData name="Andrei Daniel Ivan" userId="d3c4cde5a19fb9a3" providerId="LiveId" clId="{E7E3BD26-E077-4F28-8E45-8A90CB9BF807}" dt="2019-11-19T13:06:06.190" v="17" actId="1076"/>
        <pc:sldMkLst>
          <pc:docMk/>
          <pc:sldMk cId="364308129" sldId="256"/>
        </pc:sldMkLst>
        <pc:spChg chg="mod">
          <ac:chgData name="Andrei Daniel Ivan" userId="d3c4cde5a19fb9a3" providerId="LiveId" clId="{E7E3BD26-E077-4F28-8E45-8A90CB9BF807}" dt="2019-11-19T13:06:06.190" v="17" actId="1076"/>
          <ac:spMkLst>
            <pc:docMk/>
            <pc:sldMk cId="364308129" sldId="256"/>
            <ac:spMk id="7" creationId="{226F8118-E137-4F80-8E49-D6F670C09A00}"/>
          </ac:spMkLst>
        </pc:spChg>
        <pc:picChg chg="mod">
          <ac:chgData name="Andrei Daniel Ivan" userId="d3c4cde5a19fb9a3" providerId="LiveId" clId="{E7E3BD26-E077-4F28-8E45-8A90CB9BF807}" dt="2019-11-19T13:06:00.455" v="16" actId="1076"/>
          <ac:picMkLst>
            <pc:docMk/>
            <pc:sldMk cId="364308129" sldId="256"/>
            <ac:picMk id="3" creationId="{DCB52082-DF24-4E63-8D8C-E5CE1EB03AC9}"/>
          </ac:picMkLst>
        </pc:picChg>
      </pc:sldChg>
      <pc:sldChg chg="addSp delSp modSp">
        <pc:chgData name="Andrei Daniel Ivan" userId="d3c4cde5a19fb9a3" providerId="LiveId" clId="{E7E3BD26-E077-4F28-8E45-8A90CB9BF807}" dt="2019-11-20T22:13:58.100" v="1966" actId="207"/>
        <pc:sldMkLst>
          <pc:docMk/>
          <pc:sldMk cId="148092493" sldId="264"/>
        </pc:sldMkLst>
        <pc:spChg chg="del mod">
          <ac:chgData name="Andrei Daniel Ivan" userId="d3c4cde5a19fb9a3" providerId="LiveId" clId="{E7E3BD26-E077-4F28-8E45-8A90CB9BF807}" dt="2019-11-20T21:24:53.231" v="1161" actId="478"/>
          <ac:spMkLst>
            <pc:docMk/>
            <pc:sldMk cId="148092493" sldId="264"/>
            <ac:spMk id="4" creationId="{53201F81-8510-4C74-BAB4-1DBFEB2D3B79}"/>
          </ac:spMkLst>
        </pc:spChg>
        <pc:spChg chg="add mod">
          <ac:chgData name="Andrei Daniel Ivan" userId="d3c4cde5a19fb9a3" providerId="LiveId" clId="{E7E3BD26-E077-4F28-8E45-8A90CB9BF807}" dt="2019-11-20T22:13:58.100" v="1966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delSp modSp del">
        <pc:chgData name="Andrei Daniel Ivan" userId="d3c4cde5a19fb9a3" providerId="LiveId" clId="{E7E3BD26-E077-4F28-8E45-8A90CB9BF807}" dt="2019-11-20T18:56:25.654" v="93" actId="2696"/>
        <pc:sldMkLst>
          <pc:docMk/>
          <pc:sldMk cId="1263132891" sldId="265"/>
        </pc:sldMkLst>
        <pc:spChg chg="mod">
          <ac:chgData name="Andrei Daniel Ivan" userId="d3c4cde5a19fb9a3" providerId="LiveId" clId="{E7E3BD26-E077-4F28-8E45-8A90CB9BF807}" dt="2019-11-19T13:07:57.179" v="61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7" creationId="{7980BD87-EF74-44F0-8D3C-5347AE21E99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9" creationId="{E11B0CC5-D1AA-4540-8561-B3DC04E2DD8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10" creationId="{5F9F1DF7-A19F-4B35-A374-3865835A1D7C}"/>
          </ac:spMkLst>
        </pc:spChg>
        <pc:picChg chg="del">
          <ac:chgData name="Andrei Daniel Ivan" userId="d3c4cde5a19fb9a3" providerId="LiveId" clId="{E7E3BD26-E077-4F28-8E45-8A90CB9BF807}" dt="2019-11-19T13:07:44.726" v="33" actId="478"/>
          <ac:picMkLst>
            <pc:docMk/>
            <pc:sldMk cId="1263132891" sldId="265"/>
            <ac:picMk id="5" creationId="{97FAD4D4-FF4D-4CDB-AFFC-631B30663A17}"/>
          </ac:picMkLst>
        </pc:picChg>
      </pc:sldChg>
      <pc:sldChg chg="modSp add ord">
        <pc:chgData name="Andrei Daniel Ivan" userId="d3c4cde5a19fb9a3" providerId="LiveId" clId="{E7E3BD26-E077-4F28-8E45-8A90CB9BF807}" dt="2019-11-20T22:22:47.365" v="2823" actId="207"/>
        <pc:sldMkLst>
          <pc:docMk/>
          <pc:sldMk cId="575524611" sldId="266"/>
        </pc:sldMkLst>
        <pc:spChg chg="mod">
          <ac:chgData name="Andrei Daniel Ivan" userId="d3c4cde5a19fb9a3" providerId="LiveId" clId="{E7E3BD26-E077-4F28-8E45-8A90CB9BF807}" dt="2019-11-19T13:08:21.450" v="78" actId="20577"/>
          <ac:spMkLst>
            <pc:docMk/>
            <pc:sldMk cId="575524611" sldId="266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22:47.365" v="2823" actId="20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E7E3BD26-E077-4F28-8E45-8A90CB9BF807}" dt="2019-11-19T13:08:08.635" v="62" actId="2696"/>
        <pc:sldMkLst>
          <pc:docMk/>
          <pc:sldMk cId="3577249319" sldId="266"/>
        </pc:sldMkLst>
      </pc:sldChg>
      <pc:sldChg chg="addSp modSp add">
        <pc:chgData name="Andrei Daniel Ivan" userId="d3c4cde5a19fb9a3" providerId="LiveId" clId="{E7E3BD26-E077-4F28-8E45-8A90CB9BF807}" dt="2019-11-20T22:28:45.745" v="2994" actId="208"/>
        <pc:sldMkLst>
          <pc:docMk/>
          <pc:sldMk cId="4136629331" sldId="267"/>
        </pc:sldMkLst>
        <pc:spChg chg="mod">
          <ac:chgData name="Andrei Daniel Ivan" userId="d3c4cde5a19fb9a3" providerId="LiveId" clId="{E7E3BD26-E077-4F28-8E45-8A90CB9BF807}" dt="2019-11-20T22:15:51.011" v="1972" actId="20577"/>
          <ac:spMkLst>
            <pc:docMk/>
            <pc:sldMk cId="4136629331" sldId="267"/>
            <ac:spMk id="2" creationId="{F1DDE7A4-1A5F-4F0D-B842-7798EDC6EDA8}"/>
          </ac:spMkLst>
        </pc:spChg>
        <pc:spChg chg="add mod">
          <ac:chgData name="Andrei Daniel Ivan" userId="d3c4cde5a19fb9a3" providerId="LiveId" clId="{E7E3BD26-E077-4F28-8E45-8A90CB9BF807}" dt="2019-11-20T19:27:42.777" v="451" actId="20577"/>
          <ac:spMkLst>
            <pc:docMk/>
            <pc:sldMk cId="4136629331" sldId="267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22:28:45.745" v="2994" actId="208"/>
          <ac:spMkLst>
            <pc:docMk/>
            <pc:sldMk cId="4136629331" sldId="267"/>
            <ac:spMk id="5" creationId="{302F8BAF-836E-4668-8646-5D3B6261A1AD}"/>
          </ac:spMkLst>
        </pc:spChg>
      </pc:sldChg>
      <pc:sldChg chg="addSp delSp modSp add">
        <pc:chgData name="Andrei Daniel Ivan" userId="d3c4cde5a19fb9a3" providerId="LiveId" clId="{E7E3BD26-E077-4F28-8E45-8A90CB9BF807}" dt="2019-11-20T22:15:54.906" v="1978" actId="20577"/>
        <pc:sldMkLst>
          <pc:docMk/>
          <pc:sldMk cId="305074411" sldId="268"/>
        </pc:sldMkLst>
        <pc:spChg chg="mod">
          <ac:chgData name="Andrei Daniel Ivan" userId="d3c4cde5a19fb9a3" providerId="LiveId" clId="{E7E3BD26-E077-4F28-8E45-8A90CB9BF807}" dt="2019-11-20T22:15:54.906" v="1978" actId="20577"/>
          <ac:spMkLst>
            <pc:docMk/>
            <pc:sldMk cId="305074411" sldId="268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20T19:09:47.698" v="114" actId="478"/>
          <ac:spMkLst>
            <pc:docMk/>
            <pc:sldMk cId="305074411" sldId="268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19:29:46.544" v="509" actId="1076"/>
          <ac:spMkLst>
            <pc:docMk/>
            <pc:sldMk cId="305074411" sldId="268"/>
            <ac:spMk id="5" creationId="{1C50962C-2CB0-4056-9B72-BEF1359FC840}"/>
          </ac:spMkLst>
        </pc:spChg>
      </pc:sldChg>
      <pc:sldChg chg="del">
        <pc:chgData name="Andrei Daniel Ivan" userId="d3c4cde5a19fb9a3" providerId="LiveId" clId="{E7E3BD26-E077-4F28-8E45-8A90CB9BF807}" dt="2019-11-19T13:08:10.362" v="64" actId="2696"/>
        <pc:sldMkLst>
          <pc:docMk/>
          <pc:sldMk cId="561529895" sldId="268"/>
        </pc:sldMkLst>
      </pc:sldChg>
      <pc:sldChg chg="addSp modSp add">
        <pc:chgData name="Andrei Daniel Ivan" userId="d3c4cde5a19fb9a3" providerId="LiveId" clId="{E7E3BD26-E077-4F28-8E45-8A90CB9BF807}" dt="2019-11-20T22:30:48.275" v="3138" actId="14100"/>
        <pc:sldMkLst>
          <pc:docMk/>
          <pc:sldMk cId="459325634" sldId="269"/>
        </pc:sldMkLst>
        <pc:spChg chg="mod">
          <ac:chgData name="Andrei Daniel Ivan" userId="d3c4cde5a19fb9a3" providerId="LiveId" clId="{E7E3BD26-E077-4F28-8E45-8A90CB9BF807}" dt="2019-11-20T21:15:33.670" v="1160" actId="20577"/>
          <ac:spMkLst>
            <pc:docMk/>
            <pc:sldMk cId="459325634" sldId="269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03:07.713" v="1587" actId="1076"/>
          <ac:spMkLst>
            <pc:docMk/>
            <pc:sldMk cId="459325634" sldId="269"/>
            <ac:spMk id="5" creationId="{1C50962C-2CB0-4056-9B72-BEF1359FC840}"/>
          </ac:spMkLst>
        </pc:spChg>
        <pc:spChg chg="add mod">
          <ac:chgData name="Andrei Daniel Ivan" userId="d3c4cde5a19fb9a3" providerId="LiveId" clId="{E7E3BD26-E077-4F28-8E45-8A90CB9BF807}" dt="2019-11-20T22:30:48.275" v="3138" actId="14100"/>
          <ac:spMkLst>
            <pc:docMk/>
            <pc:sldMk cId="459325634" sldId="269"/>
            <ac:spMk id="6" creationId="{1B59D54F-EAF7-42A3-BF96-2E1D05049F23}"/>
          </ac:spMkLst>
        </pc:spChg>
      </pc:sldChg>
      <pc:sldChg chg="add del">
        <pc:chgData name="Andrei Daniel Ivan" userId="d3c4cde5a19fb9a3" providerId="LiveId" clId="{E7E3BD26-E077-4F28-8E45-8A90CB9BF807}" dt="2019-11-20T21:15:15.426" v="1127" actId="2696"/>
        <pc:sldMkLst>
          <pc:docMk/>
          <pc:sldMk cId="1114143210" sldId="269"/>
        </pc:sldMkLst>
      </pc:sldChg>
      <pc:sldChg chg="del">
        <pc:chgData name="Andrei Daniel Ivan" userId="d3c4cde5a19fb9a3" providerId="LiveId" clId="{E7E3BD26-E077-4F28-8E45-8A90CB9BF807}" dt="2019-11-19T13:08:09.624" v="63" actId="2696"/>
        <pc:sldMkLst>
          <pc:docMk/>
          <pc:sldMk cId="1292305111" sldId="269"/>
        </pc:sldMkLst>
      </pc:sldChg>
      <pc:sldChg chg="add del">
        <pc:chgData name="Andrei Daniel Ivan" userId="d3c4cde5a19fb9a3" providerId="LiveId" clId="{E7E3BD26-E077-4F28-8E45-8A90CB9BF807}" dt="2019-11-20T21:15:19.433" v="1129" actId="2696"/>
        <pc:sldMkLst>
          <pc:docMk/>
          <pc:sldMk cId="2435698778" sldId="269"/>
        </pc:sldMkLst>
      </pc:sldChg>
      <pc:sldChg chg="del">
        <pc:chgData name="Andrei Daniel Ivan" userId="d3c4cde5a19fb9a3" providerId="LiveId" clId="{E7E3BD26-E077-4F28-8E45-8A90CB9BF807}" dt="2019-11-19T13:08:12.835" v="65" actId="2696"/>
        <pc:sldMkLst>
          <pc:docMk/>
          <pc:sldMk cId="3114481807" sldId="270"/>
        </pc:sldMkLst>
      </pc:sldChg>
    </pc:docChg>
  </pc:docChgLst>
  <pc:docChgLst>
    <pc:chgData name="Andrei Daniel Ivan" userId="d3c4cde5a19fb9a3" providerId="LiveId" clId="{8307111D-F5CC-425A-93AF-33AE57C6BEC6}"/>
    <pc:docChg chg="undo custSel addSld delSld modSld sldOrd">
      <pc:chgData name="Andrei Daniel Ivan" userId="d3c4cde5a19fb9a3" providerId="LiveId" clId="{8307111D-F5CC-425A-93AF-33AE57C6BEC6}" dt="2019-11-07T13:40:34.561" v="2209" actId="2696"/>
      <pc:docMkLst>
        <pc:docMk/>
      </pc:docMkLst>
      <pc:sldChg chg="modSp">
        <pc:chgData name="Andrei Daniel Ivan" userId="d3c4cde5a19fb9a3" providerId="LiveId" clId="{8307111D-F5CC-425A-93AF-33AE57C6BEC6}" dt="2019-11-07T13:37:53.219" v="2204" actId="20577"/>
        <pc:sldMkLst>
          <pc:docMk/>
          <pc:sldMk cId="364308129" sldId="256"/>
        </pc:sldMkLst>
        <pc:spChg chg="mod">
          <ac:chgData name="Andrei Daniel Ivan" userId="d3c4cde5a19fb9a3" providerId="LiveId" clId="{8307111D-F5CC-425A-93AF-33AE57C6BEC6}" dt="2019-11-07T13:37:53.219" v="2204" actId="20577"/>
          <ac:spMkLst>
            <pc:docMk/>
            <pc:sldMk cId="364308129" sldId="256"/>
            <ac:spMk id="10" creationId="{701C24A6-256C-4917-B043-CC2716AD0CAD}"/>
          </ac:spMkLst>
        </pc:spChg>
      </pc:sldChg>
      <pc:sldChg chg="modSp add del">
        <pc:chgData name="Andrei Daniel Ivan" userId="d3c4cde5a19fb9a3" providerId="LiveId" clId="{8307111D-F5CC-425A-93AF-33AE57C6BEC6}" dt="2019-11-07T13:40:04.030" v="2208" actId="1076"/>
        <pc:sldMkLst>
          <pc:docMk/>
          <pc:sldMk cId="148092493" sldId="264"/>
        </pc:sldMkLst>
        <pc:spChg chg="mod">
          <ac:chgData name="Andrei Daniel Ivan" userId="d3c4cde5a19fb9a3" providerId="LiveId" clId="{8307111D-F5CC-425A-93AF-33AE57C6BEC6}" dt="2019-11-07T13:40:04.030" v="2208" actId="1076"/>
          <ac:spMkLst>
            <pc:docMk/>
            <pc:sldMk cId="148092493" sldId="264"/>
            <ac:spMk id="4" creationId="{53201F81-8510-4C74-BAB4-1DBFEB2D3B79}"/>
          </ac:spMkLst>
        </pc:spChg>
      </pc:sldChg>
      <pc:sldChg chg="ord">
        <pc:chgData name="Andrei Daniel Ivan" userId="d3c4cde5a19fb9a3" providerId="LiveId" clId="{8307111D-F5CC-425A-93AF-33AE57C6BEC6}" dt="2019-11-07T13:38:21.902" v="2205"/>
        <pc:sldMkLst>
          <pc:docMk/>
          <pc:sldMk cId="3577249319" sldId="266"/>
        </pc:sldMkLst>
      </pc:sldChg>
      <pc:sldChg chg="add del">
        <pc:chgData name="Andrei Daniel Ivan" userId="d3c4cde5a19fb9a3" providerId="LiveId" clId="{8307111D-F5CC-425A-93AF-33AE57C6BEC6}" dt="2019-11-07T13:40:34.561" v="2209" actId="2696"/>
        <pc:sldMkLst>
          <pc:docMk/>
          <pc:sldMk cId="1080024111" sldId="267"/>
        </pc:sldMkLst>
      </pc:sldChg>
      <pc:sldChg chg="addSp delSp modSp add ord">
        <pc:chgData name="Andrei Daniel Ivan" userId="d3c4cde5a19fb9a3" providerId="LiveId" clId="{8307111D-F5CC-425A-93AF-33AE57C6BEC6}" dt="2019-11-07T13:13:36.550" v="541" actId="1076"/>
        <pc:sldMkLst>
          <pc:docMk/>
          <pc:sldMk cId="561529895" sldId="268"/>
        </pc:sldMkLst>
        <pc:spChg chg="mod">
          <ac:chgData name="Andrei Daniel Ivan" userId="d3c4cde5a19fb9a3" providerId="LiveId" clId="{8307111D-F5CC-425A-93AF-33AE57C6BEC6}" dt="2019-11-07T08:06:19.882" v="25" actId="20577"/>
          <ac:spMkLst>
            <pc:docMk/>
            <pc:sldMk cId="561529895" sldId="268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08:22:04.688" v="213" actId="1076"/>
          <ac:spMkLst>
            <pc:docMk/>
            <pc:sldMk cId="561529895" sldId="268"/>
            <ac:spMk id="4" creationId="{53201F81-8510-4C74-BAB4-1DBFEB2D3B79}"/>
          </ac:spMkLst>
        </pc:spChg>
        <pc:spChg chg="add del mod">
          <ac:chgData name="Andrei Daniel Ivan" userId="d3c4cde5a19fb9a3" providerId="LiveId" clId="{8307111D-F5CC-425A-93AF-33AE57C6BEC6}" dt="2019-11-07T13:13:36.550" v="541" actId="1076"/>
          <ac:spMkLst>
            <pc:docMk/>
            <pc:sldMk cId="561529895" sldId="268"/>
            <ac:spMk id="5" creationId="{C2ED784E-9876-4D26-87BA-B1397D295552}"/>
          </ac:spMkLst>
        </pc:spChg>
      </pc:sldChg>
      <pc:sldChg chg="add del setBg">
        <pc:chgData name="Andrei Daniel Ivan" userId="d3c4cde5a19fb9a3" providerId="LiveId" clId="{8307111D-F5CC-425A-93AF-33AE57C6BEC6}" dt="2019-11-07T13:13:48.891" v="543" actId="2696"/>
        <pc:sldMkLst>
          <pc:docMk/>
          <pc:sldMk cId="1215194903" sldId="269"/>
        </pc:sldMkLst>
      </pc:sldChg>
      <pc:sldChg chg="modSp add">
        <pc:chgData name="Andrei Daniel Ivan" userId="d3c4cde5a19fb9a3" providerId="LiveId" clId="{8307111D-F5CC-425A-93AF-33AE57C6BEC6}" dt="2019-11-07T13:26:33.258" v="1078" actId="14100"/>
        <pc:sldMkLst>
          <pc:docMk/>
          <pc:sldMk cId="1292305111" sldId="269"/>
        </pc:sldMkLst>
        <pc:spChg chg="mod">
          <ac:chgData name="Andrei Daniel Ivan" userId="d3c4cde5a19fb9a3" providerId="LiveId" clId="{8307111D-F5CC-425A-93AF-33AE57C6BEC6}" dt="2019-11-07T13:15:54.556" v="553" actId="20577"/>
          <ac:spMkLst>
            <pc:docMk/>
            <pc:sldMk cId="1292305111" sldId="269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25:59.515" v="978" actId="20577"/>
          <ac:spMkLst>
            <pc:docMk/>
            <pc:sldMk cId="1292305111" sldId="269"/>
            <ac:spMk id="4" creationId="{53201F81-8510-4C74-BAB4-1DBFEB2D3B79}"/>
          </ac:spMkLst>
        </pc:spChg>
        <pc:spChg chg="mod">
          <ac:chgData name="Andrei Daniel Ivan" userId="d3c4cde5a19fb9a3" providerId="LiveId" clId="{8307111D-F5CC-425A-93AF-33AE57C6BEC6}" dt="2019-11-07T13:26:33.258" v="1078" actId="14100"/>
          <ac:spMkLst>
            <pc:docMk/>
            <pc:sldMk cId="1292305111" sldId="269"/>
            <ac:spMk id="5" creationId="{C2ED784E-9876-4D26-87BA-B1397D295552}"/>
          </ac:spMkLst>
        </pc:spChg>
      </pc:sldChg>
      <pc:sldChg chg="addSp delSp modSp add">
        <pc:chgData name="Andrei Daniel Ivan" userId="d3c4cde5a19fb9a3" providerId="LiveId" clId="{8307111D-F5CC-425A-93AF-33AE57C6BEC6}" dt="2019-11-07T13:30:18.924" v="1378" actId="1076"/>
        <pc:sldMkLst>
          <pc:docMk/>
          <pc:sldMk cId="3114481807" sldId="270"/>
        </pc:sldMkLst>
        <pc:spChg chg="mod">
          <ac:chgData name="Andrei Daniel Ivan" userId="d3c4cde5a19fb9a3" providerId="LiveId" clId="{8307111D-F5CC-425A-93AF-33AE57C6BEC6}" dt="2019-11-07T13:17:00.127" v="561" actId="20577"/>
          <ac:spMkLst>
            <pc:docMk/>
            <pc:sldMk cId="3114481807" sldId="270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30:18.924" v="1378" actId="1076"/>
          <ac:spMkLst>
            <pc:docMk/>
            <pc:sldMk cId="3114481807" sldId="270"/>
            <ac:spMk id="4" creationId="{53201F81-8510-4C74-BAB4-1DBFEB2D3B79}"/>
          </ac:spMkLst>
        </pc:spChg>
        <pc:spChg chg="del">
          <ac:chgData name="Andrei Daniel Ivan" userId="d3c4cde5a19fb9a3" providerId="LiveId" clId="{8307111D-F5CC-425A-93AF-33AE57C6BEC6}" dt="2019-11-07T13:16:55.260" v="559" actId="478"/>
          <ac:spMkLst>
            <pc:docMk/>
            <pc:sldMk cId="3114481807" sldId="270"/>
            <ac:spMk id="5" creationId="{C2ED784E-9876-4D26-87BA-B1397D295552}"/>
          </ac:spMkLst>
        </pc:spChg>
        <pc:spChg chg="add mod">
          <ac:chgData name="Andrei Daniel Ivan" userId="d3c4cde5a19fb9a3" providerId="LiveId" clId="{8307111D-F5CC-425A-93AF-33AE57C6BEC6}" dt="2019-11-07T13:29:52.225" v="1377" actId="1076"/>
          <ac:spMkLst>
            <pc:docMk/>
            <pc:sldMk cId="3114481807" sldId="270"/>
            <ac:spMk id="6" creationId="{818E1CD7-F54F-4C70-9CF6-0060680E78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12/12/2019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73687" y="2715892"/>
            <a:ext cx="59382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9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RPC – Servizio di gestione della votazione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713748" y="1002951"/>
            <a:ext cx="10764503" cy="485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it-IT" sz="1600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esegue una prima verifica dei parametri ottenuti tramite </a:t>
            </a:r>
            <a:r>
              <a:rPr lang="it-IT" sz="16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stdin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quel che riguarda l’operazione da eseguire: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= visualizza classifica;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 = esprimi voto: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= aggiungere un voto;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= sottrarre un voto.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it-IT" sz="1600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it-IT" sz="1600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invece genera una tabella, come da specifica, con valori parzialmente casuali e implementa le due funzioni:</a:t>
            </a:r>
          </a:p>
          <a:p>
            <a:pPr algn="just">
              <a:lnSpc>
                <a:spcPct val="150000"/>
              </a:lnSpc>
            </a:pPr>
            <a:r>
              <a:rPr lang="it-IT" sz="1600" dirty="0">
                <a:solidFill>
                  <a:schemeClr val="accent6"/>
                </a:solidFill>
                <a:latin typeface="Consolas" panose="020B0609020204030204" pitchFamily="49" charset="0"/>
              </a:rPr>
              <a:t>Output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>
                <a:solidFill>
                  <a:srgbClr val="DCDCAA"/>
                </a:solidFill>
                <a:latin typeface="Consolas" panose="020B0609020204030204" pitchFamily="49" charset="0"/>
              </a:rPr>
              <a:t>classifica_giudici_1_svc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svc_req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rqstp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per ogni giudice viene calcolato il punteggio in base ai partecipanti e successivamente viene ordinato il risultato, restituendo al Client l’array ordinato di Giudici.</a:t>
            </a:r>
          </a:p>
          <a:p>
            <a:pPr algn="just">
              <a:lnSpc>
                <a:spcPct val="150000"/>
              </a:lnSpc>
            </a:pP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>
                <a:solidFill>
                  <a:srgbClr val="DCDCAA"/>
                </a:solidFill>
                <a:latin typeface="Consolas" panose="020B0609020204030204" pitchFamily="49" charset="0"/>
              </a:rPr>
              <a:t>esprimi_voto_1_svc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chemeClr val="accent6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6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svc_req</a:t>
            </a:r>
            <a:r>
              <a:rPr lang="it-IT" sz="1600" dirty="0">
                <a:solidFill>
                  <a:schemeClr val="accent6"/>
                </a:solidFill>
                <a:latin typeface="Consolas" panose="020B0609020204030204" pitchFamily="49" charset="0"/>
              </a:rPr>
              <a:t> 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rqstp</a:t>
            </a: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 verifica l’esistenza del partecipante passato dal Client e si aggiunge o sottrae un voto, restituendo al Client un valore diverso da -1.</a:t>
            </a: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Client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615891" y="1003301"/>
            <a:ext cx="10561740" cy="56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*)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malloc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128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"Inserire: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) per visualizzare la classifica dei giudici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V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) per esprimere un voto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^D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 per terminare: 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(azione))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(azione,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"V"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"Inserisci il nome del partecipante 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"%s"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do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"Aggiungi voto (A), sottrai voto (S):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’S’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tipoOp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	} 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'S'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ris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esprimi_voto_1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(&amp;input, cl);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ris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clnt_perror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(cl,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host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exit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10000"/>
              </a:lnSpc>
            </a:pP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(*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ris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"Errore nell'attribuzione del voto: partecipante non trovato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 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"Votazione effettuata!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708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Server –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classifica_giudici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612396" y="1003301"/>
            <a:ext cx="10662408" cy="548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Output *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classifica_giudici_1_svc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in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svc_req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rqstp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inizializza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i, j;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index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max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now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gDiff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strcmpPlaceholder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Output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localOut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it-IT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NUMGIUDICI; i++)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localOut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*)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malloc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(MAXSTRINGLENGHT);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10000"/>
              </a:lnSpc>
            </a:pP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it-IT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it-IT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Ricevuta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 richiesta di stampa della classifica dei giudici.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NUMGIUDICI; i++)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(j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j &lt; NUMPART;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j++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giudice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+=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NUMGIUDICI; i++)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max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max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10000"/>
              </a:lnSpc>
            </a:pP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localOut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DCE9322-2825-4D16-A056-6C7C97A098FB}"/>
              </a:ext>
            </a:extLst>
          </p:cNvPr>
          <p:cNvSpPr/>
          <p:nvPr/>
        </p:nvSpPr>
        <p:spPr>
          <a:xfrm>
            <a:off x="7233573" y="4472512"/>
            <a:ext cx="3541385" cy="14282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assegna ad ogni giudice i voti corrispettivi di ogni partecipante e si cerca il giudice con il punteggio più alto, ponendolo primo nella lista di output. 	</a:t>
            </a:r>
          </a:p>
        </p:txBody>
      </p:sp>
    </p:spTree>
    <p:extLst>
      <p:ext uri="{BB962C8B-B14F-4D97-AF65-F5344CB8AC3E}">
        <p14:creationId xmlns:p14="http://schemas.microsoft.com/office/powerpoint/2010/main" val="61217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Server –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classifica_giudici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733337" y="1003301"/>
            <a:ext cx="1055824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(index != NUMGIUDICI -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NUMGIUDICI; i++) {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strcmpPlaceholder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==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{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	continue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}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max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now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i;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now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}        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!= i &amp;&amp;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gDiff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)) !=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   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gDiff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{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r>
              <a:rPr lang="it-IT" sz="11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					}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 </a:t>
            </a:r>
            <a:r>
              <a:rPr lang="it-IT" sz="11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strcmpPlaceholder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i;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	}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}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}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} 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{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strcmpPlaceholder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strcmpPlaceholder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	break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now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max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punteggioTot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index++;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localOut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[index] =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giudici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getG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];                                                 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(&amp;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localOut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}               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5FE45E5-D90C-4D37-B038-A3BBB0B35626}"/>
              </a:ext>
            </a:extLst>
          </p:cNvPr>
          <p:cNvSpPr/>
          <p:nvPr/>
        </p:nvSpPr>
        <p:spPr>
          <a:xfrm>
            <a:off x="7650761" y="3892934"/>
            <a:ext cx="3410824" cy="145085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Dopo aver trovato il valore massimo, l’algoritmo di </a:t>
            </a:r>
            <a:r>
              <a:rPr lang="it-IT" sz="16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sorting</a:t>
            </a:r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si occupa di ordinare gli altri valori e verifica anche i casi di punteggio medesimo.</a:t>
            </a:r>
          </a:p>
        </p:txBody>
      </p:sp>
    </p:spTree>
    <p:extLst>
      <p:ext uri="{BB962C8B-B14F-4D97-AF65-F5344CB8AC3E}">
        <p14:creationId xmlns:p14="http://schemas.microsoft.com/office/powerpoint/2010/main" val="14556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Server –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esprimi_voto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268447" y="1060403"/>
            <a:ext cx="11859904" cy="556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esprimi_voto_1_svc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(Input *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svc_req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rqstp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inizializza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res 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i,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"Ricevuta richiesta di votazione.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for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NUMPART &amp;&amp;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 i++)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20000"/>
              </a:lnSpc>
            </a:pPr>
            <a:endParaRPr lang="it-IT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 -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tipoOp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'A’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"Voto aggiunto a %s, con un totale attuale di %d punti!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 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	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--;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CDCAA"/>
                </a:solidFill>
                <a:latin typeface="Consolas" panose="020B0609020204030204" pitchFamily="49" charset="0"/>
              </a:rPr>
              <a:t>				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"Voto tolto a %s, con un totale attuale di %d punti.</a:t>
            </a:r>
            <a:r>
              <a:rPr lang="it-IT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it-IT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candidato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tabella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persona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voto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	} 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} 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	res = 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found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20000"/>
              </a:lnSpc>
            </a:pPr>
            <a:endParaRPr lang="it-IT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t-IT" sz="1100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it-IT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(&amp;res);</a:t>
            </a:r>
            <a:b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83D782F-0405-4D7D-A5D1-001CFA9E25BE}"/>
              </a:ext>
            </a:extLst>
          </p:cNvPr>
          <p:cNvSpPr/>
          <p:nvPr/>
        </p:nvSpPr>
        <p:spPr>
          <a:xfrm>
            <a:off x="7461309" y="1837631"/>
            <a:ext cx="3892491" cy="187074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controlla l'esistenza del partecipante passato dal Client tramite </a:t>
            </a:r>
            <a:r>
              <a:rPr lang="it-IT" sz="16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strcmp</a:t>
            </a:r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; se trovato, si aggiunge il voto nel caso in cui </a:t>
            </a:r>
            <a:r>
              <a:rPr lang="it-IT" sz="16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tipoOp</a:t>
            </a:r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== ‘A’ e lo si toglie in tutti gli altri casi, dato che il Client controlla che passino solo 'A' e 'S’.</a:t>
            </a:r>
          </a:p>
        </p:txBody>
      </p:sp>
    </p:spTree>
    <p:extLst>
      <p:ext uri="{BB962C8B-B14F-4D97-AF65-F5344CB8AC3E}">
        <p14:creationId xmlns:p14="http://schemas.microsoft.com/office/powerpoint/2010/main" val="207891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7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713748" y="1004738"/>
            <a:ext cx="10764503" cy="263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Durante lo svolgimento del progetto non sono stati riscontrati problemi con l’utilizzo del RPC, ma sono stati fatti perlopiù errori di sintassi che hanno rallentato il progetto e hanno tolto tempo allo sviluppo dell’algoritmo di </a:t>
            </a:r>
            <a:r>
              <a:rPr lang="it-IT" sz="16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sorting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Quest’ultimo infatti non funziona correttamente; ad un primo test effettuato risultava funzionante, ma in realtà è stato solo un caso fortunato</a:t>
            </a:r>
            <a:r>
              <a:rPr lang="it-IT" sz="160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infatti </a:t>
            </a: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stato determinato che funziona solo nei casi in cui: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tutti i valori sono diversi tra loro;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solo gli ultimi due valori sono identici.</a:t>
            </a:r>
          </a:p>
        </p:txBody>
      </p:sp>
    </p:spTree>
    <p:extLst>
      <p:ext uri="{BB962C8B-B14F-4D97-AF65-F5344CB8AC3E}">
        <p14:creationId xmlns:p14="http://schemas.microsoft.com/office/powerpoint/2010/main" val="1760588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1552</Words>
  <Application>Microsoft Office PowerPoint</Application>
  <PresentationFormat>Widescreen</PresentationFormat>
  <Paragraphs>148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Avenir Next LT Pro Light</vt:lpstr>
      <vt:lpstr>Calibri</vt:lpstr>
      <vt:lpstr>Calibri Light</vt:lpstr>
      <vt:lpstr>Consolas</vt:lpstr>
      <vt:lpstr>Tema di Office</vt:lpstr>
      <vt:lpstr>Presentazione standard di PowerPoint</vt:lpstr>
      <vt:lpstr>Introduzione</vt:lpstr>
      <vt:lpstr>Algoritmo Client</vt:lpstr>
      <vt:lpstr>Algoritmo Server – classifica_giudici (1)</vt:lpstr>
      <vt:lpstr>Algoritmo Server – classifica_giudici (2)</vt:lpstr>
      <vt:lpstr>Algoritmo Server – esprimi_voto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81</cp:revision>
  <dcterms:created xsi:type="dcterms:W3CDTF">2019-10-08T21:42:47Z</dcterms:created>
  <dcterms:modified xsi:type="dcterms:W3CDTF">2019-12-12T14:03:30Z</dcterms:modified>
</cp:coreProperties>
</file>