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"/>
  </p:notesMasterIdLst>
  <p:sldIdLst>
    <p:sldId id="256" r:id="rId2"/>
    <p:sldId id="264" r:id="rId3"/>
    <p:sldId id="27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42744-1AC9-4DA8-BDA8-8DC671FA1384}" v="11" dt="2019-12-11T22:24:06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>
        <p:scale>
          <a:sx n="110" d="100"/>
          <a:sy n="110" d="100"/>
        </p:scale>
        <p:origin x="215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B6480613-3F43-4E0D-9A63-33ADD7E94DD0}"/>
    <pc:docChg chg="delSld modSld">
      <pc:chgData name="Andrei Daniel Ivan" userId="d3c4cde5a19fb9a3" providerId="LiveId" clId="{B6480613-3F43-4E0D-9A63-33ADD7E94DD0}" dt="2019-11-22T01:43:57.948" v="64" actId="20577"/>
      <pc:docMkLst>
        <pc:docMk/>
      </pc:docMkLst>
      <pc:sldChg chg="modSp">
        <pc:chgData name="Andrei Daniel Ivan" userId="d3c4cde5a19fb9a3" providerId="LiveId" clId="{B6480613-3F43-4E0D-9A63-33ADD7E94DD0}" dt="2019-11-22T01:43:26.325" v="31" actId="255"/>
        <pc:sldMkLst>
          <pc:docMk/>
          <pc:sldMk cId="364308129" sldId="256"/>
        </pc:sldMkLst>
        <pc:spChg chg="mod">
          <ac:chgData name="Andrei Daniel Ivan" userId="d3c4cde5a19fb9a3" providerId="LiveId" clId="{B6480613-3F43-4E0D-9A63-33ADD7E94DD0}" dt="2019-11-22T01:43:26.325" v="31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B6480613-3F43-4E0D-9A63-33ADD7E94DD0}" dt="2019-11-22T01:43:41.008" v="46" actId="20577"/>
        <pc:sldMkLst>
          <pc:docMk/>
          <pc:sldMk cId="148092493" sldId="264"/>
        </pc:sldMkLst>
        <pc:spChg chg="mod">
          <ac:chgData name="Andrei Daniel Ivan" userId="d3c4cde5a19fb9a3" providerId="LiveId" clId="{B6480613-3F43-4E0D-9A63-33ADD7E94DD0}" dt="2019-11-22T01:43:41.008" v="4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modSp">
        <pc:chgData name="Andrei Daniel Ivan" userId="d3c4cde5a19fb9a3" providerId="LiveId" clId="{B6480613-3F43-4E0D-9A63-33ADD7E94DD0}" dt="2019-11-22T01:43:57.948" v="64" actId="20577"/>
        <pc:sldMkLst>
          <pc:docMk/>
          <pc:sldMk cId="575524611" sldId="266"/>
        </pc:sldMkLst>
        <pc:spChg chg="mod">
          <ac:chgData name="Andrei Daniel Ivan" userId="d3c4cde5a19fb9a3" providerId="LiveId" clId="{B6480613-3F43-4E0D-9A63-33ADD7E94DD0}" dt="2019-11-22T01:43:57.948" v="64" actId="2057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B6480613-3F43-4E0D-9A63-33ADD7E94DD0}" dt="2019-11-22T01:43:47.911" v="47" actId="2696"/>
        <pc:sldMkLst>
          <pc:docMk/>
          <pc:sldMk cId="4136629331" sldId="267"/>
        </pc:sldMkLst>
      </pc:sldChg>
      <pc:sldChg chg="del">
        <pc:chgData name="Andrei Daniel Ivan" userId="d3c4cde5a19fb9a3" providerId="LiveId" clId="{B6480613-3F43-4E0D-9A63-33ADD7E94DD0}" dt="2019-11-22T01:43:49.719" v="48" actId="2696"/>
        <pc:sldMkLst>
          <pc:docMk/>
          <pc:sldMk cId="305074411" sldId="268"/>
        </pc:sldMkLst>
      </pc:sldChg>
      <pc:sldChg chg="del">
        <pc:chgData name="Andrei Daniel Ivan" userId="d3c4cde5a19fb9a3" providerId="LiveId" clId="{B6480613-3F43-4E0D-9A63-33ADD7E94DD0}" dt="2019-11-22T01:43:50.643" v="49" actId="2696"/>
        <pc:sldMkLst>
          <pc:docMk/>
          <pc:sldMk cId="459325634" sldId="269"/>
        </pc:sldMkLst>
      </pc:sldChg>
    </pc:docChg>
  </pc:docChgLst>
  <pc:docChgLst>
    <pc:chgData name="Andrei Daniel Ivan" userId="d3c4cde5a19fb9a3" providerId="LiveId" clId="{22072DAA-4048-475F-8EBD-998BA1B40A83}"/>
    <pc:docChg chg="undo custSel addSld modSld">
      <pc:chgData name="Andrei Daniel Ivan" userId="d3c4cde5a19fb9a3" providerId="LiveId" clId="{22072DAA-4048-475F-8EBD-998BA1B40A83}" dt="2019-12-05T00:26:16.774" v="165" actId="20577"/>
      <pc:docMkLst>
        <pc:docMk/>
      </pc:docMkLst>
      <pc:sldChg chg="addSp modSp">
        <pc:chgData name="Andrei Daniel Ivan" userId="d3c4cde5a19fb9a3" providerId="LiveId" clId="{22072DAA-4048-475F-8EBD-998BA1B40A83}" dt="2019-12-05T00:15:25.214" v="41" actId="20577"/>
        <pc:sldMkLst>
          <pc:docMk/>
          <pc:sldMk cId="2021459913" sldId="267"/>
        </pc:sldMkLst>
        <pc:spChg chg="mod">
          <ac:chgData name="Andrei Daniel Ivan" userId="d3c4cde5a19fb9a3" providerId="LiveId" clId="{22072DAA-4048-475F-8EBD-998BA1B40A83}" dt="2019-12-05T00:08:16.032" v="7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22072DAA-4048-475F-8EBD-998BA1B40A83}" dt="2019-12-05T00:15:25.214" v="41" actId="20577"/>
          <ac:spMkLst>
            <pc:docMk/>
            <pc:sldMk cId="2021459913" sldId="267"/>
            <ac:spMk id="4" creationId="{37474215-A696-490B-83EF-772CA702B645}"/>
          </ac:spMkLst>
        </pc:spChg>
      </pc:sldChg>
      <pc:sldChg chg="modSp">
        <pc:chgData name="Andrei Daniel Ivan" userId="d3c4cde5a19fb9a3" providerId="LiveId" clId="{22072DAA-4048-475F-8EBD-998BA1B40A83}" dt="2019-12-05T00:22:31.889" v="161"/>
        <pc:sldMkLst>
          <pc:docMk/>
          <pc:sldMk cId="1222192165" sldId="272"/>
        </pc:sldMkLst>
        <pc:spChg chg="mod">
          <ac:chgData name="Andrei Daniel Ivan" userId="d3c4cde5a19fb9a3" providerId="LiveId" clId="{22072DAA-4048-475F-8EBD-998BA1B40A83}" dt="2019-12-05T00:22:31.889" v="161"/>
          <ac:spMkLst>
            <pc:docMk/>
            <pc:sldMk cId="1222192165" sldId="272"/>
            <ac:spMk id="5" creationId="{575E9FB5-702A-42D6-A2EB-DC69E86329E8}"/>
          </ac:spMkLst>
        </pc:spChg>
      </pc:sldChg>
      <pc:sldChg chg="modSp add">
        <pc:chgData name="Andrei Daniel Ivan" userId="d3c4cde5a19fb9a3" providerId="LiveId" clId="{22072DAA-4048-475F-8EBD-998BA1B40A83}" dt="2019-12-05T00:26:16.774" v="165" actId="20577"/>
        <pc:sldMkLst>
          <pc:docMk/>
          <pc:sldMk cId="134470869" sldId="273"/>
        </pc:sldMkLst>
        <pc:spChg chg="mod">
          <ac:chgData name="Andrei Daniel Ivan" userId="d3c4cde5a19fb9a3" providerId="LiveId" clId="{22072DAA-4048-475F-8EBD-998BA1B40A83}" dt="2019-12-05T00:26:16.774" v="165" actId="20577"/>
          <ac:spMkLst>
            <pc:docMk/>
            <pc:sldMk cId="134470869" sldId="273"/>
            <ac:spMk id="2" creationId="{F1DDE7A4-1A5F-4F0D-B842-7798EDC6EDA8}"/>
          </ac:spMkLst>
        </pc:spChg>
        <pc:spChg chg="mod">
          <ac:chgData name="Andrei Daniel Ivan" userId="d3c4cde5a19fb9a3" providerId="LiveId" clId="{22072DAA-4048-475F-8EBD-998BA1B40A83}" dt="2019-12-05T00:20:58.362" v="156" actId="207"/>
          <ac:spMkLst>
            <pc:docMk/>
            <pc:sldMk cId="134470869" sldId="273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EFE42744-1AC9-4DA8-BDA8-8DC671FA1384}"/>
    <pc:docChg chg="undo custSel addSld delSld modSld sldOrd">
      <pc:chgData name="Andrei Daniel Ivan" userId="d3c4cde5a19fb9a3" providerId="LiveId" clId="{EFE42744-1AC9-4DA8-BDA8-8DC671FA1384}" dt="2019-12-11T22:26:31.974" v="810" actId="20577"/>
      <pc:docMkLst>
        <pc:docMk/>
      </pc:docMkLst>
      <pc:sldChg chg="modSp">
        <pc:chgData name="Andrei Daniel Ivan" userId="d3c4cde5a19fb9a3" providerId="LiveId" clId="{EFE42744-1AC9-4DA8-BDA8-8DC671FA1384}" dt="2019-12-11T18:18:18.863" v="51" actId="20577"/>
        <pc:sldMkLst>
          <pc:docMk/>
          <pc:sldMk cId="364308129" sldId="256"/>
        </pc:sldMkLst>
        <pc:spChg chg="mod">
          <ac:chgData name="Andrei Daniel Ivan" userId="d3c4cde5a19fb9a3" providerId="LiveId" clId="{EFE42744-1AC9-4DA8-BDA8-8DC671FA1384}" dt="2019-12-11T18:18:18.863" v="51" actId="20577"/>
          <ac:spMkLst>
            <pc:docMk/>
            <pc:sldMk cId="364308129" sldId="256"/>
            <ac:spMk id="7" creationId="{226F8118-E137-4F80-8E49-D6F670C09A00}"/>
          </ac:spMkLst>
        </pc:spChg>
      </pc:sldChg>
      <pc:sldChg chg="addSp delSp modSp">
        <pc:chgData name="Andrei Daniel Ivan" userId="d3c4cde5a19fb9a3" providerId="LiveId" clId="{EFE42744-1AC9-4DA8-BDA8-8DC671FA1384}" dt="2019-12-11T22:26:31.974" v="810" actId="20577"/>
        <pc:sldMkLst>
          <pc:docMk/>
          <pc:sldMk cId="148092493" sldId="264"/>
        </pc:sldMkLst>
        <pc:spChg chg="add del mod">
          <ac:chgData name="Andrei Daniel Ivan" userId="d3c4cde5a19fb9a3" providerId="LiveId" clId="{EFE42744-1AC9-4DA8-BDA8-8DC671FA1384}" dt="2019-12-11T22:26:31.974" v="810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2021459913" sldId="267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34470869" sldId="273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076861835" sldId="274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240641915" sldId="275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4021317100" sldId="276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2429532120" sldId="278"/>
        </pc:sldMkLst>
      </pc:sldChg>
      <pc:sldChg chg="modSp add ord">
        <pc:chgData name="Andrei Daniel Ivan" userId="d3c4cde5a19fb9a3" providerId="LiveId" clId="{EFE42744-1AC9-4DA8-BDA8-8DC671FA1384}" dt="2019-12-11T18:18:57.085" v="79" actId="20577"/>
        <pc:sldMkLst>
          <pc:docMk/>
          <pc:sldMk cId="2497596871" sldId="279"/>
        </pc:sldMkLst>
        <pc:spChg chg="mod">
          <ac:chgData name="Andrei Daniel Ivan" userId="d3c4cde5a19fb9a3" providerId="LiveId" clId="{EFE42744-1AC9-4DA8-BDA8-8DC671FA1384}" dt="2019-12-11T18:18:57.085" v="79" actId="20577"/>
          <ac:spMkLst>
            <pc:docMk/>
            <pc:sldMk cId="2497596871" sldId="279"/>
            <ac:spMk id="2" creationId="{F1DDE7A4-1A5F-4F0D-B842-7798EDC6EDA8}"/>
          </ac:spMkLst>
        </pc:spChg>
      </pc:sldChg>
    </pc:docChg>
  </pc:docChgLst>
  <pc:docChgLst>
    <pc:chgData name="Andrei Daniel Ivan" userId="d3c4cde5a19fb9a3" providerId="LiveId" clId="{AE14A192-FFD0-4491-A6B7-B0B614109B76}"/>
    <pc:docChg chg="undo custSel addSld delSld modSld sldOrd">
      <pc:chgData name="Andrei Daniel Ivan" userId="d3c4cde5a19fb9a3" providerId="LiveId" clId="{AE14A192-FFD0-4491-A6B7-B0B614109B76}" dt="2019-12-05T13:53:13.821" v="2145" actId="2696"/>
      <pc:docMkLst>
        <pc:docMk/>
      </pc:docMkLst>
      <pc:sldChg chg="modSp">
        <pc:chgData name="Andrei Daniel Ivan" userId="d3c4cde5a19fb9a3" providerId="LiveId" clId="{AE14A192-FFD0-4491-A6B7-B0B614109B76}" dt="2019-12-05T13:23:39.905" v="2104" actId="207"/>
        <pc:sldMkLst>
          <pc:docMk/>
          <pc:sldMk cId="148092493" sldId="264"/>
        </pc:sldMkLst>
        <pc:spChg chg="mod">
          <ac:chgData name="Andrei Daniel Ivan" userId="d3c4cde5a19fb9a3" providerId="LiveId" clId="{AE14A192-FFD0-4491-A6B7-B0B614109B76}" dt="2019-12-05T13:23:39.905" v="210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">
        <pc:chgData name="Andrei Daniel Ivan" userId="d3c4cde5a19fb9a3" providerId="LiveId" clId="{AE14A192-FFD0-4491-A6B7-B0B614109B76}" dt="2019-12-05T13:19:02.028" v="2069" actId="1076"/>
        <pc:sldMkLst>
          <pc:docMk/>
          <pc:sldMk cId="2021459913" sldId="267"/>
        </pc:sldMkLst>
        <pc:spChg chg="add mod">
          <ac:chgData name="Andrei Daniel Ivan" userId="d3c4cde5a19fb9a3" providerId="LiveId" clId="{AE14A192-FFD0-4491-A6B7-B0B614109B76}" dt="2019-12-05T13:19:02.028" v="2069" actId="1076"/>
          <ac:spMkLst>
            <pc:docMk/>
            <pc:sldMk cId="2021459913" sldId="267"/>
            <ac:spMk id="5" creationId="{88D16261-8DF0-46D5-B24D-5CCEA15CA309}"/>
          </ac:spMkLst>
        </pc:spChg>
      </pc:sldChg>
      <pc:sldChg chg="del">
        <pc:chgData name="Andrei Daniel Ivan" userId="d3c4cde5a19fb9a3" providerId="LiveId" clId="{AE14A192-FFD0-4491-A6B7-B0B614109B76}" dt="2019-12-05T08:19:01.092" v="243" actId="2696"/>
        <pc:sldMkLst>
          <pc:docMk/>
          <pc:sldMk cId="1222192165" sldId="272"/>
        </pc:sldMkLst>
      </pc:sldChg>
      <pc:sldChg chg="addSp delSp modSp">
        <pc:chgData name="Andrei Daniel Ivan" userId="d3c4cde5a19fb9a3" providerId="LiveId" clId="{AE14A192-FFD0-4491-A6B7-B0B614109B76}" dt="2019-12-05T13:51:07.496" v="2144" actId="20577"/>
        <pc:sldMkLst>
          <pc:docMk/>
          <pc:sldMk cId="134470869" sldId="273"/>
        </pc:sldMkLst>
        <pc:spChg chg="mod">
          <ac:chgData name="Andrei Daniel Ivan" userId="d3c4cde5a19fb9a3" providerId="LiveId" clId="{AE14A192-FFD0-4491-A6B7-B0B614109B76}" dt="2019-12-05T08:20:31.941" v="272" actId="207"/>
          <ac:spMkLst>
            <pc:docMk/>
            <pc:sldMk cId="134470869" sldId="273"/>
            <ac:spMk id="2" creationId="{F1DDE7A4-1A5F-4F0D-B842-7798EDC6EDA8}"/>
          </ac:spMkLst>
        </pc:spChg>
        <pc:spChg chg="add del mod">
          <ac:chgData name="Andrei Daniel Ivan" userId="d3c4cde5a19fb9a3" providerId="LiveId" clId="{AE14A192-FFD0-4491-A6B7-B0B614109B76}" dt="2019-12-05T13:20:15.830" v="2080" actId="478"/>
          <ac:spMkLst>
            <pc:docMk/>
            <pc:sldMk cId="134470869" sldId="273"/>
            <ac:spMk id="5" creationId="{4BFA75EC-CDB3-45A7-9342-BCF4F5CC8C3B}"/>
          </ac:spMkLst>
        </pc:spChg>
        <pc:spChg chg="add mod">
          <ac:chgData name="Andrei Daniel Ivan" userId="d3c4cde5a19fb9a3" providerId="LiveId" clId="{AE14A192-FFD0-4491-A6B7-B0B614109B76}" dt="2019-12-05T13:51:07.496" v="2144" actId="20577"/>
          <ac:spMkLst>
            <pc:docMk/>
            <pc:sldMk cId="134470869" sldId="273"/>
            <ac:spMk id="6" creationId="{F60E9E96-477B-48A5-8842-F051A7133DE0}"/>
          </ac:spMkLst>
        </pc:spChg>
      </pc:sldChg>
      <pc:sldChg chg="addSp delSp modSp add">
        <pc:chgData name="Andrei Daniel Ivan" userId="d3c4cde5a19fb9a3" providerId="LiveId" clId="{AE14A192-FFD0-4491-A6B7-B0B614109B76}" dt="2019-12-05T13:26:16.443" v="2143" actId="20577"/>
        <pc:sldMkLst>
          <pc:docMk/>
          <pc:sldMk cId="1076861835" sldId="274"/>
        </pc:sldMkLst>
        <pc:spChg chg="mod">
          <ac:chgData name="Andrei Daniel Ivan" userId="d3c4cde5a19fb9a3" providerId="LiveId" clId="{AE14A192-FFD0-4491-A6B7-B0B614109B76}" dt="2019-12-05T08:20:54.977" v="289" actId="207"/>
          <ac:spMkLst>
            <pc:docMk/>
            <pc:sldMk cId="1076861835" sldId="274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13:26:16.443" v="2143" actId="20577"/>
          <ac:spMkLst>
            <pc:docMk/>
            <pc:sldMk cId="1076861835" sldId="274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05.051" v="2088" actId="478"/>
          <ac:spMkLst>
            <pc:docMk/>
            <pc:sldMk cId="1076861835" sldId="274"/>
            <ac:spMk id="5" creationId="{E7C44F83-6E79-4F5F-9B43-9CE0350F2A0E}"/>
          </ac:spMkLst>
        </pc:spChg>
        <pc:spChg chg="add del">
          <ac:chgData name="Andrei Daniel Ivan" userId="d3c4cde5a19fb9a3" providerId="LiveId" clId="{AE14A192-FFD0-4491-A6B7-B0B614109B76}" dt="2019-12-05T13:20:36.235" v="2084" actId="478"/>
          <ac:spMkLst>
            <pc:docMk/>
            <pc:sldMk cId="1076861835" sldId="274"/>
            <ac:spMk id="6" creationId="{A091B28C-DE19-41B0-A873-FB89F8CE2254}"/>
          </ac:spMkLst>
        </pc:spChg>
        <pc:spChg chg="add mod">
          <ac:chgData name="Andrei Daniel Ivan" userId="d3c4cde5a19fb9a3" providerId="LiveId" clId="{AE14A192-FFD0-4491-A6B7-B0B614109B76}" dt="2019-12-05T13:21:20.813" v="2092" actId="207"/>
          <ac:spMkLst>
            <pc:docMk/>
            <pc:sldMk cId="1076861835" sldId="274"/>
            <ac:spMk id="7" creationId="{6828D5CF-9B52-4DB3-9EDA-D62104A4DC17}"/>
          </ac:spMkLst>
        </pc:spChg>
      </pc:sldChg>
      <pc:sldChg chg="addSp delSp modSp add">
        <pc:chgData name="Andrei Daniel Ivan" userId="d3c4cde5a19fb9a3" providerId="LiveId" clId="{AE14A192-FFD0-4491-A6B7-B0B614109B76}" dt="2019-12-05T13:22:04.986" v="2102" actId="14100"/>
        <pc:sldMkLst>
          <pc:docMk/>
          <pc:sldMk cId="1240641915" sldId="275"/>
        </pc:sldMkLst>
        <pc:spChg chg="mod">
          <ac:chgData name="Andrei Daniel Ivan" userId="d3c4cde5a19fb9a3" providerId="LiveId" clId="{AE14A192-FFD0-4491-A6B7-B0B614109B76}" dt="2019-12-05T08:07:14.036" v="22" actId="20577"/>
          <ac:spMkLst>
            <pc:docMk/>
            <pc:sldMk cId="1240641915" sldId="275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1:43.468" v="122" actId="20577"/>
          <ac:spMkLst>
            <pc:docMk/>
            <pc:sldMk cId="1240641915" sldId="275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57.058" v="2100" actId="478"/>
          <ac:spMkLst>
            <pc:docMk/>
            <pc:sldMk cId="1240641915" sldId="275"/>
            <ac:spMk id="5" creationId="{6057AEBA-3995-4351-A856-8FC189FBE6C7}"/>
          </ac:spMkLst>
        </pc:spChg>
        <pc:spChg chg="add mod">
          <ac:chgData name="Andrei Daniel Ivan" userId="d3c4cde5a19fb9a3" providerId="LiveId" clId="{AE14A192-FFD0-4491-A6B7-B0B614109B76}" dt="2019-12-05T13:22:04.986" v="2102" actId="14100"/>
          <ac:spMkLst>
            <pc:docMk/>
            <pc:sldMk cId="1240641915" sldId="275"/>
            <ac:spMk id="6" creationId="{A9D33C6B-C3A5-4254-9CCD-680360277E1B}"/>
          </ac:spMkLst>
        </pc:spChg>
      </pc:sldChg>
      <pc:sldChg chg="modSp add">
        <pc:chgData name="Andrei Daniel Ivan" userId="d3c4cde5a19fb9a3" providerId="LiveId" clId="{AE14A192-FFD0-4491-A6B7-B0B614109B76}" dt="2019-12-05T08:15:47.360" v="239" actId="1076"/>
        <pc:sldMkLst>
          <pc:docMk/>
          <pc:sldMk cId="4021317100" sldId="276"/>
        </pc:sldMkLst>
        <pc:spChg chg="mod">
          <ac:chgData name="Andrei Daniel Ivan" userId="d3c4cde5a19fb9a3" providerId="LiveId" clId="{AE14A192-FFD0-4491-A6B7-B0B614109B76}" dt="2019-12-05T08:09:16.876" v="33" actId="20577"/>
          <ac:spMkLst>
            <pc:docMk/>
            <pc:sldMk cId="4021317100" sldId="276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5:47.360" v="239" actId="1076"/>
          <ac:spMkLst>
            <pc:docMk/>
            <pc:sldMk cId="4021317100" sldId="276"/>
            <ac:spMk id="4" creationId="{37474215-A696-490B-83EF-772CA702B645}"/>
          </ac:spMkLst>
        </pc:spChg>
      </pc:sldChg>
      <pc:sldChg chg="modSp add del ord">
        <pc:chgData name="Andrei Daniel Ivan" userId="d3c4cde5a19fb9a3" providerId="LiveId" clId="{AE14A192-FFD0-4491-A6B7-B0B614109B76}" dt="2019-12-05T13:53:13.821" v="2145" actId="2696"/>
        <pc:sldMkLst>
          <pc:docMk/>
          <pc:sldMk cId="1818648949" sldId="277"/>
        </pc:sldMkLst>
        <pc:spChg chg="mod">
          <ac:chgData name="Andrei Daniel Ivan" userId="d3c4cde5a19fb9a3" providerId="LiveId" clId="{AE14A192-FFD0-4491-A6B7-B0B614109B76}" dt="2019-12-05T08:19:07.828" v="254" actId="20577"/>
          <ac:spMkLst>
            <pc:docMk/>
            <pc:sldMk cId="1818648949" sldId="277"/>
            <ac:spMk id="2" creationId="{F1DDE7A4-1A5F-4F0D-B842-7798EDC6EDA8}"/>
          </ac:spMkLst>
        </pc:spChg>
      </pc:sldChg>
      <pc:sldChg chg="modSp add">
        <pc:chgData name="Andrei Daniel Ivan" userId="d3c4cde5a19fb9a3" providerId="LiveId" clId="{AE14A192-FFD0-4491-A6B7-B0B614109B76}" dt="2019-12-05T08:26:47.492" v="491" actId="948"/>
        <pc:sldMkLst>
          <pc:docMk/>
          <pc:sldMk cId="2429532120" sldId="278"/>
        </pc:sldMkLst>
        <pc:spChg chg="mod">
          <ac:chgData name="Andrei Daniel Ivan" userId="d3c4cde5a19fb9a3" providerId="LiveId" clId="{AE14A192-FFD0-4491-A6B7-B0B614109B76}" dt="2019-12-05T08:21:11.411" v="291" actId="20577"/>
          <ac:spMkLst>
            <pc:docMk/>
            <pc:sldMk cId="2429532120" sldId="278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26:47.492" v="491" actId="948"/>
          <ac:spMkLst>
            <pc:docMk/>
            <pc:sldMk cId="2429532120" sldId="278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98A304F7-BD7A-451D-86FF-B1FA8BB979E8}"/>
    <pc:docChg chg="undo custSel addSld modSld">
      <pc:chgData name="Andrei Daniel Ivan" userId="d3c4cde5a19fb9a3" providerId="LiveId" clId="{98A304F7-BD7A-451D-86FF-B1FA8BB979E8}" dt="2019-11-28T09:15:37.512" v="1985" actId="20577"/>
      <pc:docMkLst>
        <pc:docMk/>
      </pc:docMkLst>
      <pc:sldChg chg="modSp">
        <pc:chgData name="Andrei Daniel Ivan" userId="d3c4cde5a19fb9a3" providerId="LiveId" clId="{98A304F7-BD7A-451D-86FF-B1FA8BB979E8}" dt="2019-11-28T09:02:21.392" v="1554" actId="207"/>
        <pc:sldMkLst>
          <pc:docMk/>
          <pc:sldMk cId="148092493" sldId="264"/>
        </pc:sldMkLst>
        <pc:spChg chg="mod">
          <ac:chgData name="Andrei Daniel Ivan" userId="d3c4cde5a19fb9a3" providerId="LiveId" clId="{98A304F7-BD7A-451D-86FF-B1FA8BB979E8}" dt="2019-11-28T09:02:21.392" v="155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0:01.127" v="1713" actId="14100"/>
        <pc:sldMkLst>
          <pc:docMk/>
          <pc:sldMk cId="2021459913" sldId="267"/>
        </pc:sldMkLst>
        <pc:spChg chg="mod">
          <ac:chgData name="Andrei Daniel Ivan" userId="d3c4cde5a19fb9a3" providerId="LiveId" clId="{98A304F7-BD7A-451D-86FF-B1FA8BB979E8}" dt="2019-11-28T07:59:17.582" v="6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98A304F7-BD7A-451D-86FF-B1FA8BB979E8}" dt="2019-11-28T09:10:01.127" v="1713" actId="14100"/>
          <ac:spMkLst>
            <pc:docMk/>
            <pc:sldMk cId="2021459913" sldId="267"/>
            <ac:spMk id="4" creationId="{E09F503C-0BDF-41C2-9211-51F5C54560C5}"/>
          </ac:spMkLst>
        </pc:spChg>
        <pc:spChg chg="mod">
          <ac:chgData name="Andrei Daniel Ivan" userId="d3c4cde5a19fb9a3" providerId="LiveId" clId="{98A304F7-BD7A-451D-86FF-B1FA8BB979E8}" dt="2019-11-28T08:10:47.813" v="107" actId="1076"/>
          <ac:spMkLst>
            <pc:docMk/>
            <pc:sldMk cId="2021459913" sldId="267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5:37.512" v="1985" actId="20577"/>
        <pc:sldMkLst>
          <pc:docMk/>
          <pc:sldMk cId="3131005690" sldId="268"/>
        </pc:sldMkLst>
        <pc:spChg chg="mod">
          <ac:chgData name="Andrei Daniel Ivan" userId="d3c4cde5a19fb9a3" providerId="LiveId" clId="{98A304F7-BD7A-451D-86FF-B1FA8BB979E8}" dt="2019-11-28T08:18:56.588" v="141" actId="20577"/>
          <ac:spMkLst>
            <pc:docMk/>
            <pc:sldMk cId="3131005690" sldId="268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3:02.656" v="200" actId="20577"/>
          <ac:spMkLst>
            <pc:docMk/>
            <pc:sldMk cId="3131005690" sldId="268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5:37.512" v="1985" actId="20577"/>
          <ac:spMkLst>
            <pc:docMk/>
            <pc:sldMk cId="3131005690" sldId="268"/>
            <ac:spMk id="6" creationId="{1155A3B7-113E-424E-9834-986E27ED6555}"/>
          </ac:spMkLst>
        </pc:spChg>
      </pc:sldChg>
      <pc:sldChg chg="addSp modSp add">
        <pc:chgData name="Andrei Daniel Ivan" userId="d3c4cde5a19fb9a3" providerId="LiveId" clId="{98A304F7-BD7A-451D-86FF-B1FA8BB979E8}" dt="2019-11-28T09:11:16.839" v="1785" actId="14100"/>
        <pc:sldMkLst>
          <pc:docMk/>
          <pc:sldMk cId="1620050625" sldId="269"/>
        </pc:sldMkLst>
        <pc:spChg chg="mod">
          <ac:chgData name="Andrei Daniel Ivan" userId="d3c4cde5a19fb9a3" providerId="LiveId" clId="{98A304F7-BD7A-451D-86FF-B1FA8BB979E8}" dt="2019-11-28T08:19:56.680" v="144" actId="20577"/>
          <ac:spMkLst>
            <pc:docMk/>
            <pc:sldMk cId="1620050625" sldId="269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5:44.787" v="252" actId="20577"/>
          <ac:spMkLst>
            <pc:docMk/>
            <pc:sldMk cId="1620050625" sldId="269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1:16.839" v="1785" actId="14100"/>
          <ac:spMkLst>
            <pc:docMk/>
            <pc:sldMk cId="1620050625" sldId="269"/>
            <ac:spMk id="6" creationId="{8D5572F9-C690-4483-BA2D-E5DEA52F11E4}"/>
          </ac:spMkLst>
        </pc:spChg>
      </pc:sldChg>
      <pc:sldChg chg="addSp modSp add">
        <pc:chgData name="Andrei Daniel Ivan" userId="d3c4cde5a19fb9a3" providerId="LiveId" clId="{98A304F7-BD7A-451D-86FF-B1FA8BB979E8}" dt="2019-11-28T09:13:18.641" v="1883" actId="1076"/>
        <pc:sldMkLst>
          <pc:docMk/>
          <pc:sldMk cId="3456344343" sldId="270"/>
        </pc:sldMkLst>
        <pc:spChg chg="mod">
          <ac:chgData name="Andrei Daniel Ivan" userId="d3c4cde5a19fb9a3" providerId="LiveId" clId="{98A304F7-BD7A-451D-86FF-B1FA8BB979E8}" dt="2019-11-28T08:29:12.957" v="275" actId="20577"/>
          <ac:spMkLst>
            <pc:docMk/>
            <pc:sldMk cId="3456344343" sldId="270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32:08.003" v="330" actId="20577"/>
          <ac:spMkLst>
            <pc:docMk/>
            <pc:sldMk cId="3456344343" sldId="270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3:18.641" v="1883" actId="1076"/>
          <ac:spMkLst>
            <pc:docMk/>
            <pc:sldMk cId="3456344343" sldId="270"/>
            <ac:spMk id="6" creationId="{99C6E743-F681-451D-971D-CB146486B754}"/>
          </ac:spMkLst>
        </pc:spChg>
      </pc:sldChg>
      <pc:sldChg chg="addSp modSp add">
        <pc:chgData name="Andrei Daniel Ivan" userId="d3c4cde5a19fb9a3" providerId="LiveId" clId="{98A304F7-BD7A-451D-86FF-B1FA8BB979E8}" dt="2019-11-28T09:14:52.553" v="1984" actId="14100"/>
        <pc:sldMkLst>
          <pc:docMk/>
          <pc:sldMk cId="515671664" sldId="271"/>
        </pc:sldMkLst>
        <pc:spChg chg="mod">
          <ac:chgData name="Andrei Daniel Ivan" userId="d3c4cde5a19fb9a3" providerId="LiveId" clId="{98A304F7-BD7A-451D-86FF-B1FA8BB979E8}" dt="2019-11-28T08:33:52.014" v="336" actId="20577"/>
          <ac:spMkLst>
            <pc:docMk/>
            <pc:sldMk cId="515671664" sldId="271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9:13:58.853" v="1886" actId="20577"/>
          <ac:spMkLst>
            <pc:docMk/>
            <pc:sldMk cId="515671664" sldId="271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4:52.553" v="1984" actId="14100"/>
          <ac:spMkLst>
            <pc:docMk/>
            <pc:sldMk cId="515671664" sldId="271"/>
            <ac:spMk id="6" creationId="{4D6511D9-5CE1-4CC2-ACCC-C7CBD690ED6D}"/>
          </ac:spMkLst>
        </pc:spChg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11/12/2019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715892"/>
            <a:ext cx="59382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9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RPC – Servizio di gestione della votazione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309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il </a:t>
            </a:r>
            <a:r>
              <a:rPr lang="it-IT" sz="1600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genera una tabella, come da specifica, con valori parzialmente casuali.</a:t>
            </a:r>
          </a:p>
          <a:p>
            <a:pPr algn="just">
              <a:lnSpc>
                <a:spcPct val="150000"/>
              </a:lnSpc>
            </a:pP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Output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classifica_giudici_1_svc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svc_req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per ogni giudice viene calcolato il punteggio in base ai partecipanti e successivamente viene ordinato il risultato, restituendo al Client l’array ordinato di Giudici.</a:t>
            </a:r>
          </a:p>
          <a:p>
            <a:pPr algn="just">
              <a:lnSpc>
                <a:spcPct val="150000"/>
              </a:lnSpc>
            </a:pP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esprimi_voto_1_svc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svc_req</a:t>
            </a: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 verifica l’esistenza del partecipante passato dal Client e si </a:t>
            </a:r>
            <a:r>
              <a:rPr lang="it-IT" sz="160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aggiunge o sottrae 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voto, restituendo al Client un valore diverso da -1.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596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141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81</cp:revision>
  <dcterms:created xsi:type="dcterms:W3CDTF">2019-10-08T21:42:47Z</dcterms:created>
  <dcterms:modified xsi:type="dcterms:W3CDTF">2019-12-11T22:26:33Z</dcterms:modified>
</cp:coreProperties>
</file>