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5">
  <p:sldMasterIdLst>
    <p:sldMasterId id="2147483651" r:id="rId4"/>
  </p:sldMasterIdLst>
  <p:notesMasterIdLst>
    <p:notesMasterId r:id="rId18"/>
  </p:notesMasterIdLst>
  <p:handoutMasterIdLst>
    <p:handoutMasterId r:id="rId19"/>
  </p:handoutMasterIdLst>
  <p:sldIdLst>
    <p:sldId id="293" r:id="rId5"/>
    <p:sldId id="540" r:id="rId6"/>
    <p:sldId id="528" r:id="rId7"/>
    <p:sldId id="530" r:id="rId8"/>
    <p:sldId id="529" r:id="rId9"/>
    <p:sldId id="532" r:id="rId10"/>
    <p:sldId id="531" r:id="rId11"/>
    <p:sldId id="533" r:id="rId12"/>
    <p:sldId id="539" r:id="rId13"/>
    <p:sldId id="534" r:id="rId14"/>
    <p:sldId id="537" r:id="rId15"/>
    <p:sldId id="538" r:id="rId16"/>
    <p:sldId id="541" r:id="rId17"/>
  </p:sldIdLst>
  <p:sldSz cx="11880850" cy="6840538"/>
  <p:notesSz cx="6797675" cy="9926638"/>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599069" algn="l" rtl="0" fontAlgn="base">
      <a:spcBef>
        <a:spcPct val="0"/>
      </a:spcBef>
      <a:spcAft>
        <a:spcPct val="0"/>
      </a:spcAft>
      <a:defRPr kern="1200">
        <a:solidFill>
          <a:schemeClr val="tx1"/>
        </a:solidFill>
        <a:latin typeface="Arial" charset="0"/>
        <a:ea typeface="+mn-ea"/>
        <a:cs typeface="+mn-cs"/>
      </a:defRPr>
    </a:lvl2pPr>
    <a:lvl3pPr marL="1198138" algn="l" rtl="0" fontAlgn="base">
      <a:spcBef>
        <a:spcPct val="0"/>
      </a:spcBef>
      <a:spcAft>
        <a:spcPct val="0"/>
      </a:spcAft>
      <a:defRPr kern="1200">
        <a:solidFill>
          <a:schemeClr val="tx1"/>
        </a:solidFill>
        <a:latin typeface="Arial" charset="0"/>
        <a:ea typeface="+mn-ea"/>
        <a:cs typeface="+mn-cs"/>
      </a:defRPr>
    </a:lvl3pPr>
    <a:lvl4pPr marL="1797207" algn="l" rtl="0" fontAlgn="base">
      <a:spcBef>
        <a:spcPct val="0"/>
      </a:spcBef>
      <a:spcAft>
        <a:spcPct val="0"/>
      </a:spcAft>
      <a:defRPr kern="1200">
        <a:solidFill>
          <a:schemeClr val="tx1"/>
        </a:solidFill>
        <a:latin typeface="Arial" charset="0"/>
        <a:ea typeface="+mn-ea"/>
        <a:cs typeface="+mn-cs"/>
      </a:defRPr>
    </a:lvl4pPr>
    <a:lvl5pPr marL="2396277" algn="l" rtl="0" fontAlgn="base">
      <a:spcBef>
        <a:spcPct val="0"/>
      </a:spcBef>
      <a:spcAft>
        <a:spcPct val="0"/>
      </a:spcAft>
      <a:defRPr kern="1200">
        <a:solidFill>
          <a:schemeClr val="tx1"/>
        </a:solidFill>
        <a:latin typeface="Arial" charset="0"/>
        <a:ea typeface="+mn-ea"/>
        <a:cs typeface="+mn-cs"/>
      </a:defRPr>
    </a:lvl5pPr>
    <a:lvl6pPr marL="2995346" algn="l" defTabSz="1198138" rtl="0" eaLnBrk="1" latinLnBrk="0" hangingPunct="1">
      <a:defRPr kern="1200">
        <a:solidFill>
          <a:schemeClr val="tx1"/>
        </a:solidFill>
        <a:latin typeface="Arial" charset="0"/>
        <a:ea typeface="+mn-ea"/>
        <a:cs typeface="+mn-cs"/>
      </a:defRPr>
    </a:lvl6pPr>
    <a:lvl7pPr marL="3594415" algn="l" defTabSz="1198138" rtl="0" eaLnBrk="1" latinLnBrk="0" hangingPunct="1">
      <a:defRPr kern="1200">
        <a:solidFill>
          <a:schemeClr val="tx1"/>
        </a:solidFill>
        <a:latin typeface="Arial" charset="0"/>
        <a:ea typeface="+mn-ea"/>
        <a:cs typeface="+mn-cs"/>
      </a:defRPr>
    </a:lvl7pPr>
    <a:lvl8pPr marL="4193484" algn="l" defTabSz="1198138" rtl="0" eaLnBrk="1" latinLnBrk="0" hangingPunct="1">
      <a:defRPr kern="1200">
        <a:solidFill>
          <a:schemeClr val="tx1"/>
        </a:solidFill>
        <a:latin typeface="Arial" charset="0"/>
        <a:ea typeface="+mn-ea"/>
        <a:cs typeface="+mn-cs"/>
      </a:defRPr>
    </a:lvl8pPr>
    <a:lvl9pPr marL="4792553" algn="l" defTabSz="1198138"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55">
          <p15:clr>
            <a:srgbClr val="A4A3A4"/>
          </p15:clr>
        </p15:guide>
        <p15:guide id="2" pos="3742">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xel" initials="A" lastIdx="0" clrIdx="0">
    <p:extLst>
      <p:ext uri="{19B8F6BF-5375-455C-9EA6-DF929625EA0E}">
        <p15:presenceInfo xmlns:p15="http://schemas.microsoft.com/office/powerpoint/2012/main" userId="Ax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7C80"/>
    <a:srgbClr val="FF9933"/>
    <a:srgbClr val="FF6600"/>
    <a:srgbClr val="FFF5CD"/>
    <a:srgbClr val="F65050"/>
    <a:srgbClr val="FFCCFF"/>
    <a:srgbClr val="FFFF99"/>
    <a:srgbClr val="CCFFFF"/>
    <a:srgbClr val="00FFFF"/>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425" autoAdjust="0"/>
    <p:restoredTop sz="89339" autoAdjust="0"/>
  </p:normalViewPr>
  <p:slideViewPr>
    <p:cSldViewPr>
      <p:cViewPr varScale="1">
        <p:scale>
          <a:sx n="74" d="100"/>
          <a:sy n="74" d="100"/>
        </p:scale>
        <p:origin x="1200" y="72"/>
      </p:cViewPr>
      <p:guideLst>
        <p:guide orient="horz" pos="2155"/>
        <p:guide pos="374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6888"/>
          </a:xfrm>
          <a:prstGeom prst="rect">
            <a:avLst/>
          </a:prstGeom>
        </p:spPr>
        <p:txBody>
          <a:bodyPr vert="horz" lIns="91440" tIns="45720" rIns="91440" bIns="45720" rtlCol="0"/>
          <a:lstStyle>
            <a:lvl1pPr algn="l">
              <a:defRPr sz="1200"/>
            </a:lvl1pPr>
          </a:lstStyle>
          <a:p>
            <a:endParaRPr lang="it-IT"/>
          </a:p>
        </p:txBody>
      </p:sp>
      <p:sp>
        <p:nvSpPr>
          <p:cNvPr id="3" name="Date Placeholder 2"/>
          <p:cNvSpPr>
            <a:spLocks noGrp="1"/>
          </p:cNvSpPr>
          <p:nvPr>
            <p:ph type="dt" sz="quarter" idx="1"/>
          </p:nvPr>
        </p:nvSpPr>
        <p:spPr>
          <a:xfrm>
            <a:off x="3849688" y="0"/>
            <a:ext cx="2946400" cy="496888"/>
          </a:xfrm>
          <a:prstGeom prst="rect">
            <a:avLst/>
          </a:prstGeom>
        </p:spPr>
        <p:txBody>
          <a:bodyPr vert="horz" lIns="91440" tIns="45720" rIns="91440" bIns="45720" rtlCol="0"/>
          <a:lstStyle>
            <a:lvl1pPr algn="r">
              <a:defRPr sz="1200"/>
            </a:lvl1pPr>
          </a:lstStyle>
          <a:p>
            <a:fld id="{F3ECCCF9-49CE-42F6-A23A-8E4AC2EFFAFE}" type="datetimeFigureOut">
              <a:rPr lang="it-IT" smtClean="0"/>
              <a:t>08/12/2016</a:t>
            </a:fld>
            <a:endParaRPr lang="it-IT"/>
          </a:p>
        </p:txBody>
      </p:sp>
      <p:sp>
        <p:nvSpPr>
          <p:cNvPr id="4" name="Footer Placeholder 3"/>
          <p:cNvSpPr>
            <a:spLocks noGrp="1"/>
          </p:cNvSpPr>
          <p:nvPr>
            <p:ph type="ftr" sz="quarter" idx="2"/>
          </p:nvPr>
        </p:nvSpPr>
        <p:spPr>
          <a:xfrm>
            <a:off x="0" y="9429750"/>
            <a:ext cx="2946400" cy="496888"/>
          </a:xfrm>
          <a:prstGeom prst="rect">
            <a:avLst/>
          </a:prstGeom>
        </p:spPr>
        <p:txBody>
          <a:bodyPr vert="horz" lIns="91440" tIns="45720" rIns="91440" bIns="45720" rtlCol="0" anchor="b"/>
          <a:lstStyle>
            <a:lvl1pPr algn="l">
              <a:defRPr sz="1200"/>
            </a:lvl1pPr>
          </a:lstStyle>
          <a:p>
            <a:endParaRPr lang="it-IT"/>
          </a:p>
        </p:txBody>
      </p:sp>
      <p:sp>
        <p:nvSpPr>
          <p:cNvPr id="5" name="Slide Number Placeholder 4"/>
          <p:cNvSpPr>
            <a:spLocks noGrp="1"/>
          </p:cNvSpPr>
          <p:nvPr>
            <p:ph type="sldNum" sz="quarter" idx="3"/>
          </p:nvPr>
        </p:nvSpPr>
        <p:spPr>
          <a:xfrm>
            <a:off x="3849688" y="9429750"/>
            <a:ext cx="2946400" cy="496888"/>
          </a:xfrm>
          <a:prstGeom prst="rect">
            <a:avLst/>
          </a:prstGeom>
        </p:spPr>
        <p:txBody>
          <a:bodyPr vert="horz" lIns="91440" tIns="45720" rIns="91440" bIns="45720" rtlCol="0" anchor="b"/>
          <a:lstStyle>
            <a:lvl1pPr algn="r">
              <a:defRPr sz="1200"/>
            </a:lvl1pPr>
          </a:lstStyle>
          <a:p>
            <a:fld id="{3F2A8363-A254-489A-959A-1B915FA5DD27}" type="slidenum">
              <a:rPr lang="it-IT" smtClean="0"/>
              <a:t>‹#›</a:t>
            </a:fld>
            <a:endParaRPr lang="it-IT"/>
          </a:p>
        </p:txBody>
      </p:sp>
    </p:spTree>
    <p:extLst>
      <p:ext uri="{BB962C8B-B14F-4D97-AF65-F5344CB8AC3E}">
        <p14:creationId xmlns:p14="http://schemas.microsoft.com/office/powerpoint/2010/main" val="108960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2"/>
          <p:cNvSpPr>
            <a:spLocks noGrp="1" noChangeArrowheads="1"/>
          </p:cNvSpPr>
          <p:nvPr>
            <p:ph type="hdr" sz="quarter"/>
          </p:nvPr>
        </p:nvSpPr>
        <p:spPr bwMode="auto">
          <a:xfrm>
            <a:off x="1" y="1"/>
            <a:ext cx="2946576" cy="496888"/>
          </a:xfrm>
          <a:prstGeom prst="rect">
            <a:avLst/>
          </a:prstGeom>
          <a:noFill/>
          <a:ln w="9525">
            <a:noFill/>
            <a:miter lim="800000"/>
            <a:headEnd/>
            <a:tailEnd/>
          </a:ln>
          <a:effectLst/>
        </p:spPr>
        <p:txBody>
          <a:bodyPr vert="horz" wrap="square" lIns="84071" tIns="42038" rIns="84071" bIns="42038" numCol="1" anchor="t" anchorCtr="0" compatLnSpc="1">
            <a:prstTxWarp prst="textNoShape">
              <a:avLst/>
            </a:prstTxWarp>
          </a:bodyPr>
          <a:lstStyle>
            <a:lvl1pPr>
              <a:defRPr sz="1100">
                <a:latin typeface="Arial" pitchFamily="34" charset="0"/>
              </a:defRPr>
            </a:lvl1pPr>
          </a:lstStyle>
          <a:p>
            <a:pPr>
              <a:defRPr/>
            </a:pPr>
            <a:endParaRPr lang="en-US"/>
          </a:p>
        </p:txBody>
      </p:sp>
      <p:sp>
        <p:nvSpPr>
          <p:cNvPr id="12291" name="Rectangle 3"/>
          <p:cNvSpPr>
            <a:spLocks noGrp="1" noChangeArrowheads="1"/>
          </p:cNvSpPr>
          <p:nvPr>
            <p:ph type="dt" idx="1"/>
          </p:nvPr>
        </p:nvSpPr>
        <p:spPr bwMode="auto">
          <a:xfrm>
            <a:off x="3851100" y="1"/>
            <a:ext cx="2944957" cy="496888"/>
          </a:xfrm>
          <a:prstGeom prst="rect">
            <a:avLst/>
          </a:prstGeom>
          <a:noFill/>
          <a:ln w="9525">
            <a:noFill/>
            <a:miter lim="800000"/>
            <a:headEnd/>
            <a:tailEnd/>
          </a:ln>
          <a:effectLst/>
        </p:spPr>
        <p:txBody>
          <a:bodyPr vert="horz" wrap="square" lIns="84071" tIns="42038" rIns="84071" bIns="42038" numCol="1" anchor="t" anchorCtr="0" compatLnSpc="1">
            <a:prstTxWarp prst="textNoShape">
              <a:avLst/>
            </a:prstTxWarp>
          </a:bodyPr>
          <a:lstStyle>
            <a:lvl1pPr algn="r">
              <a:defRPr sz="1100">
                <a:latin typeface="Arial" pitchFamily="34" charset="0"/>
              </a:defRPr>
            </a:lvl1pPr>
          </a:lstStyle>
          <a:p>
            <a:pPr>
              <a:defRPr/>
            </a:pPr>
            <a:endParaRPr lang="en-US"/>
          </a:p>
        </p:txBody>
      </p:sp>
      <p:sp>
        <p:nvSpPr>
          <p:cNvPr id="9220" name="Rectangle 4"/>
          <p:cNvSpPr>
            <a:spLocks noGrp="1" noRot="1" noChangeAspect="1" noChangeArrowheads="1" noTextEdit="1"/>
          </p:cNvSpPr>
          <p:nvPr>
            <p:ph type="sldImg" idx="2"/>
          </p:nvPr>
        </p:nvSpPr>
        <p:spPr bwMode="auto">
          <a:xfrm>
            <a:off x="168275" y="746125"/>
            <a:ext cx="6461125" cy="37211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3" name="Rectangle 5"/>
          <p:cNvSpPr>
            <a:spLocks noGrp="1" noChangeArrowheads="1"/>
          </p:cNvSpPr>
          <p:nvPr>
            <p:ph type="body" sz="quarter" idx="3"/>
          </p:nvPr>
        </p:nvSpPr>
        <p:spPr bwMode="auto">
          <a:xfrm>
            <a:off x="681226" y="4716463"/>
            <a:ext cx="5435227" cy="4465637"/>
          </a:xfrm>
          <a:prstGeom prst="rect">
            <a:avLst/>
          </a:prstGeom>
          <a:noFill/>
          <a:ln w="9525">
            <a:noFill/>
            <a:miter lim="800000"/>
            <a:headEnd/>
            <a:tailEnd/>
          </a:ln>
          <a:effectLst/>
        </p:spPr>
        <p:txBody>
          <a:bodyPr vert="horz" wrap="square" lIns="84071" tIns="42038" rIns="84071" bIns="42038"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294" name="Rectangle 6"/>
          <p:cNvSpPr>
            <a:spLocks noGrp="1" noChangeArrowheads="1"/>
          </p:cNvSpPr>
          <p:nvPr>
            <p:ph type="ftr" sz="quarter" idx="4"/>
          </p:nvPr>
        </p:nvSpPr>
        <p:spPr bwMode="auto">
          <a:xfrm>
            <a:off x="1" y="9428164"/>
            <a:ext cx="2946576" cy="496887"/>
          </a:xfrm>
          <a:prstGeom prst="rect">
            <a:avLst/>
          </a:prstGeom>
          <a:noFill/>
          <a:ln w="9525">
            <a:noFill/>
            <a:miter lim="800000"/>
            <a:headEnd/>
            <a:tailEnd/>
          </a:ln>
          <a:effectLst/>
        </p:spPr>
        <p:txBody>
          <a:bodyPr vert="horz" wrap="square" lIns="84071" tIns="42038" rIns="84071" bIns="42038" numCol="1" anchor="b" anchorCtr="0" compatLnSpc="1">
            <a:prstTxWarp prst="textNoShape">
              <a:avLst/>
            </a:prstTxWarp>
          </a:bodyPr>
          <a:lstStyle>
            <a:lvl1pPr>
              <a:defRPr sz="1100">
                <a:latin typeface="Arial" pitchFamily="34" charset="0"/>
              </a:defRPr>
            </a:lvl1pPr>
          </a:lstStyle>
          <a:p>
            <a:pPr>
              <a:defRPr/>
            </a:pPr>
            <a:endParaRPr lang="en-US"/>
          </a:p>
        </p:txBody>
      </p:sp>
      <p:sp>
        <p:nvSpPr>
          <p:cNvPr id="12295" name="Rectangle 7"/>
          <p:cNvSpPr>
            <a:spLocks noGrp="1" noChangeArrowheads="1"/>
          </p:cNvSpPr>
          <p:nvPr>
            <p:ph type="sldNum" sz="quarter" idx="5"/>
          </p:nvPr>
        </p:nvSpPr>
        <p:spPr bwMode="auto">
          <a:xfrm>
            <a:off x="3851100" y="9428164"/>
            <a:ext cx="2944957" cy="496887"/>
          </a:xfrm>
          <a:prstGeom prst="rect">
            <a:avLst/>
          </a:prstGeom>
          <a:noFill/>
          <a:ln w="9525">
            <a:noFill/>
            <a:miter lim="800000"/>
            <a:headEnd/>
            <a:tailEnd/>
          </a:ln>
          <a:effectLst/>
        </p:spPr>
        <p:txBody>
          <a:bodyPr vert="horz" wrap="square" lIns="84071" tIns="42038" rIns="84071" bIns="42038" numCol="1" anchor="b" anchorCtr="0" compatLnSpc="1">
            <a:prstTxWarp prst="textNoShape">
              <a:avLst/>
            </a:prstTxWarp>
          </a:bodyPr>
          <a:lstStyle>
            <a:lvl1pPr algn="r">
              <a:defRPr sz="1100">
                <a:latin typeface="Arial" pitchFamily="34" charset="0"/>
              </a:defRPr>
            </a:lvl1pPr>
          </a:lstStyle>
          <a:p>
            <a:pPr>
              <a:defRPr/>
            </a:pPr>
            <a:fld id="{3C6CECF5-BE93-43AE-99D2-8C68532E2C04}" type="slidenum">
              <a:rPr lang="en-US"/>
              <a:pPr>
                <a:defRPr/>
              </a:pPr>
              <a:t>‹#›</a:t>
            </a:fld>
            <a:endParaRPr lang="en-US"/>
          </a:p>
        </p:txBody>
      </p:sp>
    </p:spTree>
    <p:extLst>
      <p:ext uri="{BB962C8B-B14F-4D97-AF65-F5344CB8AC3E}">
        <p14:creationId xmlns:p14="http://schemas.microsoft.com/office/powerpoint/2010/main" val="113809527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600" kern="1200">
        <a:solidFill>
          <a:schemeClr val="tx1"/>
        </a:solidFill>
        <a:latin typeface="Arial" pitchFamily="34" charset="0"/>
        <a:ea typeface="+mn-ea"/>
        <a:cs typeface="+mn-cs"/>
      </a:defRPr>
    </a:lvl1pPr>
    <a:lvl2pPr marL="599069" algn="l" rtl="0" eaLnBrk="0" fontAlgn="base" hangingPunct="0">
      <a:spcBef>
        <a:spcPct val="30000"/>
      </a:spcBef>
      <a:spcAft>
        <a:spcPct val="0"/>
      </a:spcAft>
      <a:defRPr sz="1600" kern="1200">
        <a:solidFill>
          <a:schemeClr val="tx1"/>
        </a:solidFill>
        <a:latin typeface="Arial" pitchFamily="34" charset="0"/>
        <a:ea typeface="+mn-ea"/>
        <a:cs typeface="+mn-cs"/>
      </a:defRPr>
    </a:lvl2pPr>
    <a:lvl3pPr marL="1198138" algn="l" rtl="0" eaLnBrk="0" fontAlgn="base" hangingPunct="0">
      <a:spcBef>
        <a:spcPct val="30000"/>
      </a:spcBef>
      <a:spcAft>
        <a:spcPct val="0"/>
      </a:spcAft>
      <a:defRPr sz="1600" kern="1200">
        <a:solidFill>
          <a:schemeClr val="tx1"/>
        </a:solidFill>
        <a:latin typeface="Arial" pitchFamily="34" charset="0"/>
        <a:ea typeface="+mn-ea"/>
        <a:cs typeface="+mn-cs"/>
      </a:defRPr>
    </a:lvl3pPr>
    <a:lvl4pPr marL="1797207" algn="l" rtl="0" eaLnBrk="0" fontAlgn="base" hangingPunct="0">
      <a:spcBef>
        <a:spcPct val="30000"/>
      </a:spcBef>
      <a:spcAft>
        <a:spcPct val="0"/>
      </a:spcAft>
      <a:defRPr sz="1600" kern="1200">
        <a:solidFill>
          <a:schemeClr val="tx1"/>
        </a:solidFill>
        <a:latin typeface="Arial" pitchFamily="34" charset="0"/>
        <a:ea typeface="+mn-ea"/>
        <a:cs typeface="+mn-cs"/>
      </a:defRPr>
    </a:lvl4pPr>
    <a:lvl5pPr marL="2396277" algn="l" rtl="0" eaLnBrk="0" fontAlgn="base" hangingPunct="0">
      <a:spcBef>
        <a:spcPct val="30000"/>
      </a:spcBef>
      <a:spcAft>
        <a:spcPct val="0"/>
      </a:spcAft>
      <a:defRPr sz="1600" kern="1200">
        <a:solidFill>
          <a:schemeClr val="tx1"/>
        </a:solidFill>
        <a:latin typeface="Arial" pitchFamily="34" charset="0"/>
        <a:ea typeface="+mn-ea"/>
        <a:cs typeface="+mn-cs"/>
      </a:defRPr>
    </a:lvl5pPr>
    <a:lvl6pPr marL="2995346" algn="l" defTabSz="1198138" rtl="0" eaLnBrk="1" latinLnBrk="0" hangingPunct="1">
      <a:defRPr sz="1600" kern="1200">
        <a:solidFill>
          <a:schemeClr val="tx1"/>
        </a:solidFill>
        <a:latin typeface="+mn-lt"/>
        <a:ea typeface="+mn-ea"/>
        <a:cs typeface="+mn-cs"/>
      </a:defRPr>
    </a:lvl6pPr>
    <a:lvl7pPr marL="3594415" algn="l" defTabSz="1198138" rtl="0" eaLnBrk="1" latinLnBrk="0" hangingPunct="1">
      <a:defRPr sz="1600" kern="1200">
        <a:solidFill>
          <a:schemeClr val="tx1"/>
        </a:solidFill>
        <a:latin typeface="+mn-lt"/>
        <a:ea typeface="+mn-ea"/>
        <a:cs typeface="+mn-cs"/>
      </a:defRPr>
    </a:lvl7pPr>
    <a:lvl8pPr marL="4193484" algn="l" defTabSz="1198138" rtl="0" eaLnBrk="1" latinLnBrk="0" hangingPunct="1">
      <a:defRPr sz="1600" kern="1200">
        <a:solidFill>
          <a:schemeClr val="tx1"/>
        </a:solidFill>
        <a:latin typeface="+mn-lt"/>
        <a:ea typeface="+mn-ea"/>
        <a:cs typeface="+mn-cs"/>
      </a:defRPr>
    </a:lvl8pPr>
    <a:lvl9pPr marL="4792553" algn="l" defTabSz="1198138"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INTRO">
    <p:spTree>
      <p:nvGrpSpPr>
        <p:cNvPr id="1" name=""/>
        <p:cNvGrpSpPr/>
        <p:nvPr/>
      </p:nvGrpSpPr>
      <p:grpSpPr>
        <a:xfrm>
          <a:off x="0" y="0"/>
          <a:ext cx="0" cy="0"/>
          <a:chOff x="0" y="0"/>
          <a:chExt cx="0" cy="0"/>
        </a:xfrm>
      </p:grpSpPr>
      <p:sp>
        <p:nvSpPr>
          <p:cNvPr id="12" name="Title 1"/>
          <p:cNvSpPr>
            <a:spLocks noGrp="1"/>
          </p:cNvSpPr>
          <p:nvPr>
            <p:ph type="ctrTitle"/>
          </p:nvPr>
        </p:nvSpPr>
        <p:spPr>
          <a:xfrm>
            <a:off x="1026278" y="2268141"/>
            <a:ext cx="10537380" cy="1466282"/>
          </a:xfrm>
          <a:prstGeom prst="rect">
            <a:avLst/>
          </a:prstGeom>
        </p:spPr>
        <p:txBody>
          <a:bodyPr/>
          <a:lstStyle>
            <a:lvl1pPr algn="ctr">
              <a:defRPr sz="6000" b="1">
                <a:solidFill>
                  <a:srgbClr val="C00000"/>
                </a:solidFill>
                <a:effectLst>
                  <a:outerShdw blurRad="38100" dist="38100" dir="2700000" algn="tl">
                    <a:srgbClr val="000000">
                      <a:alpha val="43137"/>
                    </a:srgbClr>
                  </a:outerShdw>
                </a:effectLst>
                <a:latin typeface="+mj-lt"/>
                <a:ea typeface="Verdana" pitchFamily="34" charset="0"/>
                <a:cs typeface="Verdana" pitchFamily="34" charset="0"/>
              </a:defRPr>
            </a:lvl1pPr>
          </a:lstStyle>
          <a:p>
            <a:r>
              <a:rPr lang="en-US"/>
              <a:t>Click to edit Master title style</a:t>
            </a:r>
            <a:endParaRPr lang="en-US" dirty="0"/>
          </a:p>
        </p:txBody>
      </p:sp>
      <p:sp>
        <p:nvSpPr>
          <p:cNvPr id="13" name="Subtitle 2"/>
          <p:cNvSpPr>
            <a:spLocks noGrp="1"/>
          </p:cNvSpPr>
          <p:nvPr>
            <p:ph type="subTitle" idx="1"/>
          </p:nvPr>
        </p:nvSpPr>
        <p:spPr>
          <a:xfrm>
            <a:off x="2016318" y="3926158"/>
            <a:ext cx="8316595" cy="718247"/>
          </a:xfrm>
          <a:prstGeom prst="rect">
            <a:avLst/>
          </a:prstGeom>
        </p:spPr>
        <p:txBody>
          <a:bodyPr lIns="119814" tIns="59907" rIns="119814" bIns="59907"/>
          <a:lstStyle>
            <a:lvl1pPr marL="0" indent="0" algn="ctr">
              <a:buNone/>
              <a:defRPr sz="3400">
                <a:latin typeface="+mn-lt"/>
                <a:ea typeface="Verdana" pitchFamily="34" charset="0"/>
                <a:cs typeface="Verdana" pitchFamily="34" charset="0"/>
              </a:defRPr>
            </a:lvl1pPr>
            <a:lvl2pPr marL="599069" indent="0" algn="ctr">
              <a:buNone/>
              <a:defRPr/>
            </a:lvl2pPr>
            <a:lvl3pPr marL="1198138" indent="0" algn="ctr">
              <a:buNone/>
              <a:defRPr/>
            </a:lvl3pPr>
            <a:lvl4pPr marL="1797207" indent="0" algn="ctr">
              <a:buNone/>
              <a:defRPr/>
            </a:lvl4pPr>
            <a:lvl5pPr marL="2396277" indent="0" algn="ctr">
              <a:buNone/>
              <a:defRPr/>
            </a:lvl5pPr>
            <a:lvl6pPr marL="2995346" indent="0" algn="ctr">
              <a:buNone/>
              <a:defRPr/>
            </a:lvl6pPr>
            <a:lvl7pPr marL="3594415" indent="0" algn="ctr">
              <a:buNone/>
              <a:defRPr/>
            </a:lvl7pPr>
            <a:lvl8pPr marL="4193484" indent="0" algn="ctr">
              <a:buNone/>
              <a:defRPr/>
            </a:lvl8pPr>
            <a:lvl9pPr marL="4792553" indent="0" algn="ctr">
              <a:buNone/>
              <a:defRPr/>
            </a:lvl9pPr>
          </a:lstStyle>
          <a:p>
            <a:r>
              <a:rPr lang="en-US"/>
              <a:t>Click to edit Master subtitle style</a:t>
            </a:r>
            <a:endParaRPr lang="en-US" dirty="0"/>
          </a:p>
        </p:txBody>
      </p:sp>
      <p:sp>
        <p:nvSpPr>
          <p:cNvPr id="5" name="Rectangle 4"/>
          <p:cNvSpPr/>
          <p:nvPr userDrawn="1"/>
        </p:nvSpPr>
        <p:spPr>
          <a:xfrm>
            <a:off x="0" y="-36115"/>
            <a:ext cx="11880850" cy="1584176"/>
          </a:xfrm>
          <a:prstGeom prst="rect">
            <a:avLst/>
          </a:prstGeom>
          <a:gradFill flip="none" rotWithShape="1">
            <a:gsLst>
              <a:gs pos="42000">
                <a:srgbClr val="E40F27"/>
              </a:gs>
              <a:gs pos="89000">
                <a:srgbClr val="E2001A"/>
              </a:gs>
              <a:gs pos="0">
                <a:srgbClr val="9D0D16"/>
              </a:gs>
              <a:gs pos="100000">
                <a:schemeClr val="bg1"/>
              </a:gs>
            </a:gsLst>
            <a:lin ang="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19814" tIns="59907" rIns="119814" bIns="59907" spcCol="0" rtlCol="0" anchor="ctr"/>
          <a:lstStyle/>
          <a:p>
            <a:pPr algn="ctr"/>
            <a:endParaRPr lang="it-IT"/>
          </a:p>
        </p:txBody>
      </p:sp>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777" y="6084565"/>
            <a:ext cx="2835305" cy="371449"/>
          </a:xfrm>
          <a:prstGeom prst="rect">
            <a:avLst/>
          </a:prstGeom>
        </p:spPr>
      </p:pic>
      <p:pic>
        <p:nvPicPr>
          <p:cNvPr id="4" name="Picture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135401" y="5423251"/>
            <a:ext cx="4428257" cy="847038"/>
          </a:xfrm>
          <a:prstGeom prst="rect">
            <a:avLst/>
          </a:prstGeom>
        </p:spPr>
      </p:pic>
    </p:spTree>
    <p:extLst>
      <p:ext uri="{BB962C8B-B14F-4D97-AF65-F5344CB8AC3E}">
        <p14:creationId xmlns:p14="http://schemas.microsoft.com/office/powerpoint/2010/main" val="3316528202"/>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Titolo e Contenuti">
    <p:spTree>
      <p:nvGrpSpPr>
        <p:cNvPr id="1" name=""/>
        <p:cNvGrpSpPr/>
        <p:nvPr/>
      </p:nvGrpSpPr>
      <p:grpSpPr>
        <a:xfrm>
          <a:off x="0" y="0"/>
          <a:ext cx="0" cy="0"/>
          <a:chOff x="0" y="0"/>
          <a:chExt cx="0" cy="0"/>
        </a:xfrm>
      </p:grpSpPr>
      <p:sp>
        <p:nvSpPr>
          <p:cNvPr id="3" name="Content Placeholder 2"/>
          <p:cNvSpPr>
            <a:spLocks noGrp="1"/>
          </p:cNvSpPr>
          <p:nvPr>
            <p:ph idx="1"/>
          </p:nvPr>
        </p:nvSpPr>
        <p:spPr>
          <a:xfrm>
            <a:off x="594043" y="1116013"/>
            <a:ext cx="10692765" cy="4514439"/>
          </a:xfrm>
          <a:prstGeom prst="rect">
            <a:avLst/>
          </a:prstGeom>
        </p:spPr>
        <p:txBody>
          <a:bodyPr lIns="119814" tIns="59907" rIns="119814" bIns="59907"/>
          <a:lstStyle>
            <a:lvl1pPr>
              <a:buClr>
                <a:srgbClr val="C00000"/>
              </a:buClr>
              <a:buFont typeface="Wingdings" pitchFamily="2" charset="2"/>
              <a:buChar char="q"/>
              <a:defRPr sz="1600">
                <a:latin typeface="+mn-lt"/>
                <a:ea typeface="Verdana" pitchFamily="34" charset="0"/>
                <a:cs typeface="Verdana" pitchFamily="34" charset="0"/>
              </a:defRPr>
            </a:lvl1pPr>
            <a:lvl2pPr marL="971408" indent="-370258">
              <a:buClr>
                <a:srgbClr val="C00000"/>
              </a:buClr>
              <a:buFont typeface="Wingdings" panose="05000000000000000000" pitchFamily="2" charset="2"/>
              <a:buChar char="§"/>
              <a:defRPr sz="1200">
                <a:latin typeface="+mn-lt"/>
                <a:ea typeface="Verdana" pitchFamily="34" charset="0"/>
                <a:cs typeface="Verdana" pitchFamily="34" charset="0"/>
              </a:defRPr>
            </a:lvl2pPr>
            <a:lvl3pPr marL="1495593" indent="-299535">
              <a:buClr>
                <a:srgbClr val="C00000"/>
              </a:buClr>
              <a:buFont typeface="Arial" panose="020B0604020202020204" pitchFamily="34" charset="0"/>
              <a:buChar char="•"/>
              <a:defRPr sz="1000">
                <a:latin typeface="+mn-lt"/>
                <a:ea typeface="Verdana" pitchFamily="34" charset="0"/>
                <a:cs typeface="Verdana" pitchFamily="34" charset="0"/>
              </a:defRPr>
            </a:lvl3pPr>
            <a:lvl4pPr marL="2096742" indent="-299535">
              <a:buFont typeface="Dotum" panose="020B0600000101010101" pitchFamily="34" charset="-127"/>
              <a:buChar char="-"/>
              <a:defRPr sz="800">
                <a:latin typeface="+mn-lt"/>
                <a:ea typeface="Verdana" pitchFamily="34" charset="0"/>
                <a:cs typeface="Verdana" pitchFamily="34" charset="0"/>
              </a:defRPr>
            </a:lvl4pPr>
            <a:lvl5pPr>
              <a:defRPr>
                <a:latin typeface="Verdana" pitchFamily="34" charset="0"/>
                <a:ea typeface="Verdana" pitchFamily="34" charset="0"/>
                <a:cs typeface="Verdana"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0" name="Date Placeholder 9"/>
          <p:cNvSpPr>
            <a:spLocks noGrp="1"/>
          </p:cNvSpPr>
          <p:nvPr>
            <p:ph type="dt" sz="half" idx="10"/>
          </p:nvPr>
        </p:nvSpPr>
        <p:spPr/>
        <p:txBody>
          <a:bodyPr/>
          <a:lstStyle>
            <a:lvl1pPr>
              <a:defRPr b="0">
                <a:solidFill>
                  <a:schemeClr val="bg1"/>
                </a:solidFill>
              </a:defRPr>
            </a:lvl1pPr>
          </a:lstStyle>
          <a:p>
            <a:fld id="{B4BDCE43-8D42-4382-A0DD-849D3C6434DB}" type="datetime1">
              <a:rPr lang="it-IT" smtClean="0"/>
              <a:pPr/>
              <a:t>08/12/2016</a:t>
            </a:fld>
            <a:endParaRPr lang="it-IT" dirty="0"/>
          </a:p>
        </p:txBody>
      </p:sp>
      <p:sp>
        <p:nvSpPr>
          <p:cNvPr id="11" name="Footer Placeholder 10"/>
          <p:cNvSpPr>
            <a:spLocks noGrp="1"/>
          </p:cNvSpPr>
          <p:nvPr>
            <p:ph type="ftr" sz="quarter" idx="11"/>
          </p:nvPr>
        </p:nvSpPr>
        <p:spPr>
          <a:xfrm>
            <a:off x="107777" y="6514771"/>
            <a:ext cx="4536504" cy="289874"/>
          </a:xfrm>
        </p:spPr>
        <p:txBody>
          <a:bodyPr/>
          <a:lstStyle>
            <a:lvl1pPr>
              <a:defRPr sz="1400" b="0">
                <a:solidFill>
                  <a:schemeClr val="bg1"/>
                </a:solidFill>
              </a:defRPr>
            </a:lvl1pPr>
          </a:lstStyle>
          <a:p>
            <a:r>
              <a:rPr lang="it-IT" dirty="0"/>
              <a:t>Corso di preparazione alla certificazione PMP</a:t>
            </a:r>
            <a:r>
              <a:rPr lang="it-IT" baseline="30000" dirty="0"/>
              <a:t> ®</a:t>
            </a:r>
            <a:endParaRPr lang="it-IT" dirty="0"/>
          </a:p>
        </p:txBody>
      </p:sp>
      <p:sp>
        <p:nvSpPr>
          <p:cNvPr id="12" name="Slide Number Placeholder 11"/>
          <p:cNvSpPr>
            <a:spLocks noGrp="1"/>
          </p:cNvSpPr>
          <p:nvPr>
            <p:ph type="sldNum" sz="quarter" idx="12"/>
          </p:nvPr>
        </p:nvSpPr>
        <p:spPr/>
        <p:txBody>
          <a:bodyPr/>
          <a:lstStyle>
            <a:lvl1pPr>
              <a:defRPr b="0">
                <a:solidFill>
                  <a:schemeClr val="bg1"/>
                </a:solidFill>
              </a:defRPr>
            </a:lvl1pPr>
          </a:lstStyle>
          <a:p>
            <a:fld id="{FB20157B-BF21-4976-810E-1ABA2FD4E36F}" type="slidenum">
              <a:rPr lang="it-IT" smtClean="0"/>
              <a:pPr/>
              <a:t>‹#›</a:t>
            </a:fld>
            <a:endParaRPr lang="it-IT"/>
          </a:p>
        </p:txBody>
      </p:sp>
      <p:sp>
        <p:nvSpPr>
          <p:cNvPr id="2" name="Title 1"/>
          <p:cNvSpPr>
            <a:spLocks noGrp="1"/>
          </p:cNvSpPr>
          <p:nvPr>
            <p:ph type="title"/>
          </p:nvPr>
        </p:nvSpPr>
        <p:spPr/>
        <p:txBody>
          <a:bodyPr/>
          <a:lstStyle/>
          <a:p>
            <a:r>
              <a:rPr lang="en-US"/>
              <a:t>Click to edit Master title style</a:t>
            </a:r>
            <a:endParaRPr lang="it-IT"/>
          </a:p>
        </p:txBody>
      </p:sp>
    </p:spTree>
    <p:extLst>
      <p:ext uri="{BB962C8B-B14F-4D97-AF65-F5344CB8AC3E}">
        <p14:creationId xmlns:p14="http://schemas.microsoft.com/office/powerpoint/2010/main" val="80900597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p:cNvSpPr/>
          <p:nvPr userDrawn="1"/>
        </p:nvSpPr>
        <p:spPr>
          <a:xfrm>
            <a:off x="0" y="6484787"/>
            <a:ext cx="10851686" cy="355751"/>
          </a:xfrm>
          <a:prstGeom prst="rect">
            <a:avLst/>
          </a:prstGeom>
          <a:gradFill flip="none" rotWithShape="1">
            <a:gsLst>
              <a:gs pos="42000">
                <a:srgbClr val="E40F27"/>
              </a:gs>
              <a:gs pos="89000">
                <a:srgbClr val="E2001A"/>
              </a:gs>
              <a:gs pos="0">
                <a:srgbClr val="9D0D16"/>
              </a:gs>
              <a:gs pos="100000">
                <a:schemeClr val="bg1"/>
              </a:gs>
            </a:gsLst>
            <a:lin ang="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19814" tIns="59907" rIns="119814" bIns="59907" spcCol="0" rtlCol="0" anchor="ctr"/>
          <a:lstStyle/>
          <a:p>
            <a:pPr algn="ctr"/>
            <a:endParaRPr lang="it-IT"/>
          </a:p>
        </p:txBody>
      </p:sp>
      <p:sp>
        <p:nvSpPr>
          <p:cNvPr id="7" name="Date Placeholder 6"/>
          <p:cNvSpPr>
            <a:spLocks noGrp="1"/>
          </p:cNvSpPr>
          <p:nvPr>
            <p:ph type="dt" sz="half" idx="2"/>
          </p:nvPr>
        </p:nvSpPr>
        <p:spPr>
          <a:xfrm>
            <a:off x="5574211" y="6590846"/>
            <a:ext cx="1590350" cy="143633"/>
          </a:xfrm>
          <a:prstGeom prst="rect">
            <a:avLst/>
          </a:prstGeom>
        </p:spPr>
        <p:txBody>
          <a:bodyPr vert="horz" lIns="47171" tIns="47171" rIns="47171" bIns="47171" rtlCol="0" anchor="ctr"/>
          <a:lstStyle>
            <a:lvl1pPr>
              <a:defRPr lang="it-IT" sz="1300" smtClean="0">
                <a:solidFill>
                  <a:schemeClr val="tx1"/>
                </a:solidFill>
                <a:latin typeface="+mn-lt"/>
                <a:ea typeface="Verdana" pitchFamily="34" charset="0"/>
                <a:cs typeface="Verdana" pitchFamily="34" charset="0"/>
              </a:defRPr>
            </a:lvl1pPr>
          </a:lstStyle>
          <a:p>
            <a:fld id="{C8C33378-5A52-4351-907E-04F015C42420}" type="datetime1">
              <a:rPr lang="it-IT" smtClean="0"/>
              <a:t>08/12/2016</a:t>
            </a:fld>
            <a:endParaRPr lang="it-IT" dirty="0"/>
          </a:p>
        </p:txBody>
      </p:sp>
      <p:sp>
        <p:nvSpPr>
          <p:cNvPr id="8" name="Footer Placeholder 7"/>
          <p:cNvSpPr>
            <a:spLocks noGrp="1"/>
          </p:cNvSpPr>
          <p:nvPr>
            <p:ph type="ftr" sz="quarter" idx="3"/>
          </p:nvPr>
        </p:nvSpPr>
        <p:spPr>
          <a:xfrm>
            <a:off x="107777" y="6590846"/>
            <a:ext cx="3762269" cy="143633"/>
          </a:xfrm>
          <a:prstGeom prst="rect">
            <a:avLst/>
          </a:prstGeom>
        </p:spPr>
        <p:txBody>
          <a:bodyPr vert="horz" lIns="47171" tIns="47171" rIns="47171" bIns="47171" rtlCol="0" anchor="ctr"/>
          <a:lstStyle>
            <a:lvl1pPr>
              <a:defRPr lang="it-IT" sz="1300">
                <a:solidFill>
                  <a:schemeClr val="tx1"/>
                </a:solidFill>
                <a:latin typeface="+mn-lt"/>
                <a:ea typeface="Verdana" pitchFamily="34" charset="0"/>
                <a:cs typeface="Verdana" pitchFamily="34" charset="0"/>
              </a:defRPr>
            </a:lvl1pPr>
          </a:lstStyle>
          <a:p>
            <a:r>
              <a:rPr lang="it-IT" dirty="0"/>
              <a:t>Titolo Presentazione</a:t>
            </a:r>
          </a:p>
        </p:txBody>
      </p:sp>
      <p:sp>
        <p:nvSpPr>
          <p:cNvPr id="9" name="Slide Number Placeholder 8"/>
          <p:cNvSpPr>
            <a:spLocks noGrp="1"/>
          </p:cNvSpPr>
          <p:nvPr>
            <p:ph type="sldNum" sz="quarter" idx="4"/>
          </p:nvPr>
        </p:nvSpPr>
        <p:spPr>
          <a:xfrm>
            <a:off x="9027918" y="6590846"/>
            <a:ext cx="855983" cy="143633"/>
          </a:xfrm>
          <a:prstGeom prst="rect">
            <a:avLst/>
          </a:prstGeom>
        </p:spPr>
        <p:txBody>
          <a:bodyPr vert="horz" lIns="119814" tIns="59907" rIns="119814" bIns="59907" rtlCol="0" anchor="ctr"/>
          <a:lstStyle>
            <a:lvl1pPr algn="r">
              <a:defRPr sz="1600">
                <a:solidFill>
                  <a:schemeClr val="tx1"/>
                </a:solidFill>
                <a:latin typeface="+mn-lt"/>
              </a:defRPr>
            </a:lvl1pPr>
          </a:lstStyle>
          <a:p>
            <a:fld id="{FB20157B-BF21-4976-810E-1ABA2FD4E36F}" type="slidenum">
              <a:rPr lang="it-IT" smtClean="0"/>
              <a:pPr/>
              <a:t>‹#›</a:t>
            </a:fld>
            <a:endParaRPr lang="it-IT"/>
          </a:p>
        </p:txBody>
      </p:sp>
      <p:sp>
        <p:nvSpPr>
          <p:cNvPr id="4" name="Rectangle 3"/>
          <p:cNvSpPr/>
          <p:nvPr userDrawn="1"/>
        </p:nvSpPr>
        <p:spPr>
          <a:xfrm>
            <a:off x="0" y="834582"/>
            <a:ext cx="11880850" cy="45602"/>
          </a:xfrm>
          <a:prstGeom prst="rect">
            <a:avLst/>
          </a:prstGeom>
          <a:gradFill flip="none" rotWithShape="1">
            <a:gsLst>
              <a:gs pos="28332">
                <a:srgbClr val="E40F27"/>
              </a:gs>
              <a:gs pos="48000">
                <a:srgbClr val="E2001A"/>
              </a:gs>
              <a:gs pos="0">
                <a:srgbClr val="9D0D16"/>
              </a:gs>
              <a:gs pos="100000">
                <a:schemeClr val="bg1"/>
              </a:gs>
            </a:gsLst>
            <a:lin ang="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19814" tIns="59907" rIns="119814" bIns="59907" spcCol="0" rtlCol="0" anchor="ctr"/>
          <a:lstStyle/>
          <a:p>
            <a:pPr algn="ctr"/>
            <a:endParaRPr lang="it-IT"/>
          </a:p>
        </p:txBody>
      </p:sp>
      <p:sp>
        <p:nvSpPr>
          <p:cNvPr id="15" name="Title Placeholder 1"/>
          <p:cNvSpPr>
            <a:spLocks noGrp="1"/>
          </p:cNvSpPr>
          <p:nvPr>
            <p:ph type="title"/>
          </p:nvPr>
        </p:nvSpPr>
        <p:spPr>
          <a:xfrm>
            <a:off x="179785" y="152092"/>
            <a:ext cx="11149013" cy="531873"/>
          </a:xfrm>
          <a:prstGeom prst="rect">
            <a:avLst/>
          </a:prstGeom>
        </p:spPr>
        <p:txBody>
          <a:bodyPr vert="horz" wrap="square" lIns="0" tIns="0" rIns="0" bIns="0" rtlCol="0" anchor="t">
            <a:noAutofit/>
          </a:bodyPr>
          <a:lstStyle/>
          <a:p>
            <a:r>
              <a:rPr lang="en-US" dirty="0" err="1"/>
              <a:t>Titolo</a:t>
            </a:r>
            <a:endParaRPr lang="en-US" dirty="0"/>
          </a:p>
        </p:txBody>
      </p:sp>
      <p:pic>
        <p:nvPicPr>
          <p:cNvPr id="5" name="Picture 4"/>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252793" y="183353"/>
            <a:ext cx="2484040" cy="475148"/>
          </a:xfrm>
          <a:prstGeom prst="rect">
            <a:avLst/>
          </a:prstGeom>
        </p:spPr>
      </p:pic>
    </p:spTree>
  </p:cSld>
  <p:clrMap bg1="lt1" tx1="dk1" bg2="lt2" tx2="dk2" accent1="accent1" accent2="accent2" accent3="accent3" accent4="accent4" accent5="accent5" accent6="accent6" hlink="hlink" folHlink="folHlink"/>
  <p:sldLayoutIdLst>
    <p:sldLayoutId id="2147483678" r:id="rId1"/>
    <p:sldLayoutId id="2147483684" r:id="rId2"/>
  </p:sldLayoutIdLst>
  <p:hf hdr="0"/>
  <p:txStyles>
    <p:titleStyle>
      <a:lvl1pPr marL="0" marR="0" indent="0" algn="l" defTabSz="1196059" rtl="0" eaLnBrk="1" fontAlgn="base" latinLnBrk="0" hangingPunct="1">
        <a:lnSpc>
          <a:spcPct val="100000"/>
        </a:lnSpc>
        <a:spcBef>
          <a:spcPct val="0"/>
        </a:spcBef>
        <a:spcAft>
          <a:spcPct val="0"/>
        </a:spcAft>
        <a:buClrTx/>
        <a:buSzTx/>
        <a:buFontTx/>
        <a:buNone/>
        <a:tabLst/>
        <a:defRPr lang="it-IT" sz="3200" b="1" baseline="0" smtClean="0">
          <a:solidFill>
            <a:srgbClr val="C00000"/>
          </a:solidFill>
          <a:effectLst/>
          <a:latin typeface="+mj-lt"/>
          <a:ea typeface="Segoe UI" panose="020B0502040204020203" pitchFamily="34" charset="0"/>
          <a:cs typeface="Segoe UI" panose="020B0502040204020203" pitchFamily="34" charset="0"/>
        </a:defRPr>
      </a:lvl1pPr>
      <a:lvl2pPr algn="l" defTabSz="1196059" rtl="0" eaLnBrk="1" fontAlgn="base" hangingPunct="1">
        <a:spcBef>
          <a:spcPct val="0"/>
        </a:spcBef>
        <a:spcAft>
          <a:spcPct val="0"/>
        </a:spcAft>
        <a:defRPr sz="3400" b="1">
          <a:solidFill>
            <a:srgbClr val="C00000"/>
          </a:solidFill>
          <a:latin typeface="Verdana" pitchFamily="34" charset="0"/>
          <a:ea typeface="Verdana" pitchFamily="34" charset="0"/>
          <a:cs typeface="Verdana" pitchFamily="34" charset="0"/>
        </a:defRPr>
      </a:lvl2pPr>
      <a:lvl3pPr algn="l" defTabSz="1196059" rtl="0" eaLnBrk="1" fontAlgn="base" hangingPunct="1">
        <a:spcBef>
          <a:spcPct val="0"/>
        </a:spcBef>
        <a:spcAft>
          <a:spcPct val="0"/>
        </a:spcAft>
        <a:defRPr sz="3400" b="1">
          <a:solidFill>
            <a:srgbClr val="C00000"/>
          </a:solidFill>
          <a:latin typeface="Verdana" pitchFamily="34" charset="0"/>
          <a:ea typeface="Verdana" pitchFamily="34" charset="0"/>
          <a:cs typeface="Verdana" pitchFamily="34" charset="0"/>
        </a:defRPr>
      </a:lvl3pPr>
      <a:lvl4pPr algn="l" defTabSz="1196059" rtl="0" eaLnBrk="1" fontAlgn="base" hangingPunct="1">
        <a:spcBef>
          <a:spcPct val="0"/>
        </a:spcBef>
        <a:spcAft>
          <a:spcPct val="0"/>
        </a:spcAft>
        <a:defRPr sz="3400" b="1">
          <a:solidFill>
            <a:srgbClr val="C00000"/>
          </a:solidFill>
          <a:latin typeface="Verdana" pitchFamily="34" charset="0"/>
          <a:ea typeface="Verdana" pitchFamily="34" charset="0"/>
          <a:cs typeface="Verdana" pitchFamily="34" charset="0"/>
        </a:defRPr>
      </a:lvl4pPr>
      <a:lvl5pPr algn="l" defTabSz="1196059" rtl="0" eaLnBrk="1" fontAlgn="base" hangingPunct="1">
        <a:spcBef>
          <a:spcPct val="0"/>
        </a:spcBef>
        <a:spcAft>
          <a:spcPct val="0"/>
        </a:spcAft>
        <a:defRPr sz="3400" b="1">
          <a:solidFill>
            <a:srgbClr val="C00000"/>
          </a:solidFill>
          <a:latin typeface="Verdana" pitchFamily="34" charset="0"/>
          <a:ea typeface="Verdana" pitchFamily="34" charset="0"/>
          <a:cs typeface="Verdana" pitchFamily="34" charset="0"/>
        </a:defRPr>
      </a:lvl5pPr>
      <a:lvl6pPr marL="599069" algn="ctr" defTabSz="1196059" rtl="0" eaLnBrk="1" fontAlgn="base" hangingPunct="1">
        <a:spcBef>
          <a:spcPct val="0"/>
        </a:spcBef>
        <a:spcAft>
          <a:spcPct val="0"/>
        </a:spcAft>
        <a:defRPr sz="5800">
          <a:solidFill>
            <a:schemeClr val="tx2"/>
          </a:solidFill>
          <a:latin typeface="Times"/>
        </a:defRPr>
      </a:lvl6pPr>
      <a:lvl7pPr marL="1198138" algn="ctr" defTabSz="1196059" rtl="0" eaLnBrk="1" fontAlgn="base" hangingPunct="1">
        <a:spcBef>
          <a:spcPct val="0"/>
        </a:spcBef>
        <a:spcAft>
          <a:spcPct val="0"/>
        </a:spcAft>
        <a:defRPr sz="5800">
          <a:solidFill>
            <a:schemeClr val="tx2"/>
          </a:solidFill>
          <a:latin typeface="Times"/>
        </a:defRPr>
      </a:lvl7pPr>
      <a:lvl8pPr marL="1797207" algn="ctr" defTabSz="1196059" rtl="0" eaLnBrk="1" fontAlgn="base" hangingPunct="1">
        <a:spcBef>
          <a:spcPct val="0"/>
        </a:spcBef>
        <a:spcAft>
          <a:spcPct val="0"/>
        </a:spcAft>
        <a:defRPr sz="5800">
          <a:solidFill>
            <a:schemeClr val="tx2"/>
          </a:solidFill>
          <a:latin typeface="Times"/>
        </a:defRPr>
      </a:lvl8pPr>
      <a:lvl9pPr marL="2396277" algn="ctr" defTabSz="1196059" rtl="0" eaLnBrk="1" fontAlgn="base" hangingPunct="1">
        <a:spcBef>
          <a:spcPct val="0"/>
        </a:spcBef>
        <a:spcAft>
          <a:spcPct val="0"/>
        </a:spcAft>
        <a:defRPr sz="5800">
          <a:solidFill>
            <a:schemeClr val="tx2"/>
          </a:solidFill>
          <a:latin typeface="Times"/>
        </a:defRPr>
      </a:lvl9pPr>
    </p:titleStyle>
    <p:bodyStyle>
      <a:lvl1pPr marL="449302" indent="-449302" algn="l" defTabSz="1196059" rtl="0" eaLnBrk="1" fontAlgn="base" hangingPunct="1">
        <a:spcBef>
          <a:spcPct val="20000"/>
        </a:spcBef>
        <a:spcAft>
          <a:spcPct val="0"/>
        </a:spcAft>
        <a:buChar char="•"/>
        <a:defRPr sz="4200">
          <a:solidFill>
            <a:schemeClr val="tx1"/>
          </a:solidFill>
          <a:latin typeface="+mn-lt"/>
          <a:ea typeface="+mn-ea"/>
          <a:cs typeface="+mn-cs"/>
        </a:defRPr>
      </a:lvl1pPr>
      <a:lvl2pPr marL="971408" indent="-370258" algn="l" defTabSz="1196059" rtl="0" eaLnBrk="1" fontAlgn="base" hangingPunct="1">
        <a:spcBef>
          <a:spcPct val="20000"/>
        </a:spcBef>
        <a:spcAft>
          <a:spcPct val="0"/>
        </a:spcAft>
        <a:buChar char="–"/>
        <a:defRPr sz="3500">
          <a:solidFill>
            <a:schemeClr val="tx1"/>
          </a:solidFill>
          <a:latin typeface="+mn-lt"/>
        </a:defRPr>
      </a:lvl2pPr>
      <a:lvl3pPr marL="1495593" indent="-299535" algn="l" defTabSz="1196059" rtl="0" eaLnBrk="1" fontAlgn="base" hangingPunct="1">
        <a:spcBef>
          <a:spcPct val="20000"/>
        </a:spcBef>
        <a:spcAft>
          <a:spcPct val="0"/>
        </a:spcAft>
        <a:buChar char="•"/>
        <a:defRPr sz="3100">
          <a:solidFill>
            <a:schemeClr val="tx1"/>
          </a:solidFill>
          <a:latin typeface="+mn-lt"/>
        </a:defRPr>
      </a:lvl3pPr>
      <a:lvl4pPr marL="2096742" indent="-299535" algn="l" defTabSz="1196059" rtl="0" eaLnBrk="1" fontAlgn="base" hangingPunct="1">
        <a:spcBef>
          <a:spcPct val="20000"/>
        </a:spcBef>
        <a:spcAft>
          <a:spcPct val="0"/>
        </a:spcAft>
        <a:buChar char="–"/>
        <a:defRPr sz="2600">
          <a:solidFill>
            <a:schemeClr val="tx1"/>
          </a:solidFill>
          <a:latin typeface="+mn-lt"/>
        </a:defRPr>
      </a:lvl4pPr>
      <a:lvl5pPr marL="2695811" indent="-299535" algn="l" defTabSz="1196059" rtl="0" eaLnBrk="1" fontAlgn="base" hangingPunct="1">
        <a:spcBef>
          <a:spcPct val="20000"/>
        </a:spcBef>
        <a:spcAft>
          <a:spcPct val="0"/>
        </a:spcAft>
        <a:buChar char="»"/>
        <a:defRPr sz="2600">
          <a:solidFill>
            <a:schemeClr val="tx1"/>
          </a:solidFill>
          <a:latin typeface="+mn-lt"/>
        </a:defRPr>
      </a:lvl5pPr>
      <a:lvl6pPr marL="3294880" indent="-299535" algn="l" defTabSz="1196059" rtl="0" eaLnBrk="1" fontAlgn="base" hangingPunct="1">
        <a:spcBef>
          <a:spcPct val="20000"/>
        </a:spcBef>
        <a:spcAft>
          <a:spcPct val="0"/>
        </a:spcAft>
        <a:buChar char="»"/>
        <a:defRPr sz="2600">
          <a:solidFill>
            <a:schemeClr val="tx1"/>
          </a:solidFill>
          <a:latin typeface="+mn-lt"/>
        </a:defRPr>
      </a:lvl6pPr>
      <a:lvl7pPr marL="3893950" indent="-299535" algn="l" defTabSz="1196059" rtl="0" eaLnBrk="1" fontAlgn="base" hangingPunct="1">
        <a:spcBef>
          <a:spcPct val="20000"/>
        </a:spcBef>
        <a:spcAft>
          <a:spcPct val="0"/>
        </a:spcAft>
        <a:buChar char="»"/>
        <a:defRPr sz="2600">
          <a:solidFill>
            <a:schemeClr val="tx1"/>
          </a:solidFill>
          <a:latin typeface="+mn-lt"/>
        </a:defRPr>
      </a:lvl7pPr>
      <a:lvl8pPr marL="4493019" indent="-299535" algn="l" defTabSz="1196059" rtl="0" eaLnBrk="1" fontAlgn="base" hangingPunct="1">
        <a:spcBef>
          <a:spcPct val="20000"/>
        </a:spcBef>
        <a:spcAft>
          <a:spcPct val="0"/>
        </a:spcAft>
        <a:buChar char="»"/>
        <a:defRPr sz="2600">
          <a:solidFill>
            <a:schemeClr val="tx1"/>
          </a:solidFill>
          <a:latin typeface="+mn-lt"/>
        </a:defRPr>
      </a:lvl8pPr>
      <a:lvl9pPr marL="5092088" indent="-299535" algn="l" defTabSz="1196059" rtl="0" eaLnBrk="1" fontAlgn="base" hangingPunct="1">
        <a:spcBef>
          <a:spcPct val="20000"/>
        </a:spcBef>
        <a:spcAft>
          <a:spcPct val="0"/>
        </a:spcAft>
        <a:buChar char="»"/>
        <a:defRPr sz="2600">
          <a:solidFill>
            <a:schemeClr val="tx1"/>
          </a:solidFill>
          <a:latin typeface="+mn-lt"/>
        </a:defRPr>
      </a:lvl9pPr>
    </p:bodyStyle>
    <p:otherStyle>
      <a:defPPr>
        <a:defRPr lang="en-US"/>
      </a:defPPr>
      <a:lvl1pPr marL="0" algn="l" defTabSz="1198138" rtl="0" eaLnBrk="1" latinLnBrk="0" hangingPunct="1">
        <a:defRPr sz="2400" kern="1200">
          <a:solidFill>
            <a:schemeClr val="tx1"/>
          </a:solidFill>
          <a:latin typeface="+mn-lt"/>
          <a:ea typeface="+mn-ea"/>
          <a:cs typeface="+mn-cs"/>
        </a:defRPr>
      </a:lvl1pPr>
      <a:lvl2pPr marL="599069" algn="l" defTabSz="1198138" rtl="0" eaLnBrk="1" latinLnBrk="0" hangingPunct="1">
        <a:defRPr sz="2400" kern="1200">
          <a:solidFill>
            <a:schemeClr val="tx1"/>
          </a:solidFill>
          <a:latin typeface="+mn-lt"/>
          <a:ea typeface="+mn-ea"/>
          <a:cs typeface="+mn-cs"/>
        </a:defRPr>
      </a:lvl2pPr>
      <a:lvl3pPr marL="1198138" algn="l" defTabSz="1198138" rtl="0" eaLnBrk="1" latinLnBrk="0" hangingPunct="1">
        <a:defRPr sz="2400" kern="1200">
          <a:solidFill>
            <a:schemeClr val="tx1"/>
          </a:solidFill>
          <a:latin typeface="+mn-lt"/>
          <a:ea typeface="+mn-ea"/>
          <a:cs typeface="+mn-cs"/>
        </a:defRPr>
      </a:lvl3pPr>
      <a:lvl4pPr marL="1797207" algn="l" defTabSz="1198138" rtl="0" eaLnBrk="1" latinLnBrk="0" hangingPunct="1">
        <a:defRPr sz="2400" kern="1200">
          <a:solidFill>
            <a:schemeClr val="tx1"/>
          </a:solidFill>
          <a:latin typeface="+mn-lt"/>
          <a:ea typeface="+mn-ea"/>
          <a:cs typeface="+mn-cs"/>
        </a:defRPr>
      </a:lvl4pPr>
      <a:lvl5pPr marL="2396277" algn="l" defTabSz="1198138" rtl="0" eaLnBrk="1" latinLnBrk="0" hangingPunct="1">
        <a:defRPr sz="2400" kern="1200">
          <a:solidFill>
            <a:schemeClr val="tx1"/>
          </a:solidFill>
          <a:latin typeface="+mn-lt"/>
          <a:ea typeface="+mn-ea"/>
          <a:cs typeface="+mn-cs"/>
        </a:defRPr>
      </a:lvl5pPr>
      <a:lvl6pPr marL="2995346" algn="l" defTabSz="1198138" rtl="0" eaLnBrk="1" latinLnBrk="0" hangingPunct="1">
        <a:defRPr sz="2400" kern="1200">
          <a:solidFill>
            <a:schemeClr val="tx1"/>
          </a:solidFill>
          <a:latin typeface="+mn-lt"/>
          <a:ea typeface="+mn-ea"/>
          <a:cs typeface="+mn-cs"/>
        </a:defRPr>
      </a:lvl6pPr>
      <a:lvl7pPr marL="3594415" algn="l" defTabSz="1198138" rtl="0" eaLnBrk="1" latinLnBrk="0" hangingPunct="1">
        <a:defRPr sz="2400" kern="1200">
          <a:solidFill>
            <a:schemeClr val="tx1"/>
          </a:solidFill>
          <a:latin typeface="+mn-lt"/>
          <a:ea typeface="+mn-ea"/>
          <a:cs typeface="+mn-cs"/>
        </a:defRPr>
      </a:lvl7pPr>
      <a:lvl8pPr marL="4193484" algn="l" defTabSz="1198138" rtl="0" eaLnBrk="1" latinLnBrk="0" hangingPunct="1">
        <a:defRPr sz="2400" kern="1200">
          <a:solidFill>
            <a:schemeClr val="tx1"/>
          </a:solidFill>
          <a:latin typeface="+mn-lt"/>
          <a:ea typeface="+mn-ea"/>
          <a:cs typeface="+mn-cs"/>
        </a:defRPr>
      </a:lvl8pPr>
      <a:lvl9pPr marL="4792553" algn="l" defTabSz="1198138"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msdn.microsoft.com/it-it/library/z1zx9t92.aspx"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7"/>
          <p:cNvSpPr txBox="1">
            <a:spLocks/>
          </p:cNvSpPr>
          <p:nvPr/>
        </p:nvSpPr>
        <p:spPr>
          <a:xfrm>
            <a:off x="9660729" y="5004445"/>
            <a:ext cx="2220121" cy="504044"/>
          </a:xfrm>
          <a:prstGeom prst="rect">
            <a:avLst/>
          </a:prstGeom>
        </p:spPr>
        <p:txBody>
          <a:bodyPr lIns="119814" tIns="59907" rIns="119814" bIns="59907"/>
          <a:lstStyle>
            <a:lvl1pPr marL="0" indent="0" algn="ctr" defTabSz="1196059" rtl="0" eaLnBrk="1" fontAlgn="base" hangingPunct="1">
              <a:spcBef>
                <a:spcPct val="20000"/>
              </a:spcBef>
              <a:spcAft>
                <a:spcPct val="0"/>
              </a:spcAft>
              <a:buNone/>
              <a:defRPr sz="3400">
                <a:solidFill>
                  <a:schemeClr val="tx1"/>
                </a:solidFill>
                <a:latin typeface="+mn-lt"/>
                <a:ea typeface="Verdana" pitchFamily="34" charset="0"/>
                <a:cs typeface="Verdana" pitchFamily="34" charset="0"/>
              </a:defRPr>
            </a:lvl1pPr>
            <a:lvl2pPr marL="599069" indent="0" algn="ctr" defTabSz="1196059" rtl="0" eaLnBrk="1" fontAlgn="base" hangingPunct="1">
              <a:spcBef>
                <a:spcPct val="20000"/>
              </a:spcBef>
              <a:spcAft>
                <a:spcPct val="0"/>
              </a:spcAft>
              <a:buNone/>
              <a:defRPr sz="3500">
                <a:solidFill>
                  <a:schemeClr val="tx1"/>
                </a:solidFill>
                <a:latin typeface="+mn-lt"/>
              </a:defRPr>
            </a:lvl2pPr>
            <a:lvl3pPr marL="1198138" indent="0" algn="ctr" defTabSz="1196059" rtl="0" eaLnBrk="1" fontAlgn="base" hangingPunct="1">
              <a:spcBef>
                <a:spcPct val="20000"/>
              </a:spcBef>
              <a:spcAft>
                <a:spcPct val="0"/>
              </a:spcAft>
              <a:buNone/>
              <a:defRPr sz="3100">
                <a:solidFill>
                  <a:schemeClr val="tx1"/>
                </a:solidFill>
                <a:latin typeface="+mn-lt"/>
              </a:defRPr>
            </a:lvl3pPr>
            <a:lvl4pPr marL="1797207" indent="0" algn="ctr" defTabSz="1196059" rtl="0" eaLnBrk="1" fontAlgn="base" hangingPunct="1">
              <a:spcBef>
                <a:spcPct val="20000"/>
              </a:spcBef>
              <a:spcAft>
                <a:spcPct val="0"/>
              </a:spcAft>
              <a:buNone/>
              <a:defRPr sz="2600">
                <a:solidFill>
                  <a:schemeClr val="tx1"/>
                </a:solidFill>
                <a:latin typeface="+mn-lt"/>
              </a:defRPr>
            </a:lvl4pPr>
            <a:lvl5pPr marL="2396277" indent="0" algn="ctr" defTabSz="1196059" rtl="0" eaLnBrk="1" fontAlgn="base" hangingPunct="1">
              <a:spcBef>
                <a:spcPct val="20000"/>
              </a:spcBef>
              <a:spcAft>
                <a:spcPct val="0"/>
              </a:spcAft>
              <a:buNone/>
              <a:defRPr sz="2600">
                <a:solidFill>
                  <a:schemeClr val="tx1"/>
                </a:solidFill>
                <a:latin typeface="+mn-lt"/>
              </a:defRPr>
            </a:lvl5pPr>
            <a:lvl6pPr marL="2995346" indent="0" algn="ctr" defTabSz="1196059" rtl="0" eaLnBrk="1" fontAlgn="base" hangingPunct="1">
              <a:spcBef>
                <a:spcPct val="20000"/>
              </a:spcBef>
              <a:spcAft>
                <a:spcPct val="0"/>
              </a:spcAft>
              <a:buNone/>
              <a:defRPr sz="2600">
                <a:solidFill>
                  <a:schemeClr val="tx1"/>
                </a:solidFill>
                <a:latin typeface="+mn-lt"/>
              </a:defRPr>
            </a:lvl6pPr>
            <a:lvl7pPr marL="3594415" indent="0" algn="ctr" defTabSz="1196059" rtl="0" eaLnBrk="1" fontAlgn="base" hangingPunct="1">
              <a:spcBef>
                <a:spcPct val="20000"/>
              </a:spcBef>
              <a:spcAft>
                <a:spcPct val="0"/>
              </a:spcAft>
              <a:buNone/>
              <a:defRPr sz="2600">
                <a:solidFill>
                  <a:schemeClr val="tx1"/>
                </a:solidFill>
                <a:latin typeface="+mn-lt"/>
              </a:defRPr>
            </a:lvl7pPr>
            <a:lvl8pPr marL="4193484" indent="0" algn="ctr" defTabSz="1196059" rtl="0" eaLnBrk="1" fontAlgn="base" hangingPunct="1">
              <a:spcBef>
                <a:spcPct val="20000"/>
              </a:spcBef>
              <a:spcAft>
                <a:spcPct val="0"/>
              </a:spcAft>
              <a:buNone/>
              <a:defRPr sz="2600">
                <a:solidFill>
                  <a:schemeClr val="tx1"/>
                </a:solidFill>
                <a:latin typeface="+mn-lt"/>
              </a:defRPr>
            </a:lvl8pPr>
            <a:lvl9pPr marL="4792553" indent="0" algn="ctr" defTabSz="1196059" rtl="0" eaLnBrk="1" fontAlgn="base" hangingPunct="1">
              <a:spcBef>
                <a:spcPct val="20000"/>
              </a:spcBef>
              <a:spcAft>
                <a:spcPct val="0"/>
              </a:spcAft>
              <a:buNone/>
              <a:defRPr sz="2600">
                <a:solidFill>
                  <a:schemeClr val="tx1"/>
                </a:solidFill>
                <a:latin typeface="+mn-lt"/>
              </a:defRPr>
            </a:lvl9pPr>
          </a:lstStyle>
          <a:p>
            <a:pPr algn="l"/>
            <a:r>
              <a:rPr lang="it-IT" sz="1400" kern="0" dirty="0">
                <a:solidFill>
                  <a:srgbClr val="C00000"/>
                </a:solidFill>
              </a:rPr>
              <a:t>Autore: Andrea Biancini</a:t>
            </a:r>
          </a:p>
        </p:txBody>
      </p:sp>
      <p:sp>
        <p:nvSpPr>
          <p:cNvPr id="9" name="Title 2"/>
          <p:cNvSpPr>
            <a:spLocks noGrp="1"/>
          </p:cNvSpPr>
          <p:nvPr>
            <p:ph type="ctrTitle"/>
          </p:nvPr>
        </p:nvSpPr>
        <p:spPr>
          <a:xfrm>
            <a:off x="1187897" y="1980109"/>
            <a:ext cx="9276905" cy="2372638"/>
          </a:xfrm>
        </p:spPr>
        <p:txBody>
          <a:bodyPr/>
          <a:lstStyle/>
          <a:p>
            <a:br>
              <a:rPr lang="it-IT" sz="4800" dirty="0"/>
            </a:br>
            <a:r>
              <a:rPr lang="it-IT" sz="4800" dirty="0"/>
              <a:t>Sviluppo Software</a:t>
            </a:r>
            <a:endParaRPr lang="it-IT" sz="2800" dirty="0">
              <a:effectLst/>
            </a:endParaRPr>
          </a:p>
        </p:txBody>
      </p:sp>
    </p:spTree>
    <p:extLst>
      <p:ext uri="{BB962C8B-B14F-4D97-AF65-F5344CB8AC3E}">
        <p14:creationId xmlns:p14="http://schemas.microsoft.com/office/powerpoint/2010/main" val="39331290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it-IT" dirty="0"/>
              <a:t>Ogni programma in C#:</a:t>
            </a:r>
          </a:p>
          <a:p>
            <a:r>
              <a:rPr lang="it-IT" dirty="0"/>
              <a:t>consiste di </a:t>
            </a:r>
            <a:r>
              <a:rPr lang="it-IT" b="1" dirty="0">
                <a:solidFill>
                  <a:srgbClr val="C00000"/>
                </a:solidFill>
              </a:rPr>
              <a:t>uno o più file .cs</a:t>
            </a:r>
            <a:endParaRPr lang="it-IT" dirty="0"/>
          </a:p>
          <a:p>
            <a:r>
              <a:rPr lang="it-IT" dirty="0"/>
              <a:t>deve contenere una </a:t>
            </a:r>
            <a:r>
              <a:rPr lang="it-IT" b="1" dirty="0">
                <a:solidFill>
                  <a:srgbClr val="C00000"/>
                </a:solidFill>
              </a:rPr>
              <a:t>funzione main specifica</a:t>
            </a:r>
            <a:r>
              <a:rPr lang="it-IT" dirty="0"/>
              <a:t>, di questo formato:</a:t>
            </a:r>
            <a:br>
              <a:rPr lang="it-IT" dirty="0"/>
            </a:br>
            <a:br>
              <a:rPr lang="it-IT" sz="1000" dirty="0"/>
            </a:br>
            <a:r>
              <a:rPr lang="it-IT" dirty="0">
                <a:latin typeface="Courier New" panose="02070309020205020404" pitchFamily="49" charset="0"/>
                <a:cs typeface="Courier New" panose="02070309020205020404" pitchFamily="49" charset="0"/>
              </a:rPr>
              <a:t>static void Main(string[] args) { ... }</a:t>
            </a:r>
          </a:p>
          <a:p>
            <a:endParaRPr lang="it-IT" dirty="0">
              <a:latin typeface="Courier New" panose="02070309020205020404" pitchFamily="49" charset="0"/>
              <a:cs typeface="Courier New" panose="02070309020205020404" pitchFamily="49" charset="0"/>
            </a:endParaRPr>
          </a:p>
          <a:p>
            <a:pPr marL="0" indent="0">
              <a:buNone/>
            </a:pPr>
            <a:r>
              <a:rPr lang="it-IT" dirty="0"/>
              <a:t>La sintassi del linguaggio C# consiste di (</a:t>
            </a:r>
            <a:r>
              <a:rPr lang="it-IT" u="sng" dirty="0">
                <a:hlinkClick r:id="rId2"/>
              </a:rPr>
              <a:t>https://msdn.microsoft.com/it-it/library/z1zx9t92.aspx</a:t>
            </a:r>
            <a:r>
              <a:rPr lang="it-IT" dirty="0"/>
              <a:t>):</a:t>
            </a:r>
          </a:p>
          <a:p>
            <a:r>
              <a:rPr lang="it-IT" dirty="0"/>
              <a:t>struttura generale del programma (funzioni, variabili, costanti, operazioni)</a:t>
            </a:r>
          </a:p>
          <a:p>
            <a:r>
              <a:rPr lang="it-IT" dirty="0"/>
              <a:t>strutture di controllo (if, for, while, switch)</a:t>
            </a:r>
          </a:p>
          <a:p>
            <a:endParaRPr lang="it-IT" i="1" dirty="0">
              <a:solidFill>
                <a:srgbClr val="C00000"/>
              </a:solidFill>
            </a:endParaRPr>
          </a:p>
          <a:p>
            <a:r>
              <a:rPr lang="it-IT" i="1" dirty="0"/>
              <a:t>classi e </a:t>
            </a:r>
            <a:r>
              <a:rPr lang="it-IT" b="1" i="1" dirty="0">
                <a:solidFill>
                  <a:srgbClr val="C00000"/>
                </a:solidFill>
              </a:rPr>
              <a:t>oggetti</a:t>
            </a:r>
            <a:endParaRPr lang="it-IT" i="1" dirty="0">
              <a:solidFill>
                <a:srgbClr val="C00000"/>
              </a:solidFill>
            </a:endParaRPr>
          </a:p>
          <a:p>
            <a:endParaRPr lang="it-IT" dirty="0">
              <a:latin typeface="Courier New" panose="02070309020205020404" pitchFamily="49" charset="0"/>
              <a:cs typeface="Courier New" panose="02070309020205020404" pitchFamily="49" charset="0"/>
            </a:endParaRPr>
          </a:p>
        </p:txBody>
      </p:sp>
      <p:sp>
        <p:nvSpPr>
          <p:cNvPr id="9" name="Title 2"/>
          <p:cNvSpPr>
            <a:spLocks noGrp="1"/>
          </p:cNvSpPr>
          <p:nvPr>
            <p:ph type="title"/>
          </p:nvPr>
        </p:nvSpPr>
        <p:spPr/>
        <p:txBody>
          <a:bodyPr/>
          <a:lstStyle/>
          <a:p>
            <a:r>
              <a:rPr lang="it-IT" dirty="0"/>
              <a:t>Come è fatto un programma C#</a:t>
            </a:r>
            <a:endParaRPr lang="it-IT" sz="2800" dirty="0">
              <a:effectLst/>
            </a:endParaRPr>
          </a:p>
        </p:txBody>
      </p:sp>
      <p:sp>
        <p:nvSpPr>
          <p:cNvPr id="6" name="Slide Number Placeholder 4"/>
          <p:cNvSpPr>
            <a:spLocks noGrp="1"/>
          </p:cNvSpPr>
          <p:nvPr>
            <p:ph type="sldNum" sz="quarter" idx="12"/>
          </p:nvPr>
        </p:nvSpPr>
        <p:spPr>
          <a:xfrm>
            <a:off x="9027918" y="6590846"/>
            <a:ext cx="855983" cy="143633"/>
          </a:xfrm>
        </p:spPr>
        <p:txBody>
          <a:bodyPr/>
          <a:lstStyle/>
          <a:p>
            <a:fld id="{FB20157B-BF21-4976-810E-1ABA2FD4E36F}" type="slidenum">
              <a:rPr lang="it-IT" smtClean="0"/>
              <a:pPr/>
              <a:t>10</a:t>
            </a:fld>
            <a:endParaRPr lang="it-IT"/>
          </a:p>
        </p:txBody>
      </p:sp>
    </p:spTree>
    <p:extLst>
      <p:ext uri="{BB962C8B-B14F-4D97-AF65-F5344CB8AC3E}">
        <p14:creationId xmlns:p14="http://schemas.microsoft.com/office/powerpoint/2010/main" val="7159183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it-IT" b="1" dirty="0">
                <a:solidFill>
                  <a:srgbClr val="C00000"/>
                </a:solidFill>
              </a:rPr>
              <a:t>Code Style</a:t>
            </a:r>
            <a:r>
              <a:rPr lang="it-IT" dirty="0"/>
              <a:t>: insieme di sane abitudini, oltre alla scrittura corretta del codice.</a:t>
            </a:r>
          </a:p>
          <a:p>
            <a:endParaRPr lang="it-IT" dirty="0"/>
          </a:p>
          <a:p>
            <a:r>
              <a:rPr lang="it-IT" dirty="0"/>
              <a:t>Ad esempio:</a:t>
            </a:r>
          </a:p>
          <a:p>
            <a:pPr lvl="1"/>
            <a:r>
              <a:rPr lang="it-IT" sz="1400" b="1" dirty="0">
                <a:solidFill>
                  <a:srgbClr val="C00000"/>
                </a:solidFill>
              </a:rPr>
              <a:t>indentare</a:t>
            </a:r>
            <a:r>
              <a:rPr lang="it-IT" sz="1400" b="1" dirty="0"/>
              <a:t> </a:t>
            </a:r>
            <a:r>
              <a:rPr lang="it-IT" sz="1400" dirty="0"/>
              <a:t>il codice</a:t>
            </a:r>
          </a:p>
          <a:p>
            <a:pPr lvl="1"/>
            <a:r>
              <a:rPr lang="it-IT" sz="1400" b="1" dirty="0">
                <a:solidFill>
                  <a:srgbClr val="C00000"/>
                </a:solidFill>
              </a:rPr>
              <a:t>commentare</a:t>
            </a:r>
            <a:r>
              <a:rPr lang="it-IT" sz="1400" b="1" dirty="0"/>
              <a:t> </a:t>
            </a:r>
            <a:r>
              <a:rPr lang="it-IT" sz="1400" dirty="0"/>
              <a:t>il codice (per se stessi e per gli altri)</a:t>
            </a:r>
          </a:p>
          <a:p>
            <a:pPr lvl="1"/>
            <a:r>
              <a:rPr lang="it-IT" sz="1400" dirty="0"/>
              <a:t>scegliere un </a:t>
            </a:r>
            <a:r>
              <a:rPr lang="it-IT" sz="1400" b="1" dirty="0">
                <a:solidFill>
                  <a:srgbClr val="C00000"/>
                </a:solidFill>
              </a:rPr>
              <a:t>modo coerente </a:t>
            </a:r>
            <a:r>
              <a:rPr lang="it-IT" sz="1400" dirty="0"/>
              <a:t>di scrivere il codice (parentesi graffe a capo o non a capo, spaziature...)</a:t>
            </a:r>
          </a:p>
          <a:p>
            <a:pPr lvl="1"/>
            <a:r>
              <a:rPr lang="it-IT" sz="1400" dirty="0"/>
              <a:t>scegliere </a:t>
            </a:r>
            <a:r>
              <a:rPr lang="it-IT" sz="1400" b="1" dirty="0">
                <a:solidFill>
                  <a:srgbClr val="C00000"/>
                </a:solidFill>
              </a:rPr>
              <a:t>nomi lunghi </a:t>
            </a:r>
            <a:r>
              <a:rPr lang="it-IT" sz="1400" dirty="0"/>
              <a:t>ed </a:t>
            </a:r>
            <a:r>
              <a:rPr lang="it-IT" sz="1400" b="1" dirty="0">
                <a:solidFill>
                  <a:srgbClr val="C00000"/>
                </a:solidFill>
              </a:rPr>
              <a:t>esplicativi</a:t>
            </a:r>
            <a:r>
              <a:rPr lang="it-IT" sz="1400" b="1" dirty="0"/>
              <a:t> </a:t>
            </a:r>
            <a:r>
              <a:rPr lang="it-IT" sz="1400" dirty="0"/>
              <a:t>per le variabili</a:t>
            </a:r>
          </a:p>
        </p:txBody>
      </p:sp>
      <p:sp>
        <p:nvSpPr>
          <p:cNvPr id="9" name="Title 2"/>
          <p:cNvSpPr>
            <a:spLocks noGrp="1"/>
          </p:cNvSpPr>
          <p:nvPr>
            <p:ph type="title"/>
          </p:nvPr>
        </p:nvSpPr>
        <p:spPr/>
        <p:txBody>
          <a:bodyPr/>
          <a:lstStyle/>
          <a:p>
            <a:r>
              <a:rPr lang="it-IT" sz="2800" dirty="0">
                <a:effectLst/>
              </a:rPr>
              <a:t>Quando scriviamo codice....</a:t>
            </a:r>
          </a:p>
        </p:txBody>
      </p:sp>
      <p:sp>
        <p:nvSpPr>
          <p:cNvPr id="6" name="Slide Number Placeholder 4"/>
          <p:cNvSpPr>
            <a:spLocks noGrp="1"/>
          </p:cNvSpPr>
          <p:nvPr>
            <p:ph type="sldNum" sz="quarter" idx="12"/>
          </p:nvPr>
        </p:nvSpPr>
        <p:spPr>
          <a:xfrm>
            <a:off x="9027918" y="6590846"/>
            <a:ext cx="855983" cy="143633"/>
          </a:xfrm>
        </p:spPr>
        <p:txBody>
          <a:bodyPr/>
          <a:lstStyle/>
          <a:p>
            <a:fld id="{FB20157B-BF21-4976-810E-1ABA2FD4E36F}" type="slidenum">
              <a:rPr lang="it-IT" smtClean="0"/>
              <a:pPr/>
              <a:t>11</a:t>
            </a:fld>
            <a:endParaRPr lang="it-IT"/>
          </a:p>
        </p:txBody>
      </p:sp>
    </p:spTree>
    <p:extLst>
      <p:ext uri="{BB962C8B-B14F-4D97-AF65-F5344CB8AC3E}">
        <p14:creationId xmlns:p14="http://schemas.microsoft.com/office/powerpoint/2010/main" val="34978581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it-IT" b="1" dirty="0">
                <a:solidFill>
                  <a:srgbClr val="C00000"/>
                </a:solidFill>
              </a:rPr>
              <a:t>Esercizio 1</a:t>
            </a:r>
            <a:r>
              <a:rPr lang="it-IT" dirty="0"/>
              <a:t>: scrivete un programma che, letti due numeri interi da terminale, restituisca il loro rapporto.</a:t>
            </a:r>
          </a:p>
          <a:p>
            <a:r>
              <a:rPr lang="it-IT" b="1" dirty="0">
                <a:solidFill>
                  <a:srgbClr val="C00000"/>
                </a:solidFill>
              </a:rPr>
              <a:t>Esercizio 2</a:t>
            </a:r>
            <a:r>
              <a:rPr lang="it-IT" dirty="0"/>
              <a:t>: Scrivere un programma che scrive a terminale la radice quadrata di 2, il cubo di 2 il seno di pigreco/4.</a:t>
            </a:r>
          </a:p>
          <a:p>
            <a:r>
              <a:rPr lang="it-IT" b="1" dirty="0">
                <a:solidFill>
                  <a:srgbClr val="C00000"/>
                </a:solidFill>
              </a:rPr>
              <a:t>Esercizio 3</a:t>
            </a:r>
            <a:r>
              <a:rPr lang="it-IT" dirty="0"/>
              <a:t>: Scrivere un programma che chieda all'utente di inserire un intero a scelta tra 1 e 2, e restituisca a terminale il valore inserito, o un messaggio di errore in caso di inserimento di altri interi.</a:t>
            </a:r>
          </a:p>
          <a:p>
            <a:r>
              <a:rPr lang="it-IT" b="1" dirty="0">
                <a:solidFill>
                  <a:srgbClr val="C00000"/>
                </a:solidFill>
              </a:rPr>
              <a:t>Esercizio 4</a:t>
            </a:r>
            <a:r>
              <a:rPr lang="it-IT" dirty="0"/>
              <a:t>: Scrivere un programma che, dato un array di n interi casuali, lo ordini dal piu piccolo al piu grande (suggerimento: create un array specificando voi alcuni numeri a caso per testare che l'ordinamento funzioni).</a:t>
            </a:r>
          </a:p>
          <a:p>
            <a:r>
              <a:rPr lang="it-IT" b="1" dirty="0">
                <a:solidFill>
                  <a:srgbClr val="C00000"/>
                </a:solidFill>
              </a:rPr>
              <a:t>Esercizio 5</a:t>
            </a:r>
            <a:r>
              <a:rPr lang="it-IT" dirty="0"/>
              <a:t>: Scrivere una funzione che calcoli il fattoriale di un numero intero non negativo.</a:t>
            </a:r>
          </a:p>
          <a:p>
            <a:r>
              <a:rPr lang="it-IT" b="1" dirty="0">
                <a:solidFill>
                  <a:srgbClr val="C00000"/>
                </a:solidFill>
              </a:rPr>
              <a:t>Esercizio 6</a:t>
            </a:r>
            <a:r>
              <a:rPr lang="it-IT" dirty="0"/>
              <a:t>: Scrivere la funzione fattoriale in modo ricorsivo, cioe facendo in modo che la funzione che calcola il fattoriale chiami se stessa.</a:t>
            </a:r>
          </a:p>
          <a:p>
            <a:r>
              <a:rPr lang="it-IT" b="1" dirty="0">
                <a:solidFill>
                  <a:srgbClr val="C00000"/>
                </a:solidFill>
              </a:rPr>
              <a:t>Esercizio 7</a:t>
            </a:r>
            <a:r>
              <a:rPr lang="it-IT" b="1" dirty="0"/>
              <a:t>: </a:t>
            </a:r>
            <a:r>
              <a:rPr lang="it-IT" dirty="0"/>
              <a:t>Scrivere un programma che, data una stringa, restituisca un conteggio delle lettere in essa presenti (si consiglia di usare un array con 26 posizioni, una per ogni lettera dell'alfabeto, inizializzato tutto a zeri scorrere la stringa e incrementare il contatore della lettera corrispondente).</a:t>
            </a:r>
            <a:endParaRPr lang="it-IT" dirty="0">
              <a:latin typeface="Courier New" panose="02070309020205020404" pitchFamily="49" charset="0"/>
              <a:cs typeface="Courier New" panose="02070309020205020404" pitchFamily="49" charset="0"/>
            </a:endParaRPr>
          </a:p>
        </p:txBody>
      </p:sp>
      <p:sp>
        <p:nvSpPr>
          <p:cNvPr id="9" name="Title 2"/>
          <p:cNvSpPr>
            <a:spLocks noGrp="1"/>
          </p:cNvSpPr>
          <p:nvPr>
            <p:ph type="title"/>
          </p:nvPr>
        </p:nvSpPr>
        <p:spPr/>
        <p:txBody>
          <a:bodyPr/>
          <a:lstStyle/>
          <a:p>
            <a:r>
              <a:rPr lang="it-IT" dirty="0"/>
              <a:t>Esercizi</a:t>
            </a:r>
            <a:endParaRPr lang="it-IT" sz="2800" dirty="0">
              <a:effectLst/>
            </a:endParaRPr>
          </a:p>
        </p:txBody>
      </p:sp>
      <p:sp>
        <p:nvSpPr>
          <p:cNvPr id="6" name="Slide Number Placeholder 4"/>
          <p:cNvSpPr>
            <a:spLocks noGrp="1"/>
          </p:cNvSpPr>
          <p:nvPr>
            <p:ph type="sldNum" sz="quarter" idx="12"/>
          </p:nvPr>
        </p:nvSpPr>
        <p:spPr>
          <a:xfrm>
            <a:off x="9027918" y="6590846"/>
            <a:ext cx="855983" cy="143633"/>
          </a:xfrm>
        </p:spPr>
        <p:txBody>
          <a:bodyPr/>
          <a:lstStyle/>
          <a:p>
            <a:fld id="{FB20157B-BF21-4976-810E-1ABA2FD4E36F}" type="slidenum">
              <a:rPr lang="it-IT" smtClean="0"/>
              <a:pPr/>
              <a:t>12</a:t>
            </a:fld>
            <a:endParaRPr lang="it-IT"/>
          </a:p>
        </p:txBody>
      </p:sp>
    </p:spTree>
    <p:extLst>
      <p:ext uri="{BB962C8B-B14F-4D97-AF65-F5344CB8AC3E}">
        <p14:creationId xmlns:p14="http://schemas.microsoft.com/office/powerpoint/2010/main" val="39219104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p:cNvSpPr>
            <a:spLocks noGrp="1"/>
          </p:cNvSpPr>
          <p:nvPr>
            <p:ph type="title"/>
          </p:nvPr>
        </p:nvSpPr>
        <p:spPr/>
        <p:txBody>
          <a:bodyPr/>
          <a:lstStyle/>
          <a:p>
            <a:r>
              <a:rPr lang="it-IT" dirty="0"/>
              <a:t>Soluzioni?</a:t>
            </a:r>
            <a:endParaRPr lang="it-IT" sz="2800" dirty="0">
              <a:effectLst/>
            </a:endParaRPr>
          </a:p>
        </p:txBody>
      </p:sp>
      <p:sp>
        <p:nvSpPr>
          <p:cNvPr id="6" name="Slide Number Placeholder 4"/>
          <p:cNvSpPr>
            <a:spLocks noGrp="1"/>
          </p:cNvSpPr>
          <p:nvPr>
            <p:ph type="sldNum" sz="quarter" idx="12"/>
          </p:nvPr>
        </p:nvSpPr>
        <p:spPr>
          <a:xfrm>
            <a:off x="9027918" y="6590846"/>
            <a:ext cx="855983" cy="143633"/>
          </a:xfrm>
        </p:spPr>
        <p:txBody>
          <a:bodyPr/>
          <a:lstStyle/>
          <a:p>
            <a:fld id="{FB20157B-BF21-4976-810E-1ABA2FD4E36F}" type="slidenum">
              <a:rPr lang="it-IT" smtClean="0"/>
              <a:pPr/>
              <a:t>13</a:t>
            </a:fld>
            <a:endParaRPr lang="it-IT"/>
          </a:p>
        </p:txBody>
      </p:sp>
      <p:sp>
        <p:nvSpPr>
          <p:cNvPr id="8" name="Content Placeholder 1"/>
          <p:cNvSpPr>
            <a:spLocks noGrp="1"/>
          </p:cNvSpPr>
          <p:nvPr>
            <p:ph idx="1"/>
          </p:nvPr>
        </p:nvSpPr>
        <p:spPr>
          <a:xfrm>
            <a:off x="594043" y="1116013"/>
            <a:ext cx="10692765" cy="4514439"/>
          </a:xfrm>
        </p:spPr>
        <p:txBody>
          <a:bodyPr/>
          <a:lstStyle/>
          <a:p>
            <a:r>
              <a:rPr lang="it-IT" dirty="0"/>
              <a:t>Questa presentazione e degli esempi di programmi che risolvono gli esercizi dati n questa lezione sono disponibili su GitHub a questo indirizzo:</a:t>
            </a:r>
          </a:p>
          <a:p>
            <a:endParaRPr lang="it-IT" sz="1400" dirty="0"/>
          </a:p>
          <a:p>
            <a:pPr marL="0" indent="0">
              <a:buNone/>
            </a:pPr>
            <a:endParaRPr lang="it-IT" sz="1400" dirty="0">
              <a:solidFill>
                <a:srgbClr val="C00000"/>
              </a:solidFill>
            </a:endParaRPr>
          </a:p>
          <a:p>
            <a:pPr marL="0" indent="0">
              <a:buNone/>
            </a:pPr>
            <a:endParaRPr lang="it-IT" sz="2400" b="1" dirty="0">
              <a:solidFill>
                <a:srgbClr val="C00000"/>
              </a:solidFill>
            </a:endParaRPr>
          </a:p>
          <a:p>
            <a:pPr marL="0" indent="0">
              <a:buNone/>
            </a:pPr>
            <a:r>
              <a:rPr lang="it-IT" sz="2400" b="1" dirty="0">
                <a:solidFill>
                  <a:srgbClr val="C00000"/>
                </a:solidFill>
              </a:rPr>
              <a:t>	https://github.com/RetiSpA/Esercizi-ITS</a:t>
            </a:r>
            <a:endParaRPr lang="it-IT" sz="2400" b="1" dirty="0">
              <a:solidFill>
                <a:srgbClr val="C00000"/>
              </a:solidFill>
            </a:endParaRPr>
          </a:p>
        </p:txBody>
      </p:sp>
      <p:pic>
        <p:nvPicPr>
          <p:cNvPr id="1026" name="Picture 2" descr="http://ruby-journal.com/images/octocat/dr-octoca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96609" y="1980109"/>
            <a:ext cx="4427587" cy="44275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86052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FB20157B-BF21-4976-810E-1ABA2FD4E36F}" type="slidenum">
              <a:rPr lang="it-IT" smtClean="0"/>
              <a:pPr/>
              <a:t>2</a:t>
            </a:fld>
            <a:endParaRPr lang="it-IT"/>
          </a:p>
        </p:txBody>
      </p:sp>
      <p:sp>
        <p:nvSpPr>
          <p:cNvPr id="6" name="Title 5"/>
          <p:cNvSpPr>
            <a:spLocks noGrp="1"/>
          </p:cNvSpPr>
          <p:nvPr>
            <p:ph type="title"/>
          </p:nvPr>
        </p:nvSpPr>
        <p:spPr/>
        <p:txBody>
          <a:bodyPr/>
          <a:lstStyle/>
          <a:p>
            <a:r>
              <a:rPr lang="it-IT" sz="3600" dirty="0">
                <a:latin typeface="Calibri" panose="020F0502020204030204" pitchFamily="34" charset="0"/>
              </a:rPr>
              <a:t>Installiamo Visual Studio!</a:t>
            </a:r>
          </a:p>
        </p:txBody>
      </p:sp>
      <p:sp>
        <p:nvSpPr>
          <p:cNvPr id="10" name="Content Placeholder 1"/>
          <p:cNvSpPr>
            <a:spLocks noGrp="1"/>
          </p:cNvSpPr>
          <p:nvPr>
            <p:ph idx="1"/>
          </p:nvPr>
        </p:nvSpPr>
        <p:spPr>
          <a:xfrm>
            <a:off x="407907" y="1260029"/>
            <a:ext cx="10692765" cy="4514439"/>
          </a:xfrm>
        </p:spPr>
        <p:txBody>
          <a:bodyPr/>
          <a:lstStyle/>
          <a:p>
            <a:r>
              <a:rPr lang="it-IT" b="1" dirty="0">
                <a:solidFill>
                  <a:srgbClr val="C00000"/>
                </a:solidFill>
              </a:rPr>
              <a:t>Link per il download</a:t>
            </a:r>
            <a:endParaRPr lang="it-IT" dirty="0">
              <a:solidFill>
                <a:srgbClr val="C00000"/>
              </a:solidFill>
            </a:endParaRPr>
          </a:p>
          <a:p>
            <a:pPr lvl="1"/>
            <a:r>
              <a:rPr lang="it-IT" sz="1400" b="1" dirty="0"/>
              <a:t>Dal sito di Microsoft</a:t>
            </a:r>
            <a:r>
              <a:rPr lang="it-IT" sz="1400" dirty="0"/>
              <a:t>:</a:t>
            </a:r>
          </a:p>
          <a:p>
            <a:pPr marL="601150" lvl="1" indent="0" algn="ctr">
              <a:buNone/>
            </a:pPr>
            <a:r>
              <a:rPr lang="it-IT" sz="2000" dirty="0">
                <a:latin typeface="Calibri" panose="020F0502020204030204" pitchFamily="34" charset="0"/>
                <a:ea typeface="Calibri" panose="020F0502020204030204" pitchFamily="34" charset="0"/>
                <a:cs typeface="Times New Roman" panose="02020603050405020304" pitchFamily="18" charset="0"/>
              </a:rPr>
              <a:t>https://go.microsoft.com/fwlink/?LinkId=691978&amp;clcid=0x410</a:t>
            </a:r>
            <a:endParaRPr lang="it-IT" sz="2000" dirty="0"/>
          </a:p>
          <a:p>
            <a:pPr lvl="1"/>
            <a:r>
              <a:rPr lang="it-IT" sz="1400" b="1" dirty="0"/>
              <a:t>Url corto:</a:t>
            </a:r>
            <a:endParaRPr lang="it-IT" sz="1400" dirty="0"/>
          </a:p>
          <a:p>
            <a:pPr marL="601150" lvl="1" indent="0" algn="ctr">
              <a:buNone/>
            </a:pPr>
            <a:r>
              <a:rPr lang="it-IT" sz="2000" b="1" dirty="0">
                <a:solidFill>
                  <a:srgbClr val="C00000"/>
                </a:solidFill>
              </a:rPr>
              <a:t>http://bit.do/vs-its</a:t>
            </a:r>
            <a:endParaRPr lang="it-IT" sz="2400" b="1" dirty="0">
              <a:solidFill>
                <a:srgbClr val="C00000"/>
              </a:solidFill>
            </a:endParaRPr>
          </a:p>
          <a:p>
            <a:pPr marL="601150" lvl="1" indent="0">
              <a:buNone/>
            </a:pPr>
            <a:endParaRPr lang="it-IT" sz="1400" dirty="0"/>
          </a:p>
          <a:p>
            <a:r>
              <a:rPr lang="it-IT" b="1" dirty="0">
                <a:solidFill>
                  <a:srgbClr val="C00000"/>
                </a:solidFill>
              </a:rPr>
              <a:t>QR Code</a:t>
            </a:r>
            <a:endParaRPr lang="it-IT" dirty="0">
              <a:solidFill>
                <a:srgbClr val="C00000"/>
              </a:solidFill>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72273" y="3451442"/>
            <a:ext cx="3019481" cy="3019481"/>
          </a:xfrm>
          <a:prstGeom prst="rect">
            <a:avLst/>
          </a:prstGeom>
        </p:spPr>
      </p:pic>
    </p:spTree>
    <p:extLst>
      <p:ext uri="{BB962C8B-B14F-4D97-AF65-F5344CB8AC3E}">
        <p14:creationId xmlns:p14="http://schemas.microsoft.com/office/powerpoint/2010/main" val="9101486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FB20157B-BF21-4976-810E-1ABA2FD4E36F}" type="slidenum">
              <a:rPr lang="it-IT" smtClean="0"/>
              <a:pPr/>
              <a:t>3</a:t>
            </a:fld>
            <a:endParaRPr lang="it-IT"/>
          </a:p>
        </p:txBody>
      </p:sp>
      <p:sp>
        <p:nvSpPr>
          <p:cNvPr id="6" name="Title 5"/>
          <p:cNvSpPr>
            <a:spLocks noGrp="1"/>
          </p:cNvSpPr>
          <p:nvPr>
            <p:ph type="title"/>
          </p:nvPr>
        </p:nvSpPr>
        <p:spPr/>
        <p:txBody>
          <a:bodyPr/>
          <a:lstStyle/>
          <a:p>
            <a:r>
              <a:rPr lang="it-IT" sz="3600" dirty="0">
                <a:latin typeface="Calibri" panose="020F0502020204030204" pitchFamily="34" charset="0"/>
              </a:rPr>
              <a:t>Introduzione: </a:t>
            </a:r>
            <a:r>
              <a:rPr lang="it-IT" dirty="0"/>
              <a:t>come è fatto un PC</a:t>
            </a:r>
            <a:endParaRPr lang="it-IT" sz="3600" dirty="0">
              <a:latin typeface="Calibri" panose="020F0502020204030204" pitchFamily="34" charset="0"/>
            </a:endParaRPr>
          </a:p>
        </p:txBody>
      </p:sp>
      <p:pic>
        <p:nvPicPr>
          <p:cNvPr id="8" name="Picture 7"/>
          <p:cNvPicPr>
            <a:picLocks noChangeAspect="1"/>
          </p:cNvPicPr>
          <p:nvPr/>
        </p:nvPicPr>
        <p:blipFill>
          <a:blip r:embed="rId2">
            <a:clrChange>
              <a:clrFrom>
                <a:srgbClr val="FFFFFF"/>
              </a:clrFrom>
              <a:clrTo>
                <a:srgbClr val="FFFFFF">
                  <a:alpha val="0"/>
                </a:srgbClr>
              </a:clrTo>
            </a:clrChange>
          </a:blip>
          <a:stretch>
            <a:fillRect/>
          </a:stretch>
        </p:blipFill>
        <p:spPr>
          <a:xfrm>
            <a:off x="4643" y="884688"/>
            <a:ext cx="9597799" cy="5592757"/>
          </a:xfrm>
          <a:prstGeom prst="rect">
            <a:avLst/>
          </a:prstGeom>
        </p:spPr>
      </p:pic>
    </p:spTree>
    <p:extLst>
      <p:ext uri="{BB962C8B-B14F-4D97-AF65-F5344CB8AC3E}">
        <p14:creationId xmlns:p14="http://schemas.microsoft.com/office/powerpoint/2010/main" val="30291733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FB20157B-BF21-4976-810E-1ABA2FD4E36F}" type="slidenum">
              <a:rPr lang="it-IT" smtClean="0"/>
              <a:pPr/>
              <a:t>4</a:t>
            </a:fld>
            <a:endParaRPr lang="it-IT"/>
          </a:p>
        </p:txBody>
      </p:sp>
      <p:sp>
        <p:nvSpPr>
          <p:cNvPr id="6" name="Title 5"/>
          <p:cNvSpPr>
            <a:spLocks noGrp="1"/>
          </p:cNvSpPr>
          <p:nvPr>
            <p:ph type="title"/>
          </p:nvPr>
        </p:nvSpPr>
        <p:spPr/>
        <p:txBody>
          <a:bodyPr/>
          <a:lstStyle/>
          <a:p>
            <a:r>
              <a:rPr lang="it-IT" dirty="0"/>
              <a:t>Tipi di linguaggi di programmazione</a:t>
            </a:r>
            <a:endParaRPr lang="it-IT" sz="3600" dirty="0">
              <a:latin typeface="Calibri" panose="020F0502020204030204" pitchFamily="34" charset="0"/>
            </a:endParaRPr>
          </a:p>
        </p:txBody>
      </p:sp>
      <p:pic>
        <p:nvPicPr>
          <p:cNvPr id="4" name="Picture 3"/>
          <p:cNvPicPr>
            <a:picLocks noChangeAspect="1"/>
          </p:cNvPicPr>
          <p:nvPr/>
        </p:nvPicPr>
        <p:blipFill>
          <a:blip r:embed="rId2"/>
          <a:stretch>
            <a:fillRect/>
          </a:stretch>
        </p:blipFill>
        <p:spPr>
          <a:xfrm>
            <a:off x="1187898" y="952046"/>
            <a:ext cx="9433048" cy="5512699"/>
          </a:xfrm>
          <a:prstGeom prst="rect">
            <a:avLst/>
          </a:prstGeom>
        </p:spPr>
      </p:pic>
    </p:spTree>
    <p:extLst>
      <p:ext uri="{BB962C8B-B14F-4D97-AF65-F5344CB8AC3E}">
        <p14:creationId xmlns:p14="http://schemas.microsoft.com/office/powerpoint/2010/main" val="9613463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it-IT" b="1" dirty="0">
                <a:solidFill>
                  <a:srgbClr val="C00000"/>
                </a:solidFill>
              </a:rPr>
              <a:t>Linguaggi imperativi</a:t>
            </a:r>
            <a:br>
              <a:rPr lang="it-IT" dirty="0"/>
            </a:br>
            <a:r>
              <a:rPr lang="it-IT" dirty="0"/>
              <a:t>La programmazione imperativa genera programmi che sono sequenze prestabilite di istruzioni.</a:t>
            </a:r>
          </a:p>
          <a:p>
            <a:pPr lvl="1"/>
            <a:r>
              <a:rPr lang="it-IT" sz="1400" b="1" dirty="0"/>
              <a:t>Esempi: Basic, Cobol</a:t>
            </a:r>
            <a:br>
              <a:rPr lang="it-IT" b="1" dirty="0"/>
            </a:br>
            <a:endParaRPr lang="it-IT" dirty="0"/>
          </a:p>
          <a:p>
            <a:r>
              <a:rPr lang="it-IT" b="1" dirty="0">
                <a:solidFill>
                  <a:srgbClr val="C00000"/>
                </a:solidFill>
              </a:rPr>
              <a:t>Linguaggi strutturati (e linguaggi orientati agli oggetti)</a:t>
            </a:r>
            <a:br>
              <a:rPr lang="it-IT" b="1" dirty="0">
                <a:solidFill>
                  <a:srgbClr val="C00000"/>
                </a:solidFill>
              </a:rPr>
            </a:br>
            <a:r>
              <a:rPr lang="it-IT" dirty="0"/>
              <a:t>La programmazione strutturata ha lo scopo è di limitare la complessità della struttura del controllo dei programmi (con gli oggetti si sfrutta il concetto di tipo di dato astratto).</a:t>
            </a:r>
          </a:p>
          <a:p>
            <a:pPr lvl="1"/>
            <a:r>
              <a:rPr lang="it-IT" sz="1400" b="1" dirty="0"/>
              <a:t>Esempi: C, C++, Fortran, Python, PHP</a:t>
            </a:r>
            <a:br>
              <a:rPr lang="it-IT" b="1" dirty="0"/>
            </a:br>
            <a:endParaRPr lang="it-IT" dirty="0"/>
          </a:p>
          <a:p>
            <a:r>
              <a:rPr lang="it-IT" b="1" dirty="0">
                <a:solidFill>
                  <a:srgbClr val="C00000"/>
                </a:solidFill>
              </a:rPr>
              <a:t>Linguaggi funzionali</a:t>
            </a:r>
            <a:br>
              <a:rPr lang="it-IT" dirty="0"/>
            </a:br>
            <a:r>
              <a:rPr lang="it-IT" dirty="0"/>
              <a:t>I linguaggi funzionali sono basati sul concetto matematico di funzione.</a:t>
            </a:r>
          </a:p>
          <a:p>
            <a:pPr lvl="1"/>
            <a:r>
              <a:rPr lang="it-IT" sz="1400" b="1" dirty="0"/>
              <a:t>Esempi: LISP, Scala</a:t>
            </a:r>
            <a:br>
              <a:rPr lang="it-IT" b="1" dirty="0"/>
            </a:br>
            <a:endParaRPr lang="it-IT" dirty="0"/>
          </a:p>
          <a:p>
            <a:r>
              <a:rPr lang="it-IT" b="1" dirty="0">
                <a:solidFill>
                  <a:srgbClr val="C00000"/>
                </a:solidFill>
              </a:rPr>
              <a:t>Linguaggi dichiarativi (o logici)</a:t>
            </a:r>
            <a:br>
              <a:rPr lang="it-IT" b="1" dirty="0">
                <a:solidFill>
                  <a:srgbClr val="C00000"/>
                </a:solidFill>
              </a:rPr>
            </a:br>
            <a:r>
              <a:rPr lang="it-IT" dirty="0"/>
              <a:t>Programmare in un linguaggio logico significa descrivere l'insieme delle relazioni esistenti fra i dati e il risultato voluto.</a:t>
            </a:r>
          </a:p>
          <a:p>
            <a:pPr lvl="1"/>
            <a:r>
              <a:rPr lang="it-IT" sz="1400" b="1" dirty="0"/>
              <a:t>Esempi: Prolog</a:t>
            </a:r>
            <a:endParaRPr lang="it-IT" sz="1400" dirty="0"/>
          </a:p>
        </p:txBody>
      </p:sp>
      <p:sp>
        <p:nvSpPr>
          <p:cNvPr id="5" name="Slide Number Placeholder 4"/>
          <p:cNvSpPr>
            <a:spLocks noGrp="1"/>
          </p:cNvSpPr>
          <p:nvPr>
            <p:ph type="sldNum" sz="quarter" idx="12"/>
          </p:nvPr>
        </p:nvSpPr>
        <p:spPr/>
        <p:txBody>
          <a:bodyPr/>
          <a:lstStyle/>
          <a:p>
            <a:fld id="{FB20157B-BF21-4976-810E-1ABA2FD4E36F}" type="slidenum">
              <a:rPr lang="it-IT" smtClean="0"/>
              <a:pPr/>
              <a:t>5</a:t>
            </a:fld>
            <a:endParaRPr lang="it-IT"/>
          </a:p>
        </p:txBody>
      </p:sp>
      <p:sp>
        <p:nvSpPr>
          <p:cNvPr id="6" name="Title 5"/>
          <p:cNvSpPr>
            <a:spLocks noGrp="1"/>
          </p:cNvSpPr>
          <p:nvPr>
            <p:ph type="title"/>
          </p:nvPr>
        </p:nvSpPr>
        <p:spPr/>
        <p:txBody>
          <a:bodyPr/>
          <a:lstStyle/>
          <a:p>
            <a:r>
              <a:rPr lang="it-IT" sz="3600" dirty="0">
                <a:latin typeface="Calibri" panose="020F0502020204030204" pitchFamily="34" charset="0"/>
              </a:rPr>
              <a:t>I linguaggi: esempi illustri</a:t>
            </a:r>
          </a:p>
        </p:txBody>
      </p:sp>
      <p:sp>
        <p:nvSpPr>
          <p:cNvPr id="3" name="Rectangle 2"/>
          <p:cNvSpPr/>
          <p:nvPr/>
        </p:nvSpPr>
        <p:spPr>
          <a:xfrm>
            <a:off x="594043" y="2052117"/>
            <a:ext cx="10890998" cy="1224136"/>
          </a:xfrm>
          <a:prstGeom prst="rect">
            <a:avLst/>
          </a:prstGeom>
          <a:solidFill>
            <a:srgbClr val="FF7C80">
              <a:alpha val="30196"/>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3262585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it-IT" b="1" dirty="0">
                <a:solidFill>
                  <a:srgbClr val="C00000"/>
                </a:solidFill>
              </a:rPr>
              <a:t>Caratteristiche interne</a:t>
            </a:r>
            <a:endParaRPr lang="it-IT" dirty="0">
              <a:solidFill>
                <a:srgbClr val="C00000"/>
              </a:solidFill>
            </a:endParaRPr>
          </a:p>
          <a:p>
            <a:pPr lvl="1"/>
            <a:r>
              <a:rPr lang="it-IT" sz="1400" b="1" dirty="0"/>
              <a:t>Espressività/Leggibilità</a:t>
            </a:r>
            <a:r>
              <a:rPr lang="it-IT" sz="1400" dirty="0"/>
              <a:t>: facilità e semplicità con cui si può scrivere e leggere un dato algoritmo</a:t>
            </a:r>
          </a:p>
          <a:p>
            <a:pPr lvl="1"/>
            <a:r>
              <a:rPr lang="it-IT" sz="1400" b="1" dirty="0"/>
              <a:t>Robustezza:</a:t>
            </a:r>
            <a:r>
              <a:rPr lang="it-IT" sz="1400" dirty="0"/>
              <a:t> capacità del linguaggio di prevenire, nei limiti del possibile, gli errori di programmazione.</a:t>
            </a:r>
          </a:p>
          <a:p>
            <a:pPr lvl="1"/>
            <a:r>
              <a:rPr lang="it-IT" sz="1400" b="1" dirty="0"/>
              <a:t>Modularità/Flessibilità:</a:t>
            </a:r>
            <a:r>
              <a:rPr lang="it-IT" sz="1400" dirty="0"/>
              <a:t> possibilità di creare modulo ed estendere il linguaggio.</a:t>
            </a:r>
          </a:p>
          <a:p>
            <a:pPr lvl="1"/>
            <a:r>
              <a:rPr lang="it-IT" sz="1400" b="1" dirty="0"/>
              <a:t>Efficienza:</a:t>
            </a:r>
            <a:r>
              <a:rPr lang="it-IT" sz="1400" dirty="0"/>
              <a:t> la velocità di esecuzione e l'uso oculato delle risorse del sistema su cui il programma finito gira.</a:t>
            </a:r>
          </a:p>
          <a:p>
            <a:pPr marL="601150" lvl="1" indent="0">
              <a:buNone/>
            </a:pPr>
            <a:endParaRPr lang="it-IT" sz="1400" dirty="0"/>
          </a:p>
          <a:p>
            <a:r>
              <a:rPr lang="it-IT" b="1" dirty="0">
                <a:solidFill>
                  <a:srgbClr val="C00000"/>
                </a:solidFill>
              </a:rPr>
              <a:t>Caratteristiche esterne</a:t>
            </a:r>
            <a:endParaRPr lang="it-IT" dirty="0">
              <a:solidFill>
                <a:srgbClr val="C00000"/>
              </a:solidFill>
            </a:endParaRPr>
          </a:p>
          <a:p>
            <a:pPr lvl="1"/>
            <a:r>
              <a:rPr lang="it-IT" sz="1400" b="1" dirty="0"/>
              <a:t>Diffusione:</a:t>
            </a:r>
            <a:r>
              <a:rPr lang="it-IT" sz="1400" dirty="0"/>
              <a:t> livello di utilizzo del linguaggio nelle varie comunità.</a:t>
            </a:r>
          </a:p>
          <a:p>
            <a:pPr lvl="1"/>
            <a:r>
              <a:rPr lang="it-IT" sz="1400" b="1" dirty="0"/>
              <a:t>Standardizzazione:</a:t>
            </a:r>
            <a:r>
              <a:rPr lang="it-IT" sz="1400" dirty="0"/>
              <a:t> livello di uniformità del linguaggio.</a:t>
            </a:r>
          </a:p>
          <a:p>
            <a:pPr lvl="1"/>
            <a:r>
              <a:rPr lang="it-IT" sz="1400" b="1" dirty="0"/>
              <a:t>Portabilità:</a:t>
            </a:r>
            <a:r>
              <a:rPr lang="it-IT" sz="1400" dirty="0"/>
              <a:t> possibilità di portare il codice scritto su una certa piattaforma (CPU + architettura + sistema operativo) su un'altra</a:t>
            </a:r>
          </a:p>
        </p:txBody>
      </p:sp>
      <p:sp>
        <p:nvSpPr>
          <p:cNvPr id="5" name="Slide Number Placeholder 4"/>
          <p:cNvSpPr>
            <a:spLocks noGrp="1"/>
          </p:cNvSpPr>
          <p:nvPr>
            <p:ph type="sldNum" sz="quarter" idx="12"/>
          </p:nvPr>
        </p:nvSpPr>
        <p:spPr/>
        <p:txBody>
          <a:bodyPr/>
          <a:lstStyle/>
          <a:p>
            <a:fld id="{FB20157B-BF21-4976-810E-1ABA2FD4E36F}" type="slidenum">
              <a:rPr lang="it-IT" smtClean="0"/>
              <a:pPr/>
              <a:t>6</a:t>
            </a:fld>
            <a:endParaRPr lang="it-IT"/>
          </a:p>
        </p:txBody>
      </p:sp>
      <p:sp>
        <p:nvSpPr>
          <p:cNvPr id="6" name="Title 5"/>
          <p:cNvSpPr>
            <a:spLocks noGrp="1"/>
          </p:cNvSpPr>
          <p:nvPr>
            <p:ph type="title"/>
          </p:nvPr>
        </p:nvSpPr>
        <p:spPr/>
        <p:txBody>
          <a:bodyPr/>
          <a:lstStyle/>
          <a:p>
            <a:r>
              <a:rPr lang="it-IT" sz="3600" dirty="0">
                <a:latin typeface="Calibri" panose="020F0502020204030204" pitchFamily="34" charset="0"/>
              </a:rPr>
              <a:t>Perchè tanti linguaggi diversi?</a:t>
            </a:r>
          </a:p>
        </p:txBody>
      </p:sp>
    </p:spTree>
    <p:extLst>
      <p:ext uri="{BB962C8B-B14F-4D97-AF65-F5344CB8AC3E}">
        <p14:creationId xmlns:p14="http://schemas.microsoft.com/office/powerpoint/2010/main" val="24744701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796409" y="1476053"/>
            <a:ext cx="5490399" cy="3960440"/>
          </a:xfrm>
        </p:spPr>
        <p:txBody>
          <a:bodyPr/>
          <a:lstStyle/>
          <a:p>
            <a:r>
              <a:rPr lang="it-IT" dirty="0"/>
              <a:t>La trasformazione dei sorgenti in un programma eseguibile avviene in due fasi: </a:t>
            </a:r>
          </a:p>
          <a:p>
            <a:pPr lvl="1"/>
            <a:r>
              <a:rPr lang="it-IT" sz="1400" b="1" dirty="0">
                <a:solidFill>
                  <a:srgbClr val="C00000"/>
                </a:solidFill>
              </a:rPr>
              <a:t>compilazione</a:t>
            </a:r>
            <a:r>
              <a:rPr lang="it-IT" sz="1400" dirty="0"/>
              <a:t>, e</a:t>
            </a:r>
          </a:p>
          <a:p>
            <a:pPr lvl="1"/>
            <a:r>
              <a:rPr lang="it-IT" sz="1400" b="1" dirty="0">
                <a:solidFill>
                  <a:srgbClr val="C00000"/>
                </a:solidFill>
              </a:rPr>
              <a:t>linking</a:t>
            </a:r>
            <a:br>
              <a:rPr lang="it-IT" dirty="0"/>
            </a:br>
            <a:endParaRPr lang="it-IT" dirty="0"/>
          </a:p>
          <a:p>
            <a:r>
              <a:rPr lang="it-IT" dirty="0"/>
              <a:t>Nel linking possono essere "collegate" </a:t>
            </a:r>
            <a:r>
              <a:rPr lang="it-IT" b="1" dirty="0">
                <a:solidFill>
                  <a:srgbClr val="C00000"/>
                </a:solidFill>
              </a:rPr>
              <a:t>librerie</a:t>
            </a:r>
            <a:r>
              <a:rPr lang="it-IT" dirty="0">
                <a:solidFill>
                  <a:srgbClr val="C00000"/>
                </a:solidFill>
              </a:rPr>
              <a:t> </a:t>
            </a:r>
            <a:r>
              <a:rPr lang="it-IT" b="1" dirty="0">
                <a:solidFill>
                  <a:srgbClr val="C00000"/>
                </a:solidFill>
              </a:rPr>
              <a:t>esterne</a:t>
            </a:r>
            <a:r>
              <a:rPr lang="it-IT" dirty="0"/>
              <a:t> che vengono incluse nell'eseguibile prodotto.</a:t>
            </a:r>
            <a:br>
              <a:rPr lang="it-IT" dirty="0"/>
            </a:br>
            <a:endParaRPr lang="it-IT" dirty="0"/>
          </a:p>
          <a:p>
            <a:r>
              <a:rPr lang="it-IT" dirty="0"/>
              <a:t>Il risultato della compilazione è un eseguibile scritto in </a:t>
            </a:r>
            <a:r>
              <a:rPr lang="it-IT" b="1" dirty="0">
                <a:solidFill>
                  <a:srgbClr val="C00000"/>
                </a:solidFill>
              </a:rPr>
              <a:t>codice macchina</a:t>
            </a:r>
            <a:r>
              <a:rPr lang="it-IT" dirty="0">
                <a:solidFill>
                  <a:srgbClr val="C00000"/>
                </a:solidFill>
              </a:rPr>
              <a:t> </a:t>
            </a:r>
            <a:r>
              <a:rPr lang="it-IT" dirty="0"/>
              <a:t>(il programma può essere eseguito solo sul processore e il sistema operativo per cui è stato compilato).</a:t>
            </a:r>
          </a:p>
          <a:p>
            <a:pPr lvl="1"/>
            <a:r>
              <a:rPr lang="it-IT" sz="1400" dirty="0"/>
              <a:t>è comunque possibile fare </a:t>
            </a:r>
            <a:r>
              <a:rPr lang="it-IT" sz="1400" i="1" dirty="0"/>
              <a:t>cross compilation </a:t>
            </a:r>
            <a:r>
              <a:rPr lang="it-IT" sz="1400" dirty="0"/>
              <a:t>(cioè compilare per architetture differenti!)</a:t>
            </a:r>
          </a:p>
        </p:txBody>
      </p:sp>
      <p:sp>
        <p:nvSpPr>
          <p:cNvPr id="5" name="Slide Number Placeholder 4"/>
          <p:cNvSpPr>
            <a:spLocks noGrp="1"/>
          </p:cNvSpPr>
          <p:nvPr>
            <p:ph type="sldNum" sz="quarter" idx="12"/>
          </p:nvPr>
        </p:nvSpPr>
        <p:spPr/>
        <p:txBody>
          <a:bodyPr/>
          <a:lstStyle/>
          <a:p>
            <a:fld id="{FB20157B-BF21-4976-810E-1ABA2FD4E36F}" type="slidenum">
              <a:rPr lang="it-IT" smtClean="0"/>
              <a:pPr/>
              <a:t>7</a:t>
            </a:fld>
            <a:endParaRPr lang="it-IT"/>
          </a:p>
        </p:txBody>
      </p:sp>
      <p:sp>
        <p:nvSpPr>
          <p:cNvPr id="6" name="Title 5"/>
          <p:cNvSpPr>
            <a:spLocks noGrp="1"/>
          </p:cNvSpPr>
          <p:nvPr>
            <p:ph type="title"/>
          </p:nvPr>
        </p:nvSpPr>
        <p:spPr/>
        <p:txBody>
          <a:bodyPr/>
          <a:lstStyle/>
          <a:p>
            <a:r>
              <a:rPr lang="it-IT" sz="3600" dirty="0">
                <a:latin typeface="Calibri" panose="020F0502020204030204" pitchFamily="34" charset="0"/>
              </a:rPr>
              <a:t>Il processo di compilazione</a:t>
            </a:r>
          </a:p>
        </p:txBody>
      </p:sp>
      <p:pic>
        <p:nvPicPr>
          <p:cNvPr id="3074" name="Picture 2" descr="https://lh3.googleusercontent.com/Cu1aUc0Xs_sPr71olaQ1u_XxejkIQFB3IARcpbCJ0BTwkGNHizLGncnw__AkzT-pkXDzWHe2BbE8I40w1oTFu6GTfO9p2EHwL6Fd2MRO2TXAwL0FIyN-kQrCOHlOS3_uztxd0BjxO6sdHW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785" y="1316607"/>
            <a:ext cx="5616624" cy="45519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77937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it-IT" dirty="0"/>
              <a:t>C# è un linguaggio di programmazione </a:t>
            </a:r>
            <a:r>
              <a:rPr lang="it-IT" b="1" dirty="0">
                <a:solidFill>
                  <a:srgbClr val="C00000"/>
                </a:solidFill>
              </a:rPr>
              <a:t>compilato </a:t>
            </a:r>
            <a:r>
              <a:rPr lang="it-IT" dirty="0"/>
              <a:t>di tipo </a:t>
            </a:r>
            <a:r>
              <a:rPr lang="it-IT" b="1" dirty="0">
                <a:solidFill>
                  <a:srgbClr val="C00000"/>
                </a:solidFill>
              </a:rPr>
              <a:t>imperativo</a:t>
            </a:r>
            <a:r>
              <a:rPr lang="it-IT" dirty="0"/>
              <a:t>:</a:t>
            </a:r>
          </a:p>
          <a:p>
            <a:pPr lvl="1"/>
            <a:r>
              <a:rPr lang="it-IT" sz="1400" dirty="0"/>
              <a:t>prescrive le operazioni che il processore deve compiere</a:t>
            </a:r>
          </a:p>
          <a:p>
            <a:pPr lvl="1"/>
            <a:r>
              <a:rPr lang="it-IT" sz="1400" dirty="0"/>
              <a:t>l'esecuzione delle istruzioni avviene nell’ordine in cui appaiono nel programma</a:t>
            </a:r>
            <a:r>
              <a:rPr lang="it-IT" sz="1400" i="1" dirty="0"/>
              <a:t> (eccezione: strutture di controllo)</a:t>
            </a:r>
            <a:endParaRPr lang="it-IT" sz="1400" dirty="0"/>
          </a:p>
          <a:p>
            <a:pPr marL="0" indent="0">
              <a:buNone/>
            </a:pPr>
            <a:endParaRPr lang="it-IT" dirty="0"/>
          </a:p>
          <a:p>
            <a:pPr marL="0" indent="0" algn="ctr">
              <a:buNone/>
            </a:pPr>
            <a:r>
              <a:rPr lang="it-IT" b="1" dirty="0">
                <a:solidFill>
                  <a:srgbClr val="C00000"/>
                </a:solidFill>
              </a:rPr>
              <a:t>Programma = Algoritmi + Strutture Dati </a:t>
            </a:r>
            <a:r>
              <a:rPr lang="it-IT" b="1" i="1" dirty="0">
                <a:solidFill>
                  <a:srgbClr val="C00000"/>
                </a:solidFill>
              </a:rPr>
              <a:t>(N. Wirth, circa 1976)</a:t>
            </a:r>
            <a:endParaRPr lang="it-IT" dirty="0">
              <a:solidFill>
                <a:srgbClr val="C00000"/>
              </a:solidFill>
            </a:endParaRPr>
          </a:p>
          <a:p>
            <a:pPr marL="0" indent="0">
              <a:buNone/>
            </a:pPr>
            <a:br>
              <a:rPr lang="it-IT" dirty="0"/>
            </a:br>
            <a:endParaRPr lang="it-IT" dirty="0"/>
          </a:p>
          <a:p>
            <a:r>
              <a:rPr lang="it-IT" dirty="0"/>
              <a:t>La struttura del programma consiste in:</a:t>
            </a:r>
          </a:p>
          <a:p>
            <a:pPr lvl="1"/>
            <a:r>
              <a:rPr lang="it-IT" sz="1400" dirty="0"/>
              <a:t>una parte di dichiarazione in cui si dichiarano tutte le variabili del programma e il loro tipo</a:t>
            </a:r>
          </a:p>
          <a:p>
            <a:pPr lvl="1"/>
            <a:r>
              <a:rPr lang="it-IT" sz="1400" dirty="0"/>
              <a:t>una parte che descrive l’algoritmo risolutivo utilizzato, mediante istruzioni del linguaggio. Le istruzioni si dividono in:</a:t>
            </a:r>
          </a:p>
          <a:p>
            <a:pPr lvl="2"/>
            <a:r>
              <a:rPr lang="it-IT" sz="1400" dirty="0"/>
              <a:t>istruzioni di lettura e scrittura</a:t>
            </a:r>
          </a:p>
          <a:p>
            <a:pPr lvl="2"/>
            <a:r>
              <a:rPr lang="it-IT" sz="1400" dirty="0"/>
              <a:t>istruzioni di assegnamento (astrazione di cella di memoria)</a:t>
            </a:r>
          </a:p>
          <a:p>
            <a:pPr lvl="2"/>
            <a:r>
              <a:rPr lang="it-IT" sz="1400" dirty="0"/>
              <a:t>istruzioni di controllo</a:t>
            </a:r>
            <a:br>
              <a:rPr lang="it-IT" dirty="0"/>
            </a:br>
            <a:endParaRPr lang="it-IT" b="0" dirty="0">
              <a:effectLst/>
            </a:endParaRPr>
          </a:p>
        </p:txBody>
      </p:sp>
      <p:sp>
        <p:nvSpPr>
          <p:cNvPr id="9" name="Title 2"/>
          <p:cNvSpPr>
            <a:spLocks noGrp="1"/>
          </p:cNvSpPr>
          <p:nvPr>
            <p:ph type="title"/>
          </p:nvPr>
        </p:nvSpPr>
        <p:spPr/>
        <p:txBody>
          <a:bodyPr/>
          <a:lstStyle/>
          <a:p>
            <a:r>
              <a:rPr lang="it-IT" dirty="0"/>
              <a:t>Il linguaggio C#</a:t>
            </a:r>
            <a:endParaRPr lang="it-IT" dirty="0">
              <a:effectLst/>
            </a:endParaRPr>
          </a:p>
        </p:txBody>
      </p:sp>
      <p:sp>
        <p:nvSpPr>
          <p:cNvPr id="6" name="Slide Number Placeholder 4"/>
          <p:cNvSpPr>
            <a:spLocks noGrp="1"/>
          </p:cNvSpPr>
          <p:nvPr>
            <p:ph type="sldNum" sz="quarter" idx="12"/>
          </p:nvPr>
        </p:nvSpPr>
        <p:spPr>
          <a:xfrm>
            <a:off x="9027918" y="6590846"/>
            <a:ext cx="855983" cy="143633"/>
          </a:xfrm>
        </p:spPr>
        <p:txBody>
          <a:bodyPr/>
          <a:lstStyle/>
          <a:p>
            <a:fld id="{FB20157B-BF21-4976-810E-1ABA2FD4E36F}" type="slidenum">
              <a:rPr lang="it-IT" smtClean="0"/>
              <a:pPr/>
              <a:t>8</a:t>
            </a:fld>
            <a:endParaRPr lang="it-IT"/>
          </a:p>
        </p:txBody>
      </p:sp>
    </p:spTree>
    <p:extLst>
      <p:ext uri="{BB962C8B-B14F-4D97-AF65-F5344CB8AC3E}">
        <p14:creationId xmlns:p14="http://schemas.microsoft.com/office/powerpoint/2010/main" val="25241003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p:cNvSpPr>
            <a:spLocks noGrp="1"/>
          </p:cNvSpPr>
          <p:nvPr>
            <p:ph type="title"/>
          </p:nvPr>
        </p:nvSpPr>
        <p:spPr/>
        <p:txBody>
          <a:bodyPr/>
          <a:lstStyle/>
          <a:p>
            <a:r>
              <a:rPr lang="it-IT" dirty="0"/>
              <a:t>I linguaggi a Virtual machine</a:t>
            </a:r>
            <a:endParaRPr lang="it-IT" dirty="0">
              <a:effectLst/>
            </a:endParaRPr>
          </a:p>
        </p:txBody>
      </p:sp>
      <p:sp>
        <p:nvSpPr>
          <p:cNvPr id="6" name="Slide Number Placeholder 4"/>
          <p:cNvSpPr>
            <a:spLocks noGrp="1"/>
          </p:cNvSpPr>
          <p:nvPr>
            <p:ph type="sldNum" sz="quarter" idx="12"/>
          </p:nvPr>
        </p:nvSpPr>
        <p:spPr>
          <a:xfrm>
            <a:off x="9027918" y="6590846"/>
            <a:ext cx="855983" cy="143633"/>
          </a:xfrm>
        </p:spPr>
        <p:txBody>
          <a:bodyPr/>
          <a:lstStyle/>
          <a:p>
            <a:fld id="{FB20157B-BF21-4976-810E-1ABA2FD4E36F}" type="slidenum">
              <a:rPr lang="it-IT" smtClean="0"/>
              <a:pPr/>
              <a:t>9</a:t>
            </a:fld>
            <a:endParaRPr lang="it-IT"/>
          </a:p>
        </p:txBody>
      </p:sp>
      <p:pic>
        <p:nvPicPr>
          <p:cNvPr id="2050" name="Picture 2" descr="Dal codice C# all'esecuzione nel comput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15182" y="1001091"/>
            <a:ext cx="5904656" cy="52734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3027289"/>
      </p:ext>
    </p:extLst>
  </p:cSld>
  <p:clrMapOvr>
    <a:masterClrMapping/>
  </p:clrMapOvr>
</p:sld>
</file>

<file path=ppt/theme/theme1.xml><?xml version="1.0" encoding="utf-8"?>
<a:theme xmlns:a="http://schemas.openxmlformats.org/drawingml/2006/main" name="TemplateNew">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resentazione reti">
      <a:majorFont>
        <a:latin typeface="Dotum"/>
        <a:ea typeface=""/>
        <a:cs typeface=""/>
      </a:majorFont>
      <a:minorFont>
        <a:latin typeface="Dotum"/>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0_Struttura predefinita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0_Struttura predefinita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0_Struttura predefinita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0_Struttura predefinita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0_Struttura predefinita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0_Struttura predefinita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0_Struttura predefinita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10_Struttura predefinita 8">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0000"/>
        </a:hlink>
        <a:folHlink>
          <a:srgbClr val="0000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resentation1" id="{3750C38A-8A4B-4FEC-A4D6-BF2DC055E85D}" vid="{612F0E8F-5167-4E02-9A37-0B0D094C3A61}"/>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3F842D2DECB264FA3B88BEF4917C2E0" ma:contentTypeVersion="0" ma:contentTypeDescription="Create a new document." ma:contentTypeScope="" ma:versionID="5caae4c1d66e398fa96cbdbff08805c9">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F279C50-D5EA-46DF-ADB8-A5D06C18EB8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EEAC1E32-0142-4827-B761-C86BDAF25AFB}">
  <ds:schemaRefs>
    <ds:schemaRef ds:uri="http://schemas.microsoft.com/office/2006/documentManagement/types"/>
    <ds:schemaRef ds:uri="http://www.w3.org/XML/1998/namespace"/>
    <ds:schemaRef ds:uri="http://purl.org/dc/terms/"/>
    <ds:schemaRef ds:uri="http://purl.org/dc/elements/1.1/"/>
    <ds:schemaRef ds:uri="http://purl.org/dc/dcmitype/"/>
    <ds:schemaRef ds:uri="http://schemas.microsoft.com/office/infopath/2007/PartnerControls"/>
    <ds:schemaRef ds:uri="http://schemas.openxmlformats.org/package/2006/metadata/core-properties"/>
    <ds:schemaRef ds:uri="http://schemas.microsoft.com/office/2006/metadata/properties"/>
  </ds:schemaRefs>
</ds:datastoreItem>
</file>

<file path=customXml/itemProps3.xml><?xml version="1.0" encoding="utf-8"?>
<ds:datastoreItem xmlns:ds="http://schemas.openxmlformats.org/officeDocument/2006/customXml" ds:itemID="{6284E3BA-FE6E-4F67-9072-1F25BCD921C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Reti Academy Template</Template>
  <TotalTime>26359</TotalTime>
  <Words>601</Words>
  <Application>Microsoft Office PowerPoint</Application>
  <PresentationFormat>Custom</PresentationFormat>
  <Paragraphs>97</Paragraphs>
  <Slides>13</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13</vt:i4>
      </vt:variant>
    </vt:vector>
  </HeadingPairs>
  <TitlesOfParts>
    <vt:vector size="23" baseType="lpstr">
      <vt:lpstr>Arial</vt:lpstr>
      <vt:lpstr>Calibri</vt:lpstr>
      <vt:lpstr>Courier New</vt:lpstr>
      <vt:lpstr>Dotum</vt:lpstr>
      <vt:lpstr>Segoe UI</vt:lpstr>
      <vt:lpstr>Times</vt:lpstr>
      <vt:lpstr>Times New Roman</vt:lpstr>
      <vt:lpstr>Verdana</vt:lpstr>
      <vt:lpstr>Wingdings</vt:lpstr>
      <vt:lpstr>TemplateNew</vt:lpstr>
      <vt:lpstr> Sviluppo Software</vt:lpstr>
      <vt:lpstr>Installiamo Visual Studio!</vt:lpstr>
      <vt:lpstr>Introduzione: come è fatto un PC</vt:lpstr>
      <vt:lpstr>Tipi di linguaggi di programmazione</vt:lpstr>
      <vt:lpstr>I linguaggi: esempi illustri</vt:lpstr>
      <vt:lpstr>Perchè tanti linguaggi diversi?</vt:lpstr>
      <vt:lpstr>Il processo di compilazione</vt:lpstr>
      <vt:lpstr>Il linguaggio C#</vt:lpstr>
      <vt:lpstr>I linguaggi a Virtual machine</vt:lpstr>
      <vt:lpstr>Come è fatto un programma C#</vt:lpstr>
      <vt:lpstr>Quando scriviamo codice....</vt:lpstr>
      <vt:lpstr>Esercizi</vt:lpstr>
      <vt:lpstr>Soluzioni?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Reti Accademy - Project Management (Corso Preparazione Certificazione PMP) rev. 2014 v0.2</dc:title>
  <dc:creator>Axel</dc:creator>
  <cp:lastModifiedBy>Biancini Andrea</cp:lastModifiedBy>
  <cp:revision>2932</cp:revision>
  <cp:lastPrinted>2016-09-08T08:45:26Z</cp:lastPrinted>
  <dcterms:created xsi:type="dcterms:W3CDTF">2014-03-26T10:13:25Z</dcterms:created>
  <dcterms:modified xsi:type="dcterms:W3CDTF">2016-12-08T09:57:36Z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0x010100D3F842D2DECB264FA3B88BEF4917C2E0</vt:lpwstr>
  </property>
</Properties>
</file>