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  <a:srgbClr val="ADB9CA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5742-189D-421B-9A2E-6333AF722F02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34E2-1FB7-46D7-8C48-6FEE2FD57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3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5742-189D-421B-9A2E-6333AF722F02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34E2-1FB7-46D7-8C48-6FEE2FD57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7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5742-189D-421B-9A2E-6333AF722F02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34E2-1FB7-46D7-8C48-6FEE2FD57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6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5742-189D-421B-9A2E-6333AF722F02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34E2-1FB7-46D7-8C48-6FEE2FD57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5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5742-189D-421B-9A2E-6333AF722F02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34E2-1FB7-46D7-8C48-6FEE2FD57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5742-189D-421B-9A2E-6333AF722F02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34E2-1FB7-46D7-8C48-6FEE2FD57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8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5742-189D-421B-9A2E-6333AF722F02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34E2-1FB7-46D7-8C48-6FEE2FD57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55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5742-189D-421B-9A2E-6333AF722F02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34E2-1FB7-46D7-8C48-6FEE2FD57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5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5742-189D-421B-9A2E-6333AF722F02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34E2-1FB7-46D7-8C48-6FEE2FD57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63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5742-189D-421B-9A2E-6333AF722F02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34E2-1FB7-46D7-8C48-6FEE2FD57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5742-189D-421B-9A2E-6333AF722F02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34E2-1FB7-46D7-8C48-6FEE2FD57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5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85742-189D-421B-9A2E-6333AF722F02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C34E2-1FB7-46D7-8C48-6FEE2FD57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0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0"/>
            <a:ext cx="12192000" cy="812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4300" y="88900"/>
            <a:ext cx="11976100" cy="4191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889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dist="1511300" dir="5400000" sx="200000" sy="200000" algn="t" rotWithShape="0">
                  <a:prstClr val="black">
                    <a:alpha val="99000"/>
                  </a:prstClr>
                </a:outerShdw>
              </a:effectLst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E8E8E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耳機網站設計說明</a:t>
            </a:r>
            <a:endParaRPr lang="en-US" dirty="0">
              <a:solidFill>
                <a:srgbClr val="E8E8E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8801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5313145" cy="6845385"/>
          </a:xfrm>
        </p:spPr>
      </p:pic>
      <p:sp>
        <p:nvSpPr>
          <p:cNvPr id="5" name="矩形 4"/>
          <p:cNvSpPr/>
          <p:nvPr/>
        </p:nvSpPr>
        <p:spPr>
          <a:xfrm>
            <a:off x="-1" y="295275"/>
            <a:ext cx="5313145" cy="423863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0" y="802482"/>
            <a:ext cx="5313145" cy="1921668"/>
          </a:xfrm>
          <a:prstGeom prst="rect">
            <a:avLst/>
          </a:prstGeom>
          <a:solidFill>
            <a:schemeClr val="accent5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-2" y="2807494"/>
            <a:ext cx="5313145" cy="1750219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190500" y="4557713"/>
            <a:ext cx="4876800" cy="1919287"/>
          </a:xfrm>
          <a:prstGeom prst="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線單箭頭接點 9"/>
          <p:cNvCxnSpPr>
            <a:endCxn id="5" idx="3"/>
          </p:cNvCxnSpPr>
          <p:nvPr/>
        </p:nvCxnSpPr>
        <p:spPr>
          <a:xfrm flipH="1">
            <a:off x="5313144" y="502920"/>
            <a:ext cx="836196" cy="42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5313143" y="1761172"/>
            <a:ext cx="836196" cy="42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5313143" y="3674744"/>
            <a:ext cx="836196" cy="42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 flipV="1">
            <a:off x="5067301" y="5513309"/>
            <a:ext cx="1082038" cy="4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6149339" y="3182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導覽欄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149339" y="157650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產品廣告輪播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149339" y="34900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主打商品介紹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149339" y="532864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各類最新消息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-1" y="6510940"/>
            <a:ext cx="5313143" cy="226569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直線單箭頭接點 27"/>
          <p:cNvCxnSpPr/>
          <p:nvPr/>
        </p:nvCxnSpPr>
        <p:spPr>
          <a:xfrm flipH="1">
            <a:off x="5313143" y="6653571"/>
            <a:ext cx="836196" cy="42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6149339" y="6468905"/>
            <a:ext cx="85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footer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9208570" y="15765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9208570" y="20390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聯絡連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4" name="群組 33"/>
          <p:cNvGrpSpPr/>
          <p:nvPr/>
        </p:nvGrpSpPr>
        <p:grpSpPr>
          <a:xfrm>
            <a:off x="8989520" y="1633562"/>
            <a:ext cx="255220" cy="255220"/>
            <a:chOff x="5401577" y="2754198"/>
            <a:chExt cx="255220" cy="255220"/>
          </a:xfrm>
        </p:grpSpPr>
        <p:sp>
          <p:nvSpPr>
            <p:cNvPr id="35" name="橢圓 34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8" tIns="45718" rIns="45718" bIns="45718" numCol="1" spcCol="38100" rtlCol="0" anchor="ctr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8986292" y="2096120"/>
            <a:ext cx="255220" cy="255220"/>
            <a:chOff x="5401577" y="2754198"/>
            <a:chExt cx="255220" cy="255220"/>
          </a:xfrm>
        </p:grpSpPr>
        <p:sp>
          <p:nvSpPr>
            <p:cNvPr id="38" name="橢圓 37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8" tIns="45718" rIns="45718" bIns="45718" numCol="1" spcCol="38100" rtlCol="0" anchor="ctr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2</a:t>
              </a:r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5057922" y="6577953"/>
            <a:ext cx="255220" cy="255220"/>
            <a:chOff x="5401577" y="2754198"/>
            <a:chExt cx="255220" cy="255220"/>
          </a:xfrm>
        </p:grpSpPr>
        <p:sp>
          <p:nvSpPr>
            <p:cNvPr id="41" name="橢圓 40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8" tIns="45718" rIns="45718" bIns="45718" numCol="1" spcCol="38100" rtlCol="0" anchor="ctr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2</a:t>
              </a:r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912319" y="439387"/>
            <a:ext cx="255220" cy="255220"/>
            <a:chOff x="5401577" y="2754198"/>
            <a:chExt cx="255220" cy="255220"/>
          </a:xfrm>
        </p:grpSpPr>
        <p:sp>
          <p:nvSpPr>
            <p:cNvPr id="44" name="橢圓 43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8" tIns="45718" rIns="45718" bIns="45718" numCol="1" spcCol="38100" rtlCol="0" anchor="ctr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196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06340" cy="6858000"/>
          </a:xfrm>
        </p:spPr>
      </p:pic>
      <p:grpSp>
        <p:nvGrpSpPr>
          <p:cNvPr id="5" name="群組 4"/>
          <p:cNvGrpSpPr/>
          <p:nvPr/>
        </p:nvGrpSpPr>
        <p:grpSpPr>
          <a:xfrm>
            <a:off x="6592829" y="1595544"/>
            <a:ext cx="255220" cy="255220"/>
            <a:chOff x="5401577" y="2754198"/>
            <a:chExt cx="255220" cy="255220"/>
          </a:xfrm>
        </p:grpSpPr>
        <p:sp>
          <p:nvSpPr>
            <p:cNvPr id="6" name="橢圓 5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8" tIns="45718" rIns="45718" bIns="45718" numCol="1" spcCol="38100" rtlCol="0" anchor="ctr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844821" y="15384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顏色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92829" y="1992429"/>
            <a:ext cx="462489" cy="44276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7055318" y="2029144"/>
            <a:ext cx="1691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RGB(51,63,80)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592829" y="2576856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使用藍色冷色系作為底色，營造耳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機的低調時尚感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6592829" y="3237242"/>
            <a:ext cx="255220" cy="255220"/>
            <a:chOff x="5401577" y="2754198"/>
            <a:chExt cx="255220" cy="255220"/>
          </a:xfrm>
        </p:grpSpPr>
        <p:sp>
          <p:nvSpPr>
            <p:cNvPr id="15" name="橢圓 14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8" tIns="45718" rIns="45718" bIns="45718" numCol="1" spcCol="38100" rtlCol="0" anchor="ctr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2</a:t>
              </a:r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6824073" y="31801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字體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592829" y="36065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Arial</a:t>
            </a:r>
            <a:endParaRPr lang="en-US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6613577" y="4090018"/>
            <a:ext cx="255220" cy="255220"/>
            <a:chOff x="5401577" y="2754198"/>
            <a:chExt cx="255220" cy="255220"/>
          </a:xfrm>
        </p:grpSpPr>
        <p:sp>
          <p:nvSpPr>
            <p:cNvPr id="20" name="橢圓 19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8" tIns="45718" rIns="45718" bIns="45718" numCol="1" spcCol="38100" rtlCol="0" anchor="ctr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3</a:t>
              </a:r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6844821" y="4032962"/>
            <a:ext cx="83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LOGO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6613577" y="4459350"/>
            <a:ext cx="571500" cy="560529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矩形 25"/>
          <p:cNvSpPr/>
          <p:nvPr/>
        </p:nvSpPr>
        <p:spPr>
          <a:xfrm>
            <a:off x="6705652" y="4542850"/>
            <a:ext cx="387350" cy="3873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直線接點 26"/>
          <p:cNvCxnSpPr/>
          <p:nvPr/>
        </p:nvCxnSpPr>
        <p:spPr>
          <a:xfrm flipH="1">
            <a:off x="6705652" y="4542850"/>
            <a:ext cx="387350" cy="3864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26" idx="2"/>
            <a:endCxn id="26" idx="3"/>
          </p:cNvCxnSpPr>
          <p:nvPr/>
        </p:nvCxnSpPr>
        <p:spPr>
          <a:xfrm flipV="1">
            <a:off x="6899327" y="4736525"/>
            <a:ext cx="193675" cy="193675"/>
          </a:xfrm>
          <a:prstGeom prst="line">
            <a:avLst/>
          </a:prstGeom>
          <a:ln w="12700">
            <a:solidFill>
              <a:srgbClr val="333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381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49</Words>
  <Application>Microsoft Office PowerPoint</Application>
  <PresentationFormat>寬螢幕</PresentationFormat>
  <Paragraphs>22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Helvetica Neue</vt:lpstr>
      <vt:lpstr>微軟正黑體</vt:lpstr>
      <vt:lpstr>新細明體</vt:lpstr>
      <vt:lpstr>Arial</vt:lpstr>
      <vt:lpstr>Calibri</vt:lpstr>
      <vt:lpstr>Calibri Light</vt:lpstr>
      <vt:lpstr>Office 佈景主題</vt:lpstr>
      <vt:lpstr>耳機網站設計說明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耳機網站設計說明</dc:title>
  <dc:creator>silent chan</dc:creator>
  <cp:lastModifiedBy>silent chan</cp:lastModifiedBy>
  <cp:revision>4</cp:revision>
  <dcterms:created xsi:type="dcterms:W3CDTF">2017-03-28T13:59:53Z</dcterms:created>
  <dcterms:modified xsi:type="dcterms:W3CDTF">2017-03-28T14:38:04Z</dcterms:modified>
</cp:coreProperties>
</file>