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82475" cy="157464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333F50"/>
    <a:srgbClr val="EAEAEA"/>
    <a:srgbClr val="D7D7D7"/>
    <a:srgbClr val="F3F3F3"/>
    <a:srgbClr val="CBCBCB"/>
    <a:srgbClr val="3F2587"/>
    <a:srgbClr val="9DAEC7"/>
    <a:srgbClr val="B4BFD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28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686" y="2577018"/>
            <a:ext cx="10355104" cy="5482085"/>
          </a:xfrm>
        </p:spPr>
        <p:txBody>
          <a:bodyPr anchor="b"/>
          <a:lstStyle>
            <a:lvl1pPr algn="ctr">
              <a:defRPr sz="799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8270513"/>
            <a:ext cx="9136856" cy="3801737"/>
          </a:xfrm>
        </p:spPr>
        <p:txBody>
          <a:bodyPr/>
          <a:lstStyle>
            <a:lvl1pPr marL="0" indent="0" algn="ctr">
              <a:buNone/>
              <a:defRPr sz="3198"/>
            </a:lvl1pPr>
            <a:lvl2pPr marL="609128" indent="0" algn="ctr">
              <a:buNone/>
              <a:defRPr sz="2665"/>
            </a:lvl2pPr>
            <a:lvl3pPr marL="1218255" indent="0" algn="ctr">
              <a:buNone/>
              <a:defRPr sz="2398"/>
            </a:lvl3pPr>
            <a:lvl4pPr marL="1827383" indent="0" algn="ctr">
              <a:buNone/>
              <a:defRPr sz="2132"/>
            </a:lvl4pPr>
            <a:lvl5pPr marL="2436510" indent="0" algn="ctr">
              <a:buNone/>
              <a:defRPr sz="2132"/>
            </a:lvl5pPr>
            <a:lvl6pPr marL="3045638" indent="0" algn="ctr">
              <a:buNone/>
              <a:defRPr sz="2132"/>
            </a:lvl6pPr>
            <a:lvl7pPr marL="3654765" indent="0" algn="ctr">
              <a:buNone/>
              <a:defRPr sz="2132"/>
            </a:lvl7pPr>
            <a:lvl8pPr marL="4263893" indent="0" algn="ctr">
              <a:buNone/>
              <a:defRPr sz="2132"/>
            </a:lvl8pPr>
            <a:lvl9pPr marL="4873020" indent="0" algn="ctr">
              <a:buNone/>
              <a:defRPr sz="213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8084" y="838351"/>
            <a:ext cx="2626846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546" y="838351"/>
            <a:ext cx="7728258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01" y="3925673"/>
            <a:ext cx="10507385" cy="6550069"/>
          </a:xfrm>
        </p:spPr>
        <p:txBody>
          <a:bodyPr anchor="b"/>
          <a:lstStyle>
            <a:lvl1pPr>
              <a:defRPr sz="799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201" y="10537708"/>
            <a:ext cx="10507385" cy="3444527"/>
          </a:xfrm>
        </p:spPr>
        <p:txBody>
          <a:bodyPr/>
          <a:lstStyle>
            <a:lvl1pPr marL="0" indent="0">
              <a:buNone/>
              <a:defRPr sz="3198">
                <a:solidFill>
                  <a:schemeClr val="tx1"/>
                </a:solidFill>
              </a:defRPr>
            </a:lvl1pPr>
            <a:lvl2pPr marL="609128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4pPr>
            <a:lvl5pPr marL="243651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5pPr>
            <a:lvl6pPr marL="3045638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6pPr>
            <a:lvl7pPr marL="3654765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8pPr>
            <a:lvl9pPr marL="487302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45" y="4191754"/>
            <a:ext cx="5177552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378" y="4191754"/>
            <a:ext cx="5177552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2" y="838354"/>
            <a:ext cx="10507385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133" y="3860060"/>
            <a:ext cx="5153757" cy="1891755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8" indent="0">
              <a:buNone/>
              <a:defRPr sz="2665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132" b="1"/>
            </a:lvl4pPr>
            <a:lvl5pPr marL="2436510" indent="0">
              <a:buNone/>
              <a:defRPr sz="2132" b="1"/>
            </a:lvl5pPr>
            <a:lvl6pPr marL="3045638" indent="0">
              <a:buNone/>
              <a:defRPr sz="2132" b="1"/>
            </a:lvl6pPr>
            <a:lvl7pPr marL="3654765" indent="0">
              <a:buNone/>
              <a:defRPr sz="2132" b="1"/>
            </a:lvl7pPr>
            <a:lvl8pPr marL="4263893" indent="0">
              <a:buNone/>
              <a:defRPr sz="2132" b="1"/>
            </a:lvl8pPr>
            <a:lvl9pPr marL="4873020" indent="0">
              <a:buNone/>
              <a:defRPr sz="213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133" y="5751815"/>
            <a:ext cx="5153757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378" y="3860060"/>
            <a:ext cx="5179139" cy="1891755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8" indent="0">
              <a:buNone/>
              <a:defRPr sz="2665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132" b="1"/>
            </a:lvl4pPr>
            <a:lvl5pPr marL="2436510" indent="0">
              <a:buNone/>
              <a:defRPr sz="2132" b="1"/>
            </a:lvl5pPr>
            <a:lvl6pPr marL="3045638" indent="0">
              <a:buNone/>
              <a:defRPr sz="2132" b="1"/>
            </a:lvl6pPr>
            <a:lvl7pPr marL="3654765" indent="0">
              <a:buNone/>
              <a:defRPr sz="2132" b="1"/>
            </a:lvl7pPr>
            <a:lvl8pPr marL="4263893" indent="0">
              <a:buNone/>
              <a:defRPr sz="2132" b="1"/>
            </a:lvl8pPr>
            <a:lvl9pPr marL="4873020" indent="0">
              <a:buNone/>
              <a:defRPr sz="213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7378" y="5751815"/>
            <a:ext cx="5179139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6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2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2" y="1049761"/>
            <a:ext cx="3929165" cy="3674163"/>
          </a:xfrm>
        </p:spPr>
        <p:txBody>
          <a:bodyPr anchor="b"/>
          <a:lstStyle>
            <a:lvl1pPr>
              <a:defRPr sz="426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139" y="2267195"/>
            <a:ext cx="6167378" cy="11190159"/>
          </a:xfrm>
        </p:spPr>
        <p:txBody>
          <a:bodyPr/>
          <a:lstStyle>
            <a:lvl1pPr>
              <a:defRPr sz="4263"/>
            </a:lvl1pPr>
            <a:lvl2pPr>
              <a:defRPr sz="3730"/>
            </a:lvl2pPr>
            <a:lvl3pPr>
              <a:defRPr sz="3198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32" y="4723924"/>
            <a:ext cx="3929165" cy="8751653"/>
          </a:xfrm>
        </p:spPr>
        <p:txBody>
          <a:bodyPr/>
          <a:lstStyle>
            <a:lvl1pPr marL="0" indent="0">
              <a:buNone/>
              <a:defRPr sz="2132"/>
            </a:lvl1pPr>
            <a:lvl2pPr marL="609128" indent="0">
              <a:buNone/>
              <a:defRPr sz="1865"/>
            </a:lvl2pPr>
            <a:lvl3pPr marL="1218255" indent="0">
              <a:buNone/>
              <a:defRPr sz="1599"/>
            </a:lvl3pPr>
            <a:lvl4pPr marL="1827383" indent="0">
              <a:buNone/>
              <a:defRPr sz="1332"/>
            </a:lvl4pPr>
            <a:lvl5pPr marL="2436510" indent="0">
              <a:buNone/>
              <a:defRPr sz="1332"/>
            </a:lvl5pPr>
            <a:lvl6pPr marL="3045638" indent="0">
              <a:buNone/>
              <a:defRPr sz="1332"/>
            </a:lvl6pPr>
            <a:lvl7pPr marL="3654765" indent="0">
              <a:buNone/>
              <a:defRPr sz="1332"/>
            </a:lvl7pPr>
            <a:lvl8pPr marL="4263893" indent="0">
              <a:buNone/>
              <a:defRPr sz="1332"/>
            </a:lvl8pPr>
            <a:lvl9pPr marL="4873020" indent="0">
              <a:buNone/>
              <a:defRPr sz="133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2" y="1049761"/>
            <a:ext cx="3929165" cy="3674163"/>
          </a:xfrm>
        </p:spPr>
        <p:txBody>
          <a:bodyPr anchor="b"/>
          <a:lstStyle>
            <a:lvl1pPr>
              <a:defRPr sz="426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9139" y="2267195"/>
            <a:ext cx="6167378" cy="11190159"/>
          </a:xfrm>
        </p:spPr>
        <p:txBody>
          <a:bodyPr anchor="t"/>
          <a:lstStyle>
            <a:lvl1pPr marL="0" indent="0">
              <a:buNone/>
              <a:defRPr sz="4263"/>
            </a:lvl1pPr>
            <a:lvl2pPr marL="609128" indent="0">
              <a:buNone/>
              <a:defRPr sz="3730"/>
            </a:lvl2pPr>
            <a:lvl3pPr marL="1218255" indent="0">
              <a:buNone/>
              <a:defRPr sz="3198"/>
            </a:lvl3pPr>
            <a:lvl4pPr marL="1827383" indent="0">
              <a:buNone/>
              <a:defRPr sz="2665"/>
            </a:lvl4pPr>
            <a:lvl5pPr marL="2436510" indent="0">
              <a:buNone/>
              <a:defRPr sz="2665"/>
            </a:lvl5pPr>
            <a:lvl6pPr marL="3045638" indent="0">
              <a:buNone/>
              <a:defRPr sz="2665"/>
            </a:lvl6pPr>
            <a:lvl7pPr marL="3654765" indent="0">
              <a:buNone/>
              <a:defRPr sz="2665"/>
            </a:lvl7pPr>
            <a:lvl8pPr marL="4263893" indent="0">
              <a:buNone/>
              <a:defRPr sz="2665"/>
            </a:lvl8pPr>
            <a:lvl9pPr marL="4873020" indent="0">
              <a:buNone/>
              <a:defRPr sz="266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32" y="4723924"/>
            <a:ext cx="3929165" cy="8751653"/>
          </a:xfrm>
        </p:spPr>
        <p:txBody>
          <a:bodyPr/>
          <a:lstStyle>
            <a:lvl1pPr marL="0" indent="0">
              <a:buNone/>
              <a:defRPr sz="2132"/>
            </a:lvl1pPr>
            <a:lvl2pPr marL="609128" indent="0">
              <a:buNone/>
              <a:defRPr sz="1865"/>
            </a:lvl2pPr>
            <a:lvl3pPr marL="1218255" indent="0">
              <a:buNone/>
              <a:defRPr sz="1599"/>
            </a:lvl3pPr>
            <a:lvl4pPr marL="1827383" indent="0">
              <a:buNone/>
              <a:defRPr sz="1332"/>
            </a:lvl4pPr>
            <a:lvl5pPr marL="2436510" indent="0">
              <a:buNone/>
              <a:defRPr sz="1332"/>
            </a:lvl5pPr>
            <a:lvl6pPr marL="3045638" indent="0">
              <a:buNone/>
              <a:defRPr sz="1332"/>
            </a:lvl6pPr>
            <a:lvl7pPr marL="3654765" indent="0">
              <a:buNone/>
              <a:defRPr sz="1332"/>
            </a:lvl7pPr>
            <a:lvl8pPr marL="4263893" indent="0">
              <a:buNone/>
              <a:defRPr sz="1332"/>
            </a:lvl8pPr>
            <a:lvl9pPr marL="4873020" indent="0">
              <a:buNone/>
              <a:defRPr sz="133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7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545" y="838354"/>
            <a:ext cx="10507385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545" y="4191754"/>
            <a:ext cx="10507385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545" y="14594595"/>
            <a:ext cx="27410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4B-E795-4DD2-8419-63FFB8A97E9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5445" y="14594595"/>
            <a:ext cx="4111585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3873" y="14594595"/>
            <a:ext cx="27410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255" rtl="0" eaLnBrk="1" latinLnBrk="0" hangingPunct="1">
        <a:lnSpc>
          <a:spcPct val="90000"/>
        </a:lnSpc>
        <a:spcBef>
          <a:spcPct val="0"/>
        </a:spcBef>
        <a:buNone/>
        <a:defRPr sz="58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564" indent="-304564" algn="l" defTabSz="1218255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30" kern="1200">
          <a:solidFill>
            <a:schemeClr val="tx1"/>
          </a:solidFill>
          <a:latin typeface="+mn-lt"/>
          <a:ea typeface="+mn-ea"/>
          <a:cs typeface="+mn-cs"/>
        </a:defRPr>
      </a:lvl1pPr>
      <a:lvl2pPr marL="913691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2819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1946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074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202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29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7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4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8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8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8"/>
            <a:ext cx="12182475" cy="156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4"/>
            <a:ext cx="12182475" cy="157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4"/>
            <a:ext cx="12182475" cy="157325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6800" y="1845786"/>
            <a:ext cx="10043160" cy="441023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800" y="1845786"/>
            <a:ext cx="6615351" cy="441023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55781" y="3650793"/>
            <a:ext cx="34419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Headphones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" r="4828"/>
          <a:stretch/>
        </p:blipFill>
        <p:spPr>
          <a:xfrm>
            <a:off x="6255657" y="6704803"/>
            <a:ext cx="4862286" cy="349873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52286" y="7763827"/>
            <a:ext cx="4796971" cy="1262742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Is My Free Time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Wireless headphones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2286" y="864876"/>
            <a:ext cx="1567089" cy="587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r="15362"/>
          <a:stretch/>
        </p:blipFill>
        <p:spPr>
          <a:xfrm>
            <a:off x="1371600" y="10780616"/>
            <a:ext cx="2609850" cy="25734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781550" y="10780616"/>
            <a:ext cx="2600325" cy="2573434"/>
          </a:xfrm>
          <a:prstGeom prst="rect">
            <a:avLst/>
          </a:prstGeom>
          <a:solidFill>
            <a:srgbClr val="326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7"/>
          <a:stretch/>
        </p:blipFill>
        <p:spPr>
          <a:xfrm>
            <a:off x="4948236" y="10780616"/>
            <a:ext cx="2286060" cy="257423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r="20325"/>
          <a:stretch/>
        </p:blipFill>
        <p:spPr>
          <a:xfrm>
            <a:off x="8181975" y="10780616"/>
            <a:ext cx="2590800" cy="257343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95" y="15029914"/>
            <a:ext cx="381536" cy="38153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763250" y="15029914"/>
            <a:ext cx="381536" cy="38153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267" y="15014624"/>
            <a:ext cx="406351" cy="40635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454" y="15014624"/>
            <a:ext cx="406351" cy="406351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1066800" y="878525"/>
            <a:ext cx="571500" cy="560529"/>
            <a:chOff x="1066800" y="878525"/>
            <a:chExt cx="571500" cy="560529"/>
          </a:xfrm>
        </p:grpSpPr>
        <p:sp>
          <p:nvSpPr>
            <p:cNvPr id="2" name="橢圓 1"/>
            <p:cNvSpPr/>
            <p:nvPr/>
          </p:nvSpPr>
          <p:spPr>
            <a:xfrm>
              <a:off x="1066800" y="878525"/>
              <a:ext cx="571500" cy="560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8875" y="962025"/>
              <a:ext cx="387350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 flipH="1">
              <a:off x="1158875" y="962025"/>
              <a:ext cx="387350" cy="3864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接點 25"/>
          <p:cNvCxnSpPr>
            <a:stCxn id="13" idx="3"/>
            <a:endCxn id="13" idx="2"/>
          </p:cNvCxnSpPr>
          <p:nvPr/>
        </p:nvCxnSpPr>
        <p:spPr>
          <a:xfrm flipH="1">
            <a:off x="1352550" y="1155700"/>
            <a:ext cx="193675" cy="193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0" y="1845786"/>
            <a:ext cx="590552" cy="441023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11591923" y="1845786"/>
            <a:ext cx="590552" cy="441023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475" cy="1573252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608930"/>
            <a:ext cx="12182475" cy="48299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66800" y="1845786"/>
            <a:ext cx="10043160" cy="441023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800" y="1845786"/>
            <a:ext cx="6615351" cy="441023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55781" y="3650793"/>
            <a:ext cx="34419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Headphones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38899"/>
            <a:ext cx="12182475" cy="40136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" r="4828"/>
          <a:stretch/>
        </p:blipFill>
        <p:spPr>
          <a:xfrm>
            <a:off x="6255657" y="6704803"/>
            <a:ext cx="4862286" cy="349873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矩形 9"/>
          <p:cNvSpPr/>
          <p:nvPr/>
        </p:nvSpPr>
        <p:spPr>
          <a:xfrm>
            <a:off x="1066800" y="7750629"/>
            <a:ext cx="4796971" cy="1262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My Free Time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headphones</a:t>
            </a:r>
          </a:p>
        </p:txBody>
      </p:sp>
      <p:sp>
        <p:nvSpPr>
          <p:cNvPr id="12" name="矩形 11"/>
          <p:cNvSpPr/>
          <p:nvPr/>
        </p:nvSpPr>
        <p:spPr>
          <a:xfrm>
            <a:off x="1052286" y="864876"/>
            <a:ext cx="1567089" cy="587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r="15362"/>
          <a:stretch/>
        </p:blipFill>
        <p:spPr>
          <a:xfrm>
            <a:off x="1371600" y="10780616"/>
            <a:ext cx="2609850" cy="25734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781550" y="10780616"/>
            <a:ext cx="2600325" cy="2573434"/>
          </a:xfrm>
          <a:prstGeom prst="rect">
            <a:avLst/>
          </a:prstGeom>
          <a:solidFill>
            <a:srgbClr val="326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7"/>
          <a:stretch/>
        </p:blipFill>
        <p:spPr>
          <a:xfrm>
            <a:off x="4948236" y="10780616"/>
            <a:ext cx="2286060" cy="257423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4944725"/>
            <a:ext cx="12182475" cy="5429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r="20325"/>
          <a:stretch/>
        </p:blipFill>
        <p:spPr>
          <a:xfrm>
            <a:off x="8181975" y="10780616"/>
            <a:ext cx="2590800" cy="257343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95" y="15029914"/>
            <a:ext cx="381536" cy="3815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267" y="15014624"/>
            <a:ext cx="406351" cy="40635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454" y="15014624"/>
            <a:ext cx="406351" cy="406351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24864" y="15097532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copyright@2017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9526" y="10452598"/>
            <a:ext cx="581026" cy="44921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1601449" y="10452598"/>
            <a:ext cx="581026" cy="44921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1066800" y="878525"/>
            <a:ext cx="571500" cy="560529"/>
            <a:chOff x="1066800" y="878525"/>
            <a:chExt cx="571500" cy="560529"/>
          </a:xfrm>
        </p:grpSpPr>
        <p:sp>
          <p:nvSpPr>
            <p:cNvPr id="28" name="橢圓 27"/>
            <p:cNvSpPr/>
            <p:nvPr/>
          </p:nvSpPr>
          <p:spPr>
            <a:xfrm>
              <a:off x="1066800" y="878525"/>
              <a:ext cx="571500" cy="560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58875" y="962025"/>
              <a:ext cx="387350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直線接點 29"/>
            <p:cNvCxnSpPr/>
            <p:nvPr/>
          </p:nvCxnSpPr>
          <p:spPr>
            <a:xfrm flipH="1">
              <a:off x="1158875" y="962025"/>
              <a:ext cx="387350" cy="3864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接點 8"/>
          <p:cNvCxnSpPr>
            <a:stCxn id="29" idx="2"/>
            <a:endCxn id="29" idx="3"/>
          </p:cNvCxnSpPr>
          <p:nvPr/>
        </p:nvCxnSpPr>
        <p:spPr>
          <a:xfrm flipV="1">
            <a:off x="1352550" y="1155700"/>
            <a:ext cx="193675" cy="193675"/>
          </a:xfrm>
          <a:prstGeom prst="line">
            <a:avLst/>
          </a:prstGeom>
          <a:ln w="1270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601449" y="1845786"/>
            <a:ext cx="590552" cy="441023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0" y="1845786"/>
            <a:ext cx="590552" cy="441023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</TotalTime>
  <Words>21</Words>
  <Application>Microsoft Office PowerPoint</Application>
  <PresentationFormat>自訂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silent chan</dc:creator>
  <cp:lastModifiedBy>silent chan</cp:lastModifiedBy>
  <cp:revision>16</cp:revision>
  <dcterms:created xsi:type="dcterms:W3CDTF">2017-03-25T15:34:37Z</dcterms:created>
  <dcterms:modified xsi:type="dcterms:W3CDTF">2017-03-28T14:38:41Z</dcterms:modified>
</cp:coreProperties>
</file>