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4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739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3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22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0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8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2C4FB3-5F6A-4FDA-861F-C6E621632406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2912F8-EF5E-4CF8-BC71-070D7ACD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6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RWD_Design</a:t>
            </a:r>
            <a:r>
              <a:rPr lang="en-US" altLang="zh-TW" dirty="0" smtClean="0"/>
              <a:t>_</a:t>
            </a:r>
            <a:r>
              <a:rPr lang="zh-TW" altLang="en-US" dirty="0" smtClean="0"/>
              <a:t>設計說明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四資二 </a:t>
            </a:r>
            <a:r>
              <a:rPr lang="en-US" altLang="zh-TW" dirty="0" smtClean="0"/>
              <a:t>104590006 </a:t>
            </a:r>
            <a:r>
              <a:rPr lang="zh-TW" altLang="en-US" dirty="0" smtClean="0"/>
              <a:t>張浚宏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8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</a:t>
            </a:r>
            <a:r>
              <a:rPr lang="zh-TW" altLang="en-US" dirty="0" smtClean="0"/>
              <a:t>版型修改內容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4737452" cy="3615267"/>
          </a:xfrm>
        </p:spPr>
        <p:txBody>
          <a:bodyPr/>
          <a:lstStyle/>
          <a:p>
            <a:r>
              <a:rPr lang="zh-TW" altLang="en-US" dirty="0" smtClean="0"/>
              <a:t>將右上選單收入漢堡選單中，減少畫面擁擠感。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26" y="685800"/>
            <a:ext cx="5767460" cy="532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3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</a:t>
            </a:r>
            <a:r>
              <a:rPr lang="zh-TW" altLang="en-US" dirty="0" smtClean="0"/>
              <a:t>版型修改內容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4737452" cy="3615267"/>
          </a:xfrm>
        </p:spPr>
        <p:txBody>
          <a:bodyPr/>
          <a:lstStyle/>
          <a:p>
            <a:r>
              <a:rPr lang="zh-TW" altLang="en-US" dirty="0" smtClean="0"/>
              <a:t>中段商品簡介將說明與圖片改為上下排版。</a:t>
            </a:r>
            <a:endParaRPr lang="en-US" altLang="zh-TW" dirty="0" smtClean="0"/>
          </a:p>
          <a:p>
            <a:r>
              <a:rPr lang="zh-TW" altLang="en-US" dirty="0" smtClean="0"/>
              <a:t>三則最新消息由原左右橫排改為上下直排。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20" y="178025"/>
            <a:ext cx="2558712" cy="65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9521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59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Century Gothic</vt:lpstr>
      <vt:lpstr>Wingdings 3</vt:lpstr>
      <vt:lpstr>切割線</vt:lpstr>
      <vt:lpstr>RWD_Design_設計說明</vt:lpstr>
      <vt:lpstr>M版型修改內容</vt:lpstr>
      <vt:lpstr>S版型修改內容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RWD_Design_設計說明</dc:title>
  <dc:creator>silent chan</dc:creator>
  <cp:lastModifiedBy>silent chan</cp:lastModifiedBy>
  <cp:revision>2</cp:revision>
  <dcterms:created xsi:type="dcterms:W3CDTF">2017-05-21T14:26:30Z</dcterms:created>
  <dcterms:modified xsi:type="dcterms:W3CDTF">2017-05-21T14:37:10Z</dcterms:modified>
</cp:coreProperties>
</file>