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0" r:id="rId3"/>
    <p:sldId id="261" r:id="rId4"/>
  </p:sldIdLst>
  <p:sldSz cx="15667038" cy="237569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  <a:srgbClr val="333F50"/>
    <a:srgbClr val="EAEAEA"/>
    <a:srgbClr val="D7D7D7"/>
    <a:srgbClr val="F3F3F3"/>
    <a:srgbClr val="CBCBCB"/>
    <a:srgbClr val="3F2587"/>
    <a:srgbClr val="9DAEC7"/>
    <a:srgbClr val="B4BFD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59" autoAdjust="0"/>
    <p:restoredTop sz="94660"/>
  </p:normalViewPr>
  <p:slideViewPr>
    <p:cSldViewPr snapToGrid="0">
      <p:cViewPr>
        <p:scale>
          <a:sx n="25" d="100"/>
          <a:sy n="25" d="100"/>
        </p:scale>
        <p:origin x="1998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5028" y="3888001"/>
            <a:ext cx="13316982" cy="8270934"/>
          </a:xfrm>
        </p:spPr>
        <p:txBody>
          <a:bodyPr anchor="b"/>
          <a:lstStyle>
            <a:lvl1pPr algn="ctr">
              <a:defRPr sz="1028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8380" y="12477893"/>
            <a:ext cx="11750279" cy="5735759"/>
          </a:xfrm>
        </p:spPr>
        <p:txBody>
          <a:bodyPr/>
          <a:lstStyle>
            <a:lvl1pPr marL="0" indent="0" algn="ctr">
              <a:buNone/>
              <a:defRPr sz="4112"/>
            </a:lvl1pPr>
            <a:lvl2pPr marL="783366" indent="0" algn="ctr">
              <a:buNone/>
              <a:defRPr sz="3427"/>
            </a:lvl2pPr>
            <a:lvl3pPr marL="1566733" indent="0" algn="ctr">
              <a:buNone/>
              <a:defRPr sz="3084"/>
            </a:lvl3pPr>
            <a:lvl4pPr marL="2350099" indent="0" algn="ctr">
              <a:buNone/>
              <a:defRPr sz="2741"/>
            </a:lvl4pPr>
            <a:lvl5pPr marL="3133466" indent="0" algn="ctr">
              <a:buNone/>
              <a:defRPr sz="2741"/>
            </a:lvl5pPr>
            <a:lvl6pPr marL="3916832" indent="0" algn="ctr">
              <a:buNone/>
              <a:defRPr sz="2741"/>
            </a:lvl6pPr>
            <a:lvl7pPr marL="4700199" indent="0" algn="ctr">
              <a:buNone/>
              <a:defRPr sz="2741"/>
            </a:lvl7pPr>
            <a:lvl8pPr marL="5483565" indent="0" algn="ctr">
              <a:buNone/>
              <a:defRPr sz="2741"/>
            </a:lvl8pPr>
            <a:lvl9pPr marL="6266932" indent="0" algn="ctr">
              <a:buNone/>
              <a:defRPr sz="2741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4B-E795-4DD2-8419-63FFB8A97E9A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1337-2F9A-4A16-86B8-EC5B2CF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0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4B-E795-4DD2-8419-63FFB8A97E9A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1337-2F9A-4A16-86B8-EC5B2CF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3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11725" y="1264837"/>
            <a:ext cx="3378205" cy="2013290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7110" y="1264837"/>
            <a:ext cx="9938777" cy="2013290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4B-E795-4DD2-8419-63FFB8A97E9A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1337-2F9A-4A16-86B8-EC5B2CF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4B-E795-4DD2-8419-63FFB8A97E9A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1337-2F9A-4A16-86B8-EC5B2CF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5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950" y="5922743"/>
            <a:ext cx="13512820" cy="9882225"/>
          </a:xfrm>
        </p:spPr>
        <p:txBody>
          <a:bodyPr anchor="b"/>
          <a:lstStyle>
            <a:lvl1pPr>
              <a:defRPr sz="1028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950" y="15898458"/>
            <a:ext cx="13512820" cy="5196828"/>
          </a:xfrm>
        </p:spPr>
        <p:txBody>
          <a:bodyPr/>
          <a:lstStyle>
            <a:lvl1pPr marL="0" indent="0">
              <a:buNone/>
              <a:defRPr sz="4112">
                <a:solidFill>
                  <a:schemeClr val="tx1"/>
                </a:solidFill>
              </a:defRPr>
            </a:lvl1pPr>
            <a:lvl2pPr marL="783366" indent="0">
              <a:buNone/>
              <a:defRPr sz="3427">
                <a:solidFill>
                  <a:schemeClr val="tx1">
                    <a:tint val="75000"/>
                  </a:schemeClr>
                </a:solidFill>
              </a:defRPr>
            </a:lvl2pPr>
            <a:lvl3pPr marL="1566733" indent="0">
              <a:buNone/>
              <a:defRPr sz="3084">
                <a:solidFill>
                  <a:schemeClr val="tx1">
                    <a:tint val="75000"/>
                  </a:schemeClr>
                </a:solidFill>
              </a:defRPr>
            </a:lvl3pPr>
            <a:lvl4pPr marL="2350099" indent="0">
              <a:buNone/>
              <a:defRPr sz="2741">
                <a:solidFill>
                  <a:schemeClr val="tx1">
                    <a:tint val="75000"/>
                  </a:schemeClr>
                </a:solidFill>
              </a:defRPr>
            </a:lvl4pPr>
            <a:lvl5pPr marL="3133466" indent="0">
              <a:buNone/>
              <a:defRPr sz="2741">
                <a:solidFill>
                  <a:schemeClr val="tx1">
                    <a:tint val="75000"/>
                  </a:schemeClr>
                </a:solidFill>
              </a:defRPr>
            </a:lvl5pPr>
            <a:lvl6pPr marL="3916832" indent="0">
              <a:buNone/>
              <a:defRPr sz="2741">
                <a:solidFill>
                  <a:schemeClr val="tx1">
                    <a:tint val="75000"/>
                  </a:schemeClr>
                </a:solidFill>
              </a:defRPr>
            </a:lvl6pPr>
            <a:lvl7pPr marL="4700199" indent="0">
              <a:buNone/>
              <a:defRPr sz="2741">
                <a:solidFill>
                  <a:schemeClr val="tx1">
                    <a:tint val="75000"/>
                  </a:schemeClr>
                </a:solidFill>
              </a:defRPr>
            </a:lvl7pPr>
            <a:lvl8pPr marL="5483565" indent="0">
              <a:buNone/>
              <a:defRPr sz="2741">
                <a:solidFill>
                  <a:schemeClr val="tx1">
                    <a:tint val="75000"/>
                  </a:schemeClr>
                </a:solidFill>
              </a:defRPr>
            </a:lvl8pPr>
            <a:lvl9pPr marL="6266932" indent="0">
              <a:buNone/>
              <a:defRPr sz="27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4B-E795-4DD2-8419-63FFB8A97E9A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1337-2F9A-4A16-86B8-EC5B2CF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2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7109" y="6324185"/>
            <a:ext cx="6658491" cy="150735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1438" y="6324185"/>
            <a:ext cx="6658491" cy="150735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4B-E795-4DD2-8419-63FFB8A97E9A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1337-2F9A-4A16-86B8-EC5B2CF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150" y="1264842"/>
            <a:ext cx="13512820" cy="4591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151" y="5823751"/>
            <a:ext cx="6627890" cy="2854130"/>
          </a:xfrm>
        </p:spPr>
        <p:txBody>
          <a:bodyPr anchor="b"/>
          <a:lstStyle>
            <a:lvl1pPr marL="0" indent="0">
              <a:buNone/>
              <a:defRPr sz="4112" b="1"/>
            </a:lvl1pPr>
            <a:lvl2pPr marL="783366" indent="0">
              <a:buNone/>
              <a:defRPr sz="3427" b="1"/>
            </a:lvl2pPr>
            <a:lvl3pPr marL="1566733" indent="0">
              <a:buNone/>
              <a:defRPr sz="3084" b="1"/>
            </a:lvl3pPr>
            <a:lvl4pPr marL="2350099" indent="0">
              <a:buNone/>
              <a:defRPr sz="2741" b="1"/>
            </a:lvl4pPr>
            <a:lvl5pPr marL="3133466" indent="0">
              <a:buNone/>
              <a:defRPr sz="2741" b="1"/>
            </a:lvl5pPr>
            <a:lvl6pPr marL="3916832" indent="0">
              <a:buNone/>
              <a:defRPr sz="2741" b="1"/>
            </a:lvl6pPr>
            <a:lvl7pPr marL="4700199" indent="0">
              <a:buNone/>
              <a:defRPr sz="2741" b="1"/>
            </a:lvl7pPr>
            <a:lvl8pPr marL="5483565" indent="0">
              <a:buNone/>
              <a:defRPr sz="2741" b="1"/>
            </a:lvl8pPr>
            <a:lvl9pPr marL="6266932" indent="0">
              <a:buNone/>
              <a:defRPr sz="2741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9151" y="8677881"/>
            <a:ext cx="6627890" cy="1276385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31439" y="5823751"/>
            <a:ext cx="6660532" cy="2854130"/>
          </a:xfrm>
        </p:spPr>
        <p:txBody>
          <a:bodyPr anchor="b"/>
          <a:lstStyle>
            <a:lvl1pPr marL="0" indent="0">
              <a:buNone/>
              <a:defRPr sz="4112" b="1"/>
            </a:lvl1pPr>
            <a:lvl2pPr marL="783366" indent="0">
              <a:buNone/>
              <a:defRPr sz="3427" b="1"/>
            </a:lvl2pPr>
            <a:lvl3pPr marL="1566733" indent="0">
              <a:buNone/>
              <a:defRPr sz="3084" b="1"/>
            </a:lvl3pPr>
            <a:lvl4pPr marL="2350099" indent="0">
              <a:buNone/>
              <a:defRPr sz="2741" b="1"/>
            </a:lvl4pPr>
            <a:lvl5pPr marL="3133466" indent="0">
              <a:buNone/>
              <a:defRPr sz="2741" b="1"/>
            </a:lvl5pPr>
            <a:lvl6pPr marL="3916832" indent="0">
              <a:buNone/>
              <a:defRPr sz="2741" b="1"/>
            </a:lvl6pPr>
            <a:lvl7pPr marL="4700199" indent="0">
              <a:buNone/>
              <a:defRPr sz="2741" b="1"/>
            </a:lvl7pPr>
            <a:lvl8pPr marL="5483565" indent="0">
              <a:buNone/>
              <a:defRPr sz="2741" b="1"/>
            </a:lvl8pPr>
            <a:lvl9pPr marL="6266932" indent="0">
              <a:buNone/>
              <a:defRPr sz="2741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31439" y="8677881"/>
            <a:ext cx="6660532" cy="1276385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4B-E795-4DD2-8419-63FFB8A97E9A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1337-2F9A-4A16-86B8-EC5B2CF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0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4B-E795-4DD2-8419-63FFB8A97E9A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1337-2F9A-4A16-86B8-EC5B2CF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4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4B-E795-4DD2-8419-63FFB8A97E9A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1337-2F9A-4A16-86B8-EC5B2CF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1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149" y="1583796"/>
            <a:ext cx="5053028" cy="5543286"/>
          </a:xfrm>
        </p:spPr>
        <p:txBody>
          <a:bodyPr anchor="b"/>
          <a:lstStyle>
            <a:lvl1pPr>
              <a:defRPr sz="54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0532" y="3420564"/>
            <a:ext cx="7931438" cy="16882824"/>
          </a:xfrm>
        </p:spPr>
        <p:txBody>
          <a:bodyPr/>
          <a:lstStyle>
            <a:lvl1pPr>
              <a:defRPr sz="5483"/>
            </a:lvl1pPr>
            <a:lvl2pPr>
              <a:defRPr sz="4798"/>
            </a:lvl2pPr>
            <a:lvl3pPr>
              <a:defRPr sz="4112"/>
            </a:lvl3pPr>
            <a:lvl4pPr>
              <a:defRPr sz="3427"/>
            </a:lvl4pPr>
            <a:lvl5pPr>
              <a:defRPr sz="3427"/>
            </a:lvl5pPr>
            <a:lvl6pPr>
              <a:defRPr sz="3427"/>
            </a:lvl6pPr>
            <a:lvl7pPr>
              <a:defRPr sz="3427"/>
            </a:lvl7pPr>
            <a:lvl8pPr>
              <a:defRPr sz="3427"/>
            </a:lvl8pPr>
            <a:lvl9pPr>
              <a:defRPr sz="342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9149" y="7127081"/>
            <a:ext cx="5053028" cy="13203800"/>
          </a:xfrm>
        </p:spPr>
        <p:txBody>
          <a:bodyPr/>
          <a:lstStyle>
            <a:lvl1pPr marL="0" indent="0">
              <a:buNone/>
              <a:defRPr sz="2741"/>
            </a:lvl1pPr>
            <a:lvl2pPr marL="783366" indent="0">
              <a:buNone/>
              <a:defRPr sz="2399"/>
            </a:lvl2pPr>
            <a:lvl3pPr marL="1566733" indent="0">
              <a:buNone/>
              <a:defRPr sz="2056"/>
            </a:lvl3pPr>
            <a:lvl4pPr marL="2350099" indent="0">
              <a:buNone/>
              <a:defRPr sz="1713"/>
            </a:lvl4pPr>
            <a:lvl5pPr marL="3133466" indent="0">
              <a:buNone/>
              <a:defRPr sz="1713"/>
            </a:lvl5pPr>
            <a:lvl6pPr marL="3916832" indent="0">
              <a:buNone/>
              <a:defRPr sz="1713"/>
            </a:lvl6pPr>
            <a:lvl7pPr marL="4700199" indent="0">
              <a:buNone/>
              <a:defRPr sz="1713"/>
            </a:lvl7pPr>
            <a:lvl8pPr marL="5483565" indent="0">
              <a:buNone/>
              <a:defRPr sz="1713"/>
            </a:lvl8pPr>
            <a:lvl9pPr marL="6266932" indent="0">
              <a:buNone/>
              <a:defRPr sz="171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4B-E795-4DD2-8419-63FFB8A97E9A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1337-2F9A-4A16-86B8-EC5B2CF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4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149" y="1583796"/>
            <a:ext cx="5053028" cy="5543286"/>
          </a:xfrm>
        </p:spPr>
        <p:txBody>
          <a:bodyPr anchor="b"/>
          <a:lstStyle>
            <a:lvl1pPr>
              <a:defRPr sz="548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60532" y="3420564"/>
            <a:ext cx="7931438" cy="16882824"/>
          </a:xfrm>
        </p:spPr>
        <p:txBody>
          <a:bodyPr anchor="t"/>
          <a:lstStyle>
            <a:lvl1pPr marL="0" indent="0">
              <a:buNone/>
              <a:defRPr sz="5483"/>
            </a:lvl1pPr>
            <a:lvl2pPr marL="783366" indent="0">
              <a:buNone/>
              <a:defRPr sz="4798"/>
            </a:lvl2pPr>
            <a:lvl3pPr marL="1566733" indent="0">
              <a:buNone/>
              <a:defRPr sz="4112"/>
            </a:lvl3pPr>
            <a:lvl4pPr marL="2350099" indent="0">
              <a:buNone/>
              <a:defRPr sz="3427"/>
            </a:lvl4pPr>
            <a:lvl5pPr marL="3133466" indent="0">
              <a:buNone/>
              <a:defRPr sz="3427"/>
            </a:lvl5pPr>
            <a:lvl6pPr marL="3916832" indent="0">
              <a:buNone/>
              <a:defRPr sz="3427"/>
            </a:lvl6pPr>
            <a:lvl7pPr marL="4700199" indent="0">
              <a:buNone/>
              <a:defRPr sz="3427"/>
            </a:lvl7pPr>
            <a:lvl8pPr marL="5483565" indent="0">
              <a:buNone/>
              <a:defRPr sz="3427"/>
            </a:lvl8pPr>
            <a:lvl9pPr marL="6266932" indent="0">
              <a:buNone/>
              <a:defRPr sz="342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9149" y="7127081"/>
            <a:ext cx="5053028" cy="13203800"/>
          </a:xfrm>
        </p:spPr>
        <p:txBody>
          <a:bodyPr/>
          <a:lstStyle>
            <a:lvl1pPr marL="0" indent="0">
              <a:buNone/>
              <a:defRPr sz="2741"/>
            </a:lvl1pPr>
            <a:lvl2pPr marL="783366" indent="0">
              <a:buNone/>
              <a:defRPr sz="2399"/>
            </a:lvl2pPr>
            <a:lvl3pPr marL="1566733" indent="0">
              <a:buNone/>
              <a:defRPr sz="2056"/>
            </a:lvl3pPr>
            <a:lvl4pPr marL="2350099" indent="0">
              <a:buNone/>
              <a:defRPr sz="1713"/>
            </a:lvl4pPr>
            <a:lvl5pPr marL="3133466" indent="0">
              <a:buNone/>
              <a:defRPr sz="1713"/>
            </a:lvl5pPr>
            <a:lvl6pPr marL="3916832" indent="0">
              <a:buNone/>
              <a:defRPr sz="1713"/>
            </a:lvl6pPr>
            <a:lvl7pPr marL="4700199" indent="0">
              <a:buNone/>
              <a:defRPr sz="1713"/>
            </a:lvl7pPr>
            <a:lvl8pPr marL="5483565" indent="0">
              <a:buNone/>
              <a:defRPr sz="1713"/>
            </a:lvl8pPr>
            <a:lvl9pPr marL="6266932" indent="0">
              <a:buNone/>
              <a:defRPr sz="171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4B-E795-4DD2-8419-63FFB8A97E9A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1337-2F9A-4A16-86B8-EC5B2CF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7109" y="1264842"/>
            <a:ext cx="13512820" cy="459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109" y="6324185"/>
            <a:ext cx="13512820" cy="1507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7109" y="22019167"/>
            <a:ext cx="3525084" cy="1264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BF4B-E795-4DD2-8419-63FFB8A97E9A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9707" y="22019167"/>
            <a:ext cx="5287625" cy="1264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64845" y="22019167"/>
            <a:ext cx="3525084" cy="1264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11337-2F9A-4A16-86B8-EC5B2CFA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566733" rtl="0" eaLnBrk="1" latinLnBrk="0" hangingPunct="1">
        <a:lnSpc>
          <a:spcPct val="90000"/>
        </a:lnSpc>
        <a:spcBef>
          <a:spcPct val="0"/>
        </a:spcBef>
        <a:buNone/>
        <a:defRPr sz="75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683" indent="-391683" algn="l" defTabSz="1566733" rtl="0" eaLnBrk="1" latinLnBrk="0" hangingPunct="1">
        <a:lnSpc>
          <a:spcPct val="90000"/>
        </a:lnSpc>
        <a:spcBef>
          <a:spcPts val="1713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1pPr>
      <a:lvl2pPr marL="1175050" indent="-391683" algn="l" defTabSz="1566733" rtl="0" eaLnBrk="1" latinLnBrk="0" hangingPunct="1">
        <a:lnSpc>
          <a:spcPct val="90000"/>
        </a:lnSpc>
        <a:spcBef>
          <a:spcPts val="857"/>
        </a:spcBef>
        <a:buFont typeface="Arial" panose="020B0604020202020204" pitchFamily="34" charset="0"/>
        <a:buChar char="•"/>
        <a:defRPr sz="4112" kern="1200">
          <a:solidFill>
            <a:schemeClr val="tx1"/>
          </a:solidFill>
          <a:latin typeface="+mn-lt"/>
          <a:ea typeface="+mn-ea"/>
          <a:cs typeface="+mn-cs"/>
        </a:defRPr>
      </a:lvl2pPr>
      <a:lvl3pPr marL="1958416" indent="-391683" algn="l" defTabSz="1566733" rtl="0" eaLnBrk="1" latinLnBrk="0" hangingPunct="1">
        <a:lnSpc>
          <a:spcPct val="90000"/>
        </a:lnSpc>
        <a:spcBef>
          <a:spcPts val="857"/>
        </a:spcBef>
        <a:buFont typeface="Arial" panose="020B0604020202020204" pitchFamily="34" charset="0"/>
        <a:buChar char="•"/>
        <a:defRPr sz="3427" kern="1200">
          <a:solidFill>
            <a:schemeClr val="tx1"/>
          </a:solidFill>
          <a:latin typeface="+mn-lt"/>
          <a:ea typeface="+mn-ea"/>
          <a:cs typeface="+mn-cs"/>
        </a:defRPr>
      </a:lvl3pPr>
      <a:lvl4pPr marL="2741783" indent="-391683" algn="l" defTabSz="1566733" rtl="0" eaLnBrk="1" latinLnBrk="0" hangingPunct="1">
        <a:lnSpc>
          <a:spcPct val="90000"/>
        </a:lnSpc>
        <a:spcBef>
          <a:spcPts val="857"/>
        </a:spcBef>
        <a:buFont typeface="Arial" panose="020B0604020202020204" pitchFamily="34" charset="0"/>
        <a:buChar char="•"/>
        <a:defRPr sz="3084" kern="1200">
          <a:solidFill>
            <a:schemeClr val="tx1"/>
          </a:solidFill>
          <a:latin typeface="+mn-lt"/>
          <a:ea typeface="+mn-ea"/>
          <a:cs typeface="+mn-cs"/>
        </a:defRPr>
      </a:lvl4pPr>
      <a:lvl5pPr marL="3525149" indent="-391683" algn="l" defTabSz="1566733" rtl="0" eaLnBrk="1" latinLnBrk="0" hangingPunct="1">
        <a:lnSpc>
          <a:spcPct val="90000"/>
        </a:lnSpc>
        <a:spcBef>
          <a:spcPts val="857"/>
        </a:spcBef>
        <a:buFont typeface="Arial" panose="020B0604020202020204" pitchFamily="34" charset="0"/>
        <a:buChar char="•"/>
        <a:defRPr sz="3084" kern="1200">
          <a:solidFill>
            <a:schemeClr val="tx1"/>
          </a:solidFill>
          <a:latin typeface="+mn-lt"/>
          <a:ea typeface="+mn-ea"/>
          <a:cs typeface="+mn-cs"/>
        </a:defRPr>
      </a:lvl5pPr>
      <a:lvl6pPr marL="4308516" indent="-391683" algn="l" defTabSz="1566733" rtl="0" eaLnBrk="1" latinLnBrk="0" hangingPunct="1">
        <a:lnSpc>
          <a:spcPct val="90000"/>
        </a:lnSpc>
        <a:spcBef>
          <a:spcPts val="857"/>
        </a:spcBef>
        <a:buFont typeface="Arial" panose="020B0604020202020204" pitchFamily="34" charset="0"/>
        <a:buChar char="•"/>
        <a:defRPr sz="3084" kern="1200">
          <a:solidFill>
            <a:schemeClr val="tx1"/>
          </a:solidFill>
          <a:latin typeface="+mn-lt"/>
          <a:ea typeface="+mn-ea"/>
          <a:cs typeface="+mn-cs"/>
        </a:defRPr>
      </a:lvl6pPr>
      <a:lvl7pPr marL="5091882" indent="-391683" algn="l" defTabSz="1566733" rtl="0" eaLnBrk="1" latinLnBrk="0" hangingPunct="1">
        <a:lnSpc>
          <a:spcPct val="90000"/>
        </a:lnSpc>
        <a:spcBef>
          <a:spcPts val="857"/>
        </a:spcBef>
        <a:buFont typeface="Arial" panose="020B0604020202020204" pitchFamily="34" charset="0"/>
        <a:buChar char="•"/>
        <a:defRPr sz="3084" kern="1200">
          <a:solidFill>
            <a:schemeClr val="tx1"/>
          </a:solidFill>
          <a:latin typeface="+mn-lt"/>
          <a:ea typeface="+mn-ea"/>
          <a:cs typeface="+mn-cs"/>
        </a:defRPr>
      </a:lvl7pPr>
      <a:lvl8pPr marL="5875249" indent="-391683" algn="l" defTabSz="1566733" rtl="0" eaLnBrk="1" latinLnBrk="0" hangingPunct="1">
        <a:lnSpc>
          <a:spcPct val="90000"/>
        </a:lnSpc>
        <a:spcBef>
          <a:spcPts val="857"/>
        </a:spcBef>
        <a:buFont typeface="Arial" panose="020B0604020202020204" pitchFamily="34" charset="0"/>
        <a:buChar char="•"/>
        <a:defRPr sz="3084" kern="1200">
          <a:solidFill>
            <a:schemeClr val="tx1"/>
          </a:solidFill>
          <a:latin typeface="+mn-lt"/>
          <a:ea typeface="+mn-ea"/>
          <a:cs typeface="+mn-cs"/>
        </a:defRPr>
      </a:lvl8pPr>
      <a:lvl9pPr marL="6658615" indent="-391683" algn="l" defTabSz="1566733" rtl="0" eaLnBrk="1" latinLnBrk="0" hangingPunct="1">
        <a:lnSpc>
          <a:spcPct val="90000"/>
        </a:lnSpc>
        <a:spcBef>
          <a:spcPts val="857"/>
        </a:spcBef>
        <a:buFont typeface="Arial" panose="020B0604020202020204" pitchFamily="34" charset="0"/>
        <a:buChar char="•"/>
        <a:defRPr sz="30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6733" rtl="0" eaLnBrk="1" latinLnBrk="0" hangingPunct="1">
        <a:defRPr sz="3084" kern="1200">
          <a:solidFill>
            <a:schemeClr val="tx1"/>
          </a:solidFill>
          <a:latin typeface="+mn-lt"/>
          <a:ea typeface="+mn-ea"/>
          <a:cs typeface="+mn-cs"/>
        </a:defRPr>
      </a:lvl1pPr>
      <a:lvl2pPr marL="783366" algn="l" defTabSz="1566733" rtl="0" eaLnBrk="1" latinLnBrk="0" hangingPunct="1">
        <a:defRPr sz="3084" kern="1200">
          <a:solidFill>
            <a:schemeClr val="tx1"/>
          </a:solidFill>
          <a:latin typeface="+mn-lt"/>
          <a:ea typeface="+mn-ea"/>
          <a:cs typeface="+mn-cs"/>
        </a:defRPr>
      </a:lvl2pPr>
      <a:lvl3pPr marL="1566733" algn="l" defTabSz="1566733" rtl="0" eaLnBrk="1" latinLnBrk="0" hangingPunct="1">
        <a:defRPr sz="3084" kern="1200">
          <a:solidFill>
            <a:schemeClr val="tx1"/>
          </a:solidFill>
          <a:latin typeface="+mn-lt"/>
          <a:ea typeface="+mn-ea"/>
          <a:cs typeface="+mn-cs"/>
        </a:defRPr>
      </a:lvl3pPr>
      <a:lvl4pPr marL="2350099" algn="l" defTabSz="1566733" rtl="0" eaLnBrk="1" latinLnBrk="0" hangingPunct="1">
        <a:defRPr sz="3084" kern="1200">
          <a:solidFill>
            <a:schemeClr val="tx1"/>
          </a:solidFill>
          <a:latin typeface="+mn-lt"/>
          <a:ea typeface="+mn-ea"/>
          <a:cs typeface="+mn-cs"/>
        </a:defRPr>
      </a:lvl4pPr>
      <a:lvl5pPr marL="3133466" algn="l" defTabSz="1566733" rtl="0" eaLnBrk="1" latinLnBrk="0" hangingPunct="1">
        <a:defRPr sz="3084" kern="1200">
          <a:solidFill>
            <a:schemeClr val="tx1"/>
          </a:solidFill>
          <a:latin typeface="+mn-lt"/>
          <a:ea typeface="+mn-ea"/>
          <a:cs typeface="+mn-cs"/>
        </a:defRPr>
      </a:lvl5pPr>
      <a:lvl6pPr marL="3916832" algn="l" defTabSz="1566733" rtl="0" eaLnBrk="1" latinLnBrk="0" hangingPunct="1">
        <a:defRPr sz="3084" kern="1200">
          <a:solidFill>
            <a:schemeClr val="tx1"/>
          </a:solidFill>
          <a:latin typeface="+mn-lt"/>
          <a:ea typeface="+mn-ea"/>
          <a:cs typeface="+mn-cs"/>
        </a:defRPr>
      </a:lvl6pPr>
      <a:lvl7pPr marL="4700199" algn="l" defTabSz="1566733" rtl="0" eaLnBrk="1" latinLnBrk="0" hangingPunct="1">
        <a:defRPr sz="3084" kern="1200">
          <a:solidFill>
            <a:schemeClr val="tx1"/>
          </a:solidFill>
          <a:latin typeface="+mn-lt"/>
          <a:ea typeface="+mn-ea"/>
          <a:cs typeface="+mn-cs"/>
        </a:defRPr>
      </a:lvl7pPr>
      <a:lvl8pPr marL="5483565" algn="l" defTabSz="1566733" rtl="0" eaLnBrk="1" latinLnBrk="0" hangingPunct="1">
        <a:defRPr sz="3084" kern="1200">
          <a:solidFill>
            <a:schemeClr val="tx1"/>
          </a:solidFill>
          <a:latin typeface="+mn-lt"/>
          <a:ea typeface="+mn-ea"/>
          <a:cs typeface="+mn-cs"/>
        </a:defRPr>
      </a:lvl8pPr>
      <a:lvl9pPr marL="6266932" algn="l" defTabSz="1566733" rtl="0" eaLnBrk="1" latinLnBrk="0" hangingPunct="1">
        <a:defRPr sz="30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9.png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3.jp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9.png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3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" y="0"/>
            <a:ext cx="12182475" cy="1573252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527" y="1608929"/>
            <a:ext cx="12182475" cy="48299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076325" y="1845785"/>
            <a:ext cx="10043160" cy="4410234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6329" y="1845785"/>
            <a:ext cx="6615351" cy="441023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565306" y="3650795"/>
            <a:ext cx="344196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Headphones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 soon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28" y="6438901"/>
            <a:ext cx="12182475" cy="40136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EAEA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" r="4828"/>
          <a:stretch/>
        </p:blipFill>
        <p:spPr>
          <a:xfrm>
            <a:off x="6265182" y="6704804"/>
            <a:ext cx="4862286" cy="349873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矩形 9"/>
          <p:cNvSpPr/>
          <p:nvPr/>
        </p:nvSpPr>
        <p:spPr>
          <a:xfrm>
            <a:off x="1076329" y="7750630"/>
            <a:ext cx="4796971" cy="1262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My Free Time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Wireless headphones</a:t>
            </a:r>
          </a:p>
        </p:txBody>
      </p:sp>
      <p:sp>
        <p:nvSpPr>
          <p:cNvPr id="12" name="矩形 11"/>
          <p:cNvSpPr/>
          <p:nvPr/>
        </p:nvSpPr>
        <p:spPr>
          <a:xfrm>
            <a:off x="1061814" y="864876"/>
            <a:ext cx="1567089" cy="587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7" r="15362"/>
          <a:stretch/>
        </p:blipFill>
        <p:spPr>
          <a:xfrm>
            <a:off x="1381126" y="10780616"/>
            <a:ext cx="2609850" cy="257343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791078" y="10780616"/>
            <a:ext cx="2600325" cy="2573434"/>
          </a:xfrm>
          <a:prstGeom prst="rect">
            <a:avLst/>
          </a:prstGeom>
          <a:solidFill>
            <a:srgbClr val="326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47"/>
          <a:stretch/>
        </p:blipFill>
        <p:spPr>
          <a:xfrm>
            <a:off x="4957762" y="10780619"/>
            <a:ext cx="2286060" cy="257423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9527" y="14944726"/>
            <a:ext cx="12182475" cy="5429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0" r="20325"/>
          <a:stretch/>
        </p:blipFill>
        <p:spPr>
          <a:xfrm>
            <a:off x="8191500" y="10780616"/>
            <a:ext cx="2590800" cy="2573434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421" y="15029913"/>
            <a:ext cx="381536" cy="38153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795" y="15014626"/>
            <a:ext cx="406351" cy="406351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82" y="15014626"/>
            <a:ext cx="406351" cy="406351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434392" y="15097533"/>
            <a:ext cx="1026243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copyright@2017</a:t>
            </a:r>
            <a:endParaRPr lang="en-US" sz="90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10452600"/>
            <a:ext cx="581026" cy="44921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11610974" y="10452601"/>
            <a:ext cx="581026" cy="44921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1076325" y="878527"/>
            <a:ext cx="571500" cy="560529"/>
            <a:chOff x="1066800" y="878525"/>
            <a:chExt cx="571500" cy="560529"/>
          </a:xfrm>
        </p:grpSpPr>
        <p:sp>
          <p:nvSpPr>
            <p:cNvPr id="28" name="橢圓 27"/>
            <p:cNvSpPr/>
            <p:nvPr/>
          </p:nvSpPr>
          <p:spPr>
            <a:xfrm>
              <a:off x="1066800" y="878525"/>
              <a:ext cx="571500" cy="560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58875" y="962025"/>
              <a:ext cx="387350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直線接點 29"/>
            <p:cNvCxnSpPr/>
            <p:nvPr/>
          </p:nvCxnSpPr>
          <p:spPr>
            <a:xfrm flipH="1">
              <a:off x="1158875" y="962025"/>
              <a:ext cx="387350" cy="3864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接點 8"/>
          <p:cNvCxnSpPr>
            <a:stCxn id="29" idx="2"/>
            <a:endCxn id="29" idx="3"/>
          </p:cNvCxnSpPr>
          <p:nvPr/>
        </p:nvCxnSpPr>
        <p:spPr>
          <a:xfrm flipV="1">
            <a:off x="1362078" y="1155702"/>
            <a:ext cx="193675" cy="193675"/>
          </a:xfrm>
          <a:prstGeom prst="line">
            <a:avLst/>
          </a:prstGeom>
          <a:ln w="12700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1610974" y="1845785"/>
            <a:ext cx="590552" cy="4410234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/>
          <p:cNvSpPr/>
          <p:nvPr/>
        </p:nvSpPr>
        <p:spPr>
          <a:xfrm>
            <a:off x="9526" y="1845785"/>
            <a:ext cx="590552" cy="4410234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3"/>
            <a:ext cx="11059200" cy="142819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7547" y="744445"/>
            <a:ext cx="1567089" cy="587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群組 5"/>
          <p:cNvGrpSpPr/>
          <p:nvPr/>
        </p:nvGrpSpPr>
        <p:grpSpPr>
          <a:xfrm>
            <a:off x="852060" y="758096"/>
            <a:ext cx="571500" cy="560529"/>
            <a:chOff x="1066800" y="878525"/>
            <a:chExt cx="571500" cy="560529"/>
          </a:xfrm>
        </p:grpSpPr>
        <p:sp>
          <p:nvSpPr>
            <p:cNvPr id="7" name="橢圓 6"/>
            <p:cNvSpPr/>
            <p:nvPr/>
          </p:nvSpPr>
          <p:spPr>
            <a:xfrm>
              <a:off x="1066800" y="878525"/>
              <a:ext cx="571500" cy="5605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158875" y="962025"/>
              <a:ext cx="387350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直線接點 8"/>
            <p:cNvCxnSpPr/>
            <p:nvPr/>
          </p:nvCxnSpPr>
          <p:spPr>
            <a:xfrm flipH="1">
              <a:off x="1158875" y="962025"/>
              <a:ext cx="387350" cy="3864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線接點 9"/>
          <p:cNvCxnSpPr>
            <a:stCxn id="8" idx="2"/>
            <a:endCxn id="8" idx="3"/>
          </p:cNvCxnSpPr>
          <p:nvPr/>
        </p:nvCxnSpPr>
        <p:spPr>
          <a:xfrm flipV="1">
            <a:off x="1137812" y="1035271"/>
            <a:ext cx="193675" cy="193675"/>
          </a:xfrm>
          <a:prstGeom prst="line">
            <a:avLst/>
          </a:prstGeom>
          <a:ln w="12700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442857" y="758096"/>
            <a:ext cx="5355772" cy="574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9629664" y="840826"/>
            <a:ext cx="653143" cy="408712"/>
            <a:chOff x="9289143" y="837954"/>
            <a:chExt cx="653143" cy="408712"/>
          </a:xfrm>
        </p:grpSpPr>
        <p:sp>
          <p:nvSpPr>
            <p:cNvPr id="12" name="矩形 11"/>
            <p:cNvSpPr/>
            <p:nvPr/>
          </p:nvSpPr>
          <p:spPr>
            <a:xfrm>
              <a:off x="9289143" y="837954"/>
              <a:ext cx="653143" cy="70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289143" y="1007262"/>
              <a:ext cx="653143" cy="70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289143" y="1176570"/>
              <a:ext cx="653143" cy="70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" y="1517090"/>
            <a:ext cx="11059200" cy="43365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群組 22"/>
          <p:cNvGrpSpPr/>
          <p:nvPr/>
        </p:nvGrpSpPr>
        <p:grpSpPr>
          <a:xfrm>
            <a:off x="209553" y="1666336"/>
            <a:ext cx="10589079" cy="4015866"/>
            <a:chOff x="1066800" y="1748644"/>
            <a:chExt cx="10043160" cy="4410234"/>
          </a:xfrm>
        </p:grpSpPr>
        <p:sp>
          <p:nvSpPr>
            <p:cNvPr id="18" name="矩形 17"/>
            <p:cNvSpPr/>
            <p:nvPr/>
          </p:nvSpPr>
          <p:spPr>
            <a:xfrm>
              <a:off x="1066800" y="1748644"/>
              <a:ext cx="10043160" cy="4410234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6800" y="1748644"/>
              <a:ext cx="6615351" cy="4410234"/>
            </a:xfrm>
            <a:prstGeom prst="rect">
              <a:avLst/>
            </a:prstGeom>
          </p:spPr>
        </p:pic>
        <p:sp>
          <p:nvSpPr>
            <p:cNvPr id="20" name="文字方塊 19"/>
            <p:cNvSpPr txBox="1"/>
            <p:nvPr/>
          </p:nvSpPr>
          <p:spPr>
            <a:xfrm>
              <a:off x="7733232" y="3553651"/>
              <a:ext cx="3264518" cy="87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 Headphones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Coming soon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" y="5853655"/>
            <a:ext cx="11052628" cy="3638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EAEA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073714" y="0"/>
            <a:ext cx="4608000" cy="6653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11059200" y="5302"/>
            <a:ext cx="4618950" cy="905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HOME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059200" y="976852"/>
            <a:ext cx="4618950" cy="905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NEWS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077277" y="1952792"/>
            <a:ext cx="4618950" cy="905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31" name="矩形 30"/>
          <p:cNvSpPr/>
          <p:nvPr/>
        </p:nvSpPr>
        <p:spPr>
          <a:xfrm>
            <a:off x="11077277" y="2919041"/>
            <a:ext cx="4618950" cy="905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32" name="矩形 31"/>
          <p:cNvSpPr/>
          <p:nvPr/>
        </p:nvSpPr>
        <p:spPr>
          <a:xfrm>
            <a:off x="11077277" y="3880998"/>
            <a:ext cx="4618950" cy="905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BUY</a:t>
            </a: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" r="4828"/>
          <a:stretch/>
        </p:blipFill>
        <p:spPr>
          <a:xfrm>
            <a:off x="5800077" y="6076570"/>
            <a:ext cx="4482728" cy="322562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4" name="矩形 33"/>
          <p:cNvSpPr/>
          <p:nvPr/>
        </p:nvSpPr>
        <p:spPr>
          <a:xfrm>
            <a:off x="772687" y="7058012"/>
            <a:ext cx="4796971" cy="1262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My Free Time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Wireless headphones</a:t>
            </a:r>
          </a:p>
        </p:txBody>
      </p:sp>
      <p:sp>
        <p:nvSpPr>
          <p:cNvPr id="37" name="矩形 36"/>
          <p:cNvSpPr/>
          <p:nvPr/>
        </p:nvSpPr>
        <p:spPr>
          <a:xfrm>
            <a:off x="1" y="9492206"/>
            <a:ext cx="11073714" cy="4476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7" r="15362"/>
          <a:stretch/>
        </p:blipFill>
        <p:spPr>
          <a:xfrm>
            <a:off x="925085" y="9756424"/>
            <a:ext cx="2609850" cy="2573434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4335038" y="9756424"/>
            <a:ext cx="2600325" cy="2573434"/>
          </a:xfrm>
          <a:prstGeom prst="rect">
            <a:avLst/>
          </a:prstGeom>
          <a:solidFill>
            <a:srgbClr val="326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47"/>
          <a:stretch/>
        </p:blipFill>
        <p:spPr>
          <a:xfrm>
            <a:off x="4501720" y="9756426"/>
            <a:ext cx="2286060" cy="2574231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0" r="20325"/>
          <a:stretch/>
        </p:blipFill>
        <p:spPr>
          <a:xfrm>
            <a:off x="7735459" y="9756424"/>
            <a:ext cx="2590800" cy="2573434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 rotWithShape="1">
          <a:blip r:embed="rId8"/>
          <a:srcRect l="18997" t="59213" r="4282" b="23599"/>
          <a:stretch/>
        </p:blipFill>
        <p:spPr>
          <a:xfrm>
            <a:off x="653650" y="12474743"/>
            <a:ext cx="9982200" cy="125730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" y="13937975"/>
            <a:ext cx="11073714" cy="5429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770" y="14011187"/>
            <a:ext cx="381536" cy="381536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68" y="14007874"/>
            <a:ext cx="406351" cy="406351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293" y="13983838"/>
            <a:ext cx="406351" cy="406351"/>
          </a:xfrm>
          <a:prstGeom prst="rect">
            <a:avLst/>
          </a:prstGeom>
        </p:spPr>
      </p:pic>
      <p:sp>
        <p:nvSpPr>
          <p:cNvPr id="47" name="文字方塊 46"/>
          <p:cNvSpPr txBox="1"/>
          <p:nvPr/>
        </p:nvSpPr>
        <p:spPr>
          <a:xfrm>
            <a:off x="208406" y="14101232"/>
            <a:ext cx="1026243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copyright@2017</a:t>
            </a:r>
            <a:endParaRPr lang="en-US" sz="90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17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圖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" y="-18557"/>
            <a:ext cx="4608000" cy="595080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72120" y="257008"/>
            <a:ext cx="4604436" cy="888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36529" y="319950"/>
            <a:ext cx="1588389" cy="80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299491" y="381222"/>
            <a:ext cx="571500" cy="560529"/>
            <a:chOff x="841742" y="752793"/>
            <a:chExt cx="571500" cy="560529"/>
          </a:xfrm>
        </p:grpSpPr>
        <p:grpSp>
          <p:nvGrpSpPr>
            <p:cNvPr id="6" name="群組 5"/>
            <p:cNvGrpSpPr/>
            <p:nvPr/>
          </p:nvGrpSpPr>
          <p:grpSpPr>
            <a:xfrm>
              <a:off x="841742" y="752793"/>
              <a:ext cx="571500" cy="560529"/>
              <a:chOff x="1066800" y="878525"/>
              <a:chExt cx="571500" cy="560529"/>
            </a:xfrm>
          </p:grpSpPr>
          <p:sp>
            <p:nvSpPr>
              <p:cNvPr id="7" name="橢圓 6"/>
              <p:cNvSpPr/>
              <p:nvPr/>
            </p:nvSpPr>
            <p:spPr>
              <a:xfrm>
                <a:off x="1066800" y="878525"/>
                <a:ext cx="571500" cy="5605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58875" y="962025"/>
                <a:ext cx="387350" cy="3873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直線接點 8"/>
              <p:cNvCxnSpPr/>
              <p:nvPr/>
            </p:nvCxnSpPr>
            <p:spPr>
              <a:xfrm flipH="1">
                <a:off x="1158875" y="962025"/>
                <a:ext cx="387350" cy="3864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接點 9"/>
            <p:cNvCxnSpPr>
              <a:stCxn id="8" idx="2"/>
              <a:endCxn id="8" idx="3"/>
            </p:cNvCxnSpPr>
            <p:nvPr/>
          </p:nvCxnSpPr>
          <p:spPr>
            <a:xfrm flipV="1">
              <a:off x="1127493" y="1029968"/>
              <a:ext cx="193675" cy="193675"/>
            </a:xfrm>
            <a:prstGeom prst="line">
              <a:avLst/>
            </a:prstGeom>
            <a:ln w="12700">
              <a:solidFill>
                <a:srgbClr val="333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3804491" y="442151"/>
            <a:ext cx="653143" cy="408712"/>
            <a:chOff x="9289143" y="837954"/>
            <a:chExt cx="653143" cy="408712"/>
          </a:xfrm>
        </p:grpSpPr>
        <p:sp>
          <p:nvSpPr>
            <p:cNvPr id="13" name="矩形 12"/>
            <p:cNvSpPr/>
            <p:nvPr/>
          </p:nvSpPr>
          <p:spPr>
            <a:xfrm>
              <a:off x="9289143" y="837954"/>
              <a:ext cx="653143" cy="70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289143" y="1007262"/>
              <a:ext cx="653143" cy="70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289143" y="1176570"/>
              <a:ext cx="653143" cy="70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69854" y="1065415"/>
            <a:ext cx="4608000" cy="25874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321896" y="1278696"/>
            <a:ext cx="4032536" cy="2159709"/>
            <a:chOff x="1066800" y="1748644"/>
            <a:chExt cx="10043160" cy="4410234"/>
          </a:xfrm>
        </p:grpSpPr>
        <p:sp>
          <p:nvSpPr>
            <p:cNvPr id="18" name="矩形 17"/>
            <p:cNvSpPr/>
            <p:nvPr/>
          </p:nvSpPr>
          <p:spPr>
            <a:xfrm>
              <a:off x="1066800" y="1748644"/>
              <a:ext cx="10043160" cy="4410234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6800" y="1748644"/>
              <a:ext cx="6615351" cy="4410234"/>
            </a:xfrm>
            <a:prstGeom prst="rect">
              <a:avLst/>
            </a:prstGeom>
          </p:spPr>
        </p:pic>
        <p:sp>
          <p:nvSpPr>
            <p:cNvPr id="20" name="文字方塊 19"/>
            <p:cNvSpPr txBox="1"/>
            <p:nvPr/>
          </p:nvSpPr>
          <p:spPr>
            <a:xfrm>
              <a:off x="5970608" y="3553651"/>
              <a:ext cx="5027141" cy="1084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 Headphones</a:t>
              </a:r>
            </a:p>
            <a:p>
              <a:pPr algn="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Coming soon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69854" y="3635504"/>
            <a:ext cx="4608000" cy="501935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EAEA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07768" y="0"/>
            <a:ext cx="4608000" cy="6653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4693254" y="5302"/>
            <a:ext cx="4618950" cy="905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HOME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93254" y="976852"/>
            <a:ext cx="4618950" cy="905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NEWS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11331" y="1952792"/>
            <a:ext cx="4618950" cy="905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26" name="矩形 25"/>
          <p:cNvSpPr/>
          <p:nvPr/>
        </p:nvSpPr>
        <p:spPr>
          <a:xfrm>
            <a:off x="4711331" y="2919041"/>
            <a:ext cx="4618950" cy="905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27" name="矩形 26"/>
          <p:cNvSpPr/>
          <p:nvPr/>
        </p:nvSpPr>
        <p:spPr>
          <a:xfrm>
            <a:off x="4711331" y="3880998"/>
            <a:ext cx="4618950" cy="9056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BUY</a:t>
            </a: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" r="4828"/>
          <a:stretch/>
        </p:blipFill>
        <p:spPr>
          <a:xfrm>
            <a:off x="177805" y="5121239"/>
            <a:ext cx="4482728" cy="322562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9" name="矩形 28"/>
          <p:cNvSpPr/>
          <p:nvPr/>
        </p:nvSpPr>
        <p:spPr>
          <a:xfrm>
            <a:off x="41276" y="3919931"/>
            <a:ext cx="4796971" cy="1262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My Free Time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Wireless headphones</a:t>
            </a:r>
          </a:p>
        </p:txBody>
      </p:sp>
      <p:sp>
        <p:nvSpPr>
          <p:cNvPr id="30" name="矩形 29"/>
          <p:cNvSpPr/>
          <p:nvPr/>
        </p:nvSpPr>
        <p:spPr>
          <a:xfrm>
            <a:off x="33732" y="8703064"/>
            <a:ext cx="4646388" cy="13468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7" r="15362"/>
          <a:stretch/>
        </p:blipFill>
        <p:spPr>
          <a:xfrm>
            <a:off x="1087549" y="8962779"/>
            <a:ext cx="2609850" cy="2573434"/>
          </a:xfrm>
          <a:prstGeom prst="rect">
            <a:avLst/>
          </a:prstGeom>
        </p:spPr>
      </p:pic>
      <p:grpSp>
        <p:nvGrpSpPr>
          <p:cNvPr id="43" name="群組 42"/>
          <p:cNvGrpSpPr/>
          <p:nvPr/>
        </p:nvGrpSpPr>
        <p:grpSpPr>
          <a:xfrm>
            <a:off x="1087550" y="13346368"/>
            <a:ext cx="2600325" cy="2574232"/>
            <a:chOff x="10325469" y="9541568"/>
            <a:chExt cx="2600325" cy="2574232"/>
          </a:xfrm>
        </p:grpSpPr>
        <p:sp>
          <p:nvSpPr>
            <p:cNvPr id="32" name="矩形 31"/>
            <p:cNvSpPr/>
            <p:nvPr/>
          </p:nvSpPr>
          <p:spPr>
            <a:xfrm>
              <a:off x="10325469" y="9541568"/>
              <a:ext cx="2600325" cy="2573434"/>
            </a:xfrm>
            <a:prstGeom prst="rect">
              <a:avLst/>
            </a:prstGeom>
            <a:solidFill>
              <a:srgbClr val="326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圖片 3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47"/>
            <a:stretch/>
          </p:blipFill>
          <p:spPr>
            <a:xfrm>
              <a:off x="10492152" y="9541569"/>
              <a:ext cx="2286060" cy="2574231"/>
            </a:xfrm>
            <a:prstGeom prst="rect">
              <a:avLst/>
            </a:prstGeom>
          </p:spPr>
        </p:pic>
      </p:grpSp>
      <p:pic>
        <p:nvPicPr>
          <p:cNvPr id="34" name="圖片 3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0" r="20325"/>
          <a:stretch/>
        </p:blipFill>
        <p:spPr>
          <a:xfrm>
            <a:off x="1154224" y="17826244"/>
            <a:ext cx="2590800" cy="2573434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8"/>
          <a:srcRect l="18997" t="59213" r="56225" b="23599"/>
          <a:stretch/>
        </p:blipFill>
        <p:spPr>
          <a:xfrm>
            <a:off x="837715" y="11773523"/>
            <a:ext cx="3223818" cy="125730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77633" y="22577791"/>
            <a:ext cx="4660614" cy="5429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595" y="22676317"/>
            <a:ext cx="381536" cy="381536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693" y="22673003"/>
            <a:ext cx="406351" cy="406351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118" y="22648967"/>
            <a:ext cx="406351" cy="406351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30247" y="22740916"/>
            <a:ext cx="1026243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copyright@2017</a:t>
            </a:r>
            <a:endParaRPr lang="en-US" sz="90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 rotWithShape="1">
          <a:blip r:embed="rId8"/>
          <a:srcRect l="18997" t="59213" r="56225" b="23599"/>
          <a:stretch/>
        </p:blipFill>
        <p:spPr>
          <a:xfrm>
            <a:off x="783961" y="16289754"/>
            <a:ext cx="3223818" cy="1257300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 rotWithShape="1">
          <a:blip r:embed="rId8"/>
          <a:srcRect l="18997" t="59213" r="56225" b="23599"/>
          <a:stretch/>
        </p:blipFill>
        <p:spPr>
          <a:xfrm>
            <a:off x="698179" y="20805985"/>
            <a:ext cx="3223818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5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996</TotalTime>
  <Words>43</Words>
  <Application>Microsoft Office PowerPoint</Application>
  <PresentationFormat>自訂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silent chan</dc:creator>
  <cp:lastModifiedBy>silent chan</cp:lastModifiedBy>
  <cp:revision>22</cp:revision>
  <dcterms:created xsi:type="dcterms:W3CDTF">2017-03-25T15:34:37Z</dcterms:created>
  <dcterms:modified xsi:type="dcterms:W3CDTF">2017-05-20T13:37:59Z</dcterms:modified>
</cp:coreProperties>
</file>