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9" r:id="rId2"/>
    <p:sldId id="256" r:id="rId3"/>
    <p:sldId id="257" r:id="rId4"/>
    <p:sldId id="258" r:id="rId5"/>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658"/>
    <a:srgbClr val="08C338"/>
    <a:srgbClr val="E2E2E2"/>
    <a:srgbClr val="CCFF99"/>
    <a:srgbClr val="CCFF66"/>
    <a:srgbClr val="DAEB9D"/>
    <a:srgbClr val="ADDDAB"/>
    <a:srgbClr val="BEE6A2"/>
    <a:srgbClr val="B6ED9B"/>
    <a:srgbClr val="BBF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6" autoAdjust="0"/>
  </p:normalViewPr>
  <p:slideViewPr>
    <p:cSldViewPr snapToGrid="0">
      <p:cViewPr>
        <p:scale>
          <a:sx n="100" d="100"/>
          <a:sy n="100" d="100"/>
        </p:scale>
        <p:origin x="26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EEFD3-C284-42D6-BC73-E2D2CFC60522}" type="datetimeFigureOut">
              <a:rPr lang="en-US" smtClean="0"/>
              <a:t>4/17/2017</a:t>
            </a:fld>
            <a:endParaRPr lang="en-US"/>
          </a:p>
        </p:txBody>
      </p:sp>
      <p:sp>
        <p:nvSpPr>
          <p:cNvPr id="4" name="投影片圖像版面配置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C078-39A1-49C8-BE7B-EDF7829B945E}" type="slidenum">
              <a:rPr lang="en-US" smtClean="0"/>
              <a:t>‹#›</a:t>
            </a:fld>
            <a:endParaRPr lang="en-US"/>
          </a:p>
        </p:txBody>
      </p:sp>
    </p:spTree>
    <p:extLst>
      <p:ext uri="{BB962C8B-B14F-4D97-AF65-F5344CB8AC3E}">
        <p14:creationId xmlns:p14="http://schemas.microsoft.com/office/powerpoint/2010/main" val="151166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7639C078-39A1-49C8-BE7B-EDF7829B945E}" type="slidenum">
              <a:rPr lang="en-US" smtClean="0"/>
              <a:t>3</a:t>
            </a:fld>
            <a:endParaRPr lang="en-US"/>
          </a:p>
        </p:txBody>
      </p:sp>
    </p:spTree>
    <p:extLst>
      <p:ext uri="{BB962C8B-B14F-4D97-AF65-F5344CB8AC3E}">
        <p14:creationId xmlns:p14="http://schemas.microsoft.com/office/powerpoint/2010/main" val="34074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1248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7345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80695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5104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EF2C4D0-62FC-4570-BD0B-D4A2DB622A69}"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82429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EF2C4D0-62FC-4570-BD0B-D4A2DB622A69}"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409027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472381" y="4453467"/>
            <a:ext cx="2901255"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3471863" y="4453467"/>
            <a:ext cx="2915543"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EF2C4D0-62FC-4570-BD0B-D4A2DB622A69}"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44401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EF2C4D0-62FC-4570-BD0B-D4A2DB622A69}"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151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C4D0-62FC-4570-BD0B-D4A2DB622A69}"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267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60075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50532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EF2C4D0-62FC-4570-BD0B-D4A2DB622A69}" type="datetimeFigureOut">
              <a:rPr lang="en-US" smtClean="0"/>
              <a:t>4/17/2017</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D3E064A-F2AB-4CA2-B343-A610BA1C32F0}" type="slidenum">
              <a:rPr lang="en-US" smtClean="0"/>
              <a:t>‹#›</a:t>
            </a:fld>
            <a:endParaRPr lang="en-US"/>
          </a:p>
        </p:txBody>
      </p:sp>
    </p:spTree>
    <p:extLst>
      <p:ext uri="{BB962C8B-B14F-4D97-AF65-F5344CB8AC3E}">
        <p14:creationId xmlns:p14="http://schemas.microsoft.com/office/powerpoint/2010/main" val="295612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219075" y="441960"/>
            <a:ext cx="6400800" cy="1874520"/>
          </a:xfrm>
          <a:prstGeom prst="roundRect">
            <a:avLst>
              <a:gd name="adj" fmla="val 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首頁</a:t>
            </a:r>
            <a:endParaRPr lang="en-US" altLang="zh-TW"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矩形 4"/>
          <p:cNvSpPr/>
          <p:nvPr/>
        </p:nvSpPr>
        <p:spPr>
          <a:xfrm>
            <a:off x="21907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最新消息</a:t>
            </a:r>
            <a:endParaRPr lang="en-US" dirty="0"/>
          </a:p>
        </p:txBody>
      </p:sp>
      <p:sp>
        <p:nvSpPr>
          <p:cNvPr id="6" name="矩形 5"/>
          <p:cNvSpPr/>
          <p:nvPr/>
        </p:nvSpPr>
        <p:spPr>
          <a:xfrm>
            <a:off x="325755" y="327660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en-US" dirty="0"/>
          </a:p>
        </p:txBody>
      </p:sp>
      <p:sp>
        <p:nvSpPr>
          <p:cNvPr id="7" name="矩形 6"/>
          <p:cNvSpPr/>
          <p:nvPr/>
        </p:nvSpPr>
        <p:spPr>
          <a:xfrm>
            <a:off x="325755" y="408432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News_c</a:t>
            </a:r>
            <a:endParaRPr lang="en-US" dirty="0"/>
          </a:p>
        </p:txBody>
      </p:sp>
      <p:cxnSp>
        <p:nvCxnSpPr>
          <p:cNvPr id="9" name="直線接點 8"/>
          <p:cNvCxnSpPr>
            <a:stCxn id="5" idx="2"/>
            <a:endCxn id="6" idx="0"/>
          </p:cNvCxnSpPr>
          <p:nvPr/>
        </p:nvCxnSpPr>
        <p:spPr>
          <a:xfrm>
            <a:off x="859155" y="2316480"/>
            <a:ext cx="0" cy="96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6" idx="2"/>
            <a:endCxn id="7" idx="0"/>
          </p:cNvCxnSpPr>
          <p:nvPr/>
        </p:nvCxnSpPr>
        <p:spPr>
          <a:xfrm>
            <a:off x="859155" y="3794760"/>
            <a:ext cx="0" cy="2895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9923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關於我</a:t>
            </a:r>
            <a:r>
              <a:rPr lang="zh-TW" altLang="en-US" dirty="0"/>
              <a:t>們</a:t>
            </a:r>
            <a:endParaRPr lang="en-US" dirty="0"/>
          </a:p>
        </p:txBody>
      </p:sp>
      <p:sp>
        <p:nvSpPr>
          <p:cNvPr id="13" name="矩形 12"/>
          <p:cNvSpPr/>
          <p:nvPr/>
        </p:nvSpPr>
        <p:spPr>
          <a:xfrm>
            <a:off x="277939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更多</a:t>
            </a:r>
            <a:r>
              <a:rPr lang="zh-TW" altLang="en-US" dirty="0"/>
              <a:t>相關</a:t>
            </a:r>
            <a:endParaRPr lang="en-US" dirty="0"/>
          </a:p>
        </p:txBody>
      </p:sp>
      <p:sp>
        <p:nvSpPr>
          <p:cNvPr id="15" name="矩形 14"/>
          <p:cNvSpPr/>
          <p:nvPr/>
        </p:nvSpPr>
        <p:spPr>
          <a:xfrm>
            <a:off x="405955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給個贊</a:t>
            </a:r>
            <a:r>
              <a:rPr lang="zh-TW" altLang="en-US" dirty="0"/>
              <a:t>助</a:t>
            </a:r>
            <a:endParaRPr lang="en-US" dirty="0"/>
          </a:p>
        </p:txBody>
      </p:sp>
      <p:sp>
        <p:nvSpPr>
          <p:cNvPr id="16" name="矩形 15"/>
          <p:cNvSpPr/>
          <p:nvPr/>
        </p:nvSpPr>
        <p:spPr>
          <a:xfrm>
            <a:off x="1541145" y="3276600"/>
            <a:ext cx="119634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a:t>
            </a:r>
            <a:r>
              <a:rPr lang="en-US" dirty="0" err="1" smtClean="0"/>
              <a:t>boutUs</a:t>
            </a:r>
            <a:endParaRPr lang="en-US" dirty="0"/>
          </a:p>
        </p:txBody>
      </p:sp>
      <p:cxnSp>
        <p:nvCxnSpPr>
          <p:cNvPr id="21" name="直線接點 20"/>
          <p:cNvCxnSpPr>
            <a:stCxn id="16" idx="0"/>
            <a:endCxn id="12" idx="2"/>
          </p:cNvCxnSpPr>
          <p:nvPr/>
        </p:nvCxnSpPr>
        <p:spPr>
          <a:xfrm flipV="1">
            <a:off x="213931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6118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a:t>
            </a:r>
            <a:endParaRPr lang="en-US" dirty="0"/>
          </a:p>
        </p:txBody>
      </p:sp>
      <p:sp>
        <p:nvSpPr>
          <p:cNvPr id="23" name="矩形 22"/>
          <p:cNvSpPr/>
          <p:nvPr/>
        </p:nvSpPr>
        <p:spPr>
          <a:xfrm>
            <a:off x="2809875" y="43053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ReadMore</a:t>
            </a:r>
            <a:endParaRPr lang="en-US" dirty="0"/>
          </a:p>
        </p:txBody>
      </p:sp>
      <p:cxnSp>
        <p:nvCxnSpPr>
          <p:cNvPr id="25" name="直線接點 24"/>
          <p:cNvCxnSpPr>
            <a:stCxn id="13" idx="2"/>
            <a:endCxn id="23" idx="0"/>
          </p:cNvCxnSpPr>
          <p:nvPr/>
        </p:nvCxnSpPr>
        <p:spPr>
          <a:xfrm>
            <a:off x="3419475" y="2316480"/>
            <a:ext cx="0" cy="19888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76999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Q&amp;A</a:t>
            </a:r>
            <a:endParaRPr lang="en-US" dirty="0"/>
          </a:p>
        </p:txBody>
      </p:sp>
      <p:cxnSp>
        <p:nvCxnSpPr>
          <p:cNvPr id="28" name="直線接點 27"/>
          <p:cNvCxnSpPr>
            <a:stCxn id="23" idx="2"/>
            <a:endCxn id="22" idx="0"/>
          </p:cNvCxnSpPr>
          <p:nvPr/>
        </p:nvCxnSpPr>
        <p:spPr>
          <a:xfrm flipH="1">
            <a:off x="2470785" y="4838700"/>
            <a:ext cx="948690" cy="6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a:stCxn id="22" idx="3"/>
            <a:endCxn id="26" idx="1"/>
          </p:cNvCxnSpPr>
          <p:nvPr/>
        </p:nvCxnSpPr>
        <p:spPr>
          <a:xfrm>
            <a:off x="3080385" y="5783580"/>
            <a:ext cx="6896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a:stCxn id="23" idx="2"/>
            <a:endCxn id="26" idx="0"/>
          </p:cNvCxnSpPr>
          <p:nvPr/>
        </p:nvCxnSpPr>
        <p:spPr>
          <a:xfrm>
            <a:off x="3419475" y="4838700"/>
            <a:ext cx="960120" cy="6781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75760"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Donate</a:t>
            </a:r>
            <a:endParaRPr lang="en-US" dirty="0"/>
          </a:p>
        </p:txBody>
      </p:sp>
      <p:cxnSp>
        <p:nvCxnSpPr>
          <p:cNvPr id="39" name="直線接點 38"/>
          <p:cNvCxnSpPr>
            <a:stCxn id="15" idx="2"/>
            <a:endCxn id="37" idx="0"/>
          </p:cNvCxnSpPr>
          <p:nvPr/>
        </p:nvCxnSpPr>
        <p:spPr>
          <a:xfrm>
            <a:off x="469963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339714"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聯絡我們</a:t>
            </a:r>
            <a:endParaRPr lang="en-US" dirty="0"/>
          </a:p>
        </p:txBody>
      </p:sp>
      <p:sp>
        <p:nvSpPr>
          <p:cNvPr id="45" name="矩形 44"/>
          <p:cNvSpPr/>
          <p:nvPr/>
        </p:nvSpPr>
        <p:spPr>
          <a:xfrm>
            <a:off x="5467349"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CallUs</a:t>
            </a:r>
            <a:endParaRPr lang="en-US" dirty="0"/>
          </a:p>
        </p:txBody>
      </p:sp>
      <p:sp>
        <p:nvSpPr>
          <p:cNvPr id="46" name="矩形 45"/>
          <p:cNvSpPr/>
          <p:nvPr/>
        </p:nvSpPr>
        <p:spPr>
          <a:xfrm>
            <a:off x="1861185" y="635127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CuteTreeMore</a:t>
            </a:r>
            <a:endParaRPr lang="en-US" dirty="0"/>
          </a:p>
        </p:txBody>
      </p:sp>
      <p:cxnSp>
        <p:nvCxnSpPr>
          <p:cNvPr id="48" name="直線接點 47"/>
          <p:cNvCxnSpPr>
            <a:stCxn id="22" idx="2"/>
            <a:endCxn id="46" idx="0"/>
          </p:cNvCxnSpPr>
          <p:nvPr/>
        </p:nvCxnSpPr>
        <p:spPr>
          <a:xfrm>
            <a:off x="2470785" y="6050280"/>
            <a:ext cx="0" cy="30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5" idx="0"/>
            <a:endCxn id="40" idx="2"/>
          </p:cNvCxnSpPr>
          <p:nvPr/>
        </p:nvCxnSpPr>
        <p:spPr>
          <a:xfrm flipH="1" flipV="1">
            <a:off x="5979794" y="2316480"/>
            <a:ext cx="1143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988820" y="98298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更多</a:t>
            </a:r>
            <a:r>
              <a:rPr lang="zh-TW" altLang="en-US" dirty="0"/>
              <a:t>相關</a:t>
            </a:r>
            <a:endParaRPr lang="en-US" dirty="0"/>
          </a:p>
        </p:txBody>
      </p:sp>
    </p:spTree>
    <p:extLst>
      <p:ext uri="{BB962C8B-B14F-4D97-AF65-F5344CB8AC3E}">
        <p14:creationId xmlns:p14="http://schemas.microsoft.com/office/powerpoint/2010/main" val="38740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6862772" cy="11186160"/>
          </a:xfrm>
          <a:prstGeom prst="rect">
            <a:avLst/>
          </a:prstGeom>
        </p:spPr>
      </p:pic>
      <p:sp>
        <p:nvSpPr>
          <p:cNvPr id="2" name="矩形 1"/>
          <p:cNvSpPr/>
          <p:nvPr/>
        </p:nvSpPr>
        <p:spPr>
          <a:xfrm>
            <a:off x="0" y="408517"/>
            <a:ext cx="6857999" cy="1043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1" y="3657600"/>
            <a:ext cx="3708400" cy="2440517"/>
          </a:xfrm>
          <a:prstGeom prst="rect">
            <a:avLst/>
          </a:prstGeom>
        </p:spPr>
      </p:pic>
      <p:pic>
        <p:nvPicPr>
          <p:cNvPr id="9" name="圖片 8"/>
          <p:cNvPicPr>
            <a:picLocks noChangeAspect="1"/>
          </p:cNvPicPr>
          <p:nvPr/>
        </p:nvPicPr>
        <p:blipFill rotWithShape="1">
          <a:blip r:embed="rId4" cstate="print">
            <a:extLst>
              <a:ext uri="{28A0092B-C50C-407E-A947-70E740481C1C}">
                <a14:useLocalDpi xmlns:a14="http://schemas.microsoft.com/office/drawing/2010/main" val="0"/>
              </a:ext>
            </a:extLst>
          </a:blip>
          <a:srcRect b="40056"/>
          <a:stretch/>
        </p:blipFill>
        <p:spPr>
          <a:xfrm>
            <a:off x="-2376" y="916940"/>
            <a:ext cx="6858000" cy="2740660"/>
          </a:xfrm>
          <a:prstGeom prst="rect">
            <a:avLst/>
          </a:prstGeom>
        </p:spPr>
      </p:pic>
      <p:sp>
        <p:nvSpPr>
          <p:cNvPr id="5" name="手繪多邊形 4"/>
          <p:cNvSpPr/>
          <p:nvPr/>
        </p:nvSpPr>
        <p:spPr>
          <a:xfrm>
            <a:off x="3091848" y="3624792"/>
            <a:ext cx="3766152" cy="2407708"/>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1849" y="6032500"/>
            <a:ext cx="3782826" cy="2440517"/>
          </a:xfrm>
          <a:prstGeom prst="rect">
            <a:avLst/>
          </a:prstGeom>
        </p:spPr>
      </p:pic>
      <p:sp>
        <p:nvSpPr>
          <p:cNvPr id="6" name="手繪多邊形 5"/>
          <p:cNvSpPr/>
          <p:nvPr/>
        </p:nvSpPr>
        <p:spPr>
          <a:xfrm flipH="1">
            <a:off x="0" y="6032500"/>
            <a:ext cx="3689349"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 y="8407400"/>
            <a:ext cx="3701249" cy="2440517"/>
          </a:xfrm>
          <a:prstGeom prst="rect">
            <a:avLst/>
          </a:prstGeom>
        </p:spPr>
      </p:pic>
      <p:sp>
        <p:nvSpPr>
          <p:cNvPr id="7" name="手繪多邊形 6"/>
          <p:cNvSpPr/>
          <p:nvPr/>
        </p:nvSpPr>
        <p:spPr>
          <a:xfrm>
            <a:off x="3091848" y="8407399"/>
            <a:ext cx="3766152" cy="2440517"/>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矩形 7"/>
          <p:cNvSpPr/>
          <p:nvPr/>
        </p:nvSpPr>
        <p:spPr>
          <a:xfrm>
            <a:off x="1676400" y="1771650"/>
            <a:ext cx="3486150" cy="154770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27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8667527"/>
          </a:xfrm>
          <a:prstGeom prst="rect">
            <a:avLst/>
          </a:prstGeom>
        </p:spPr>
      </p:pic>
      <p:sp>
        <p:nvSpPr>
          <p:cNvPr id="5" name="矩形 4"/>
          <p:cNvSpPr/>
          <p:nvPr/>
        </p:nvSpPr>
        <p:spPr>
          <a:xfrm>
            <a:off x="6644640" y="381000"/>
            <a:ext cx="6858000" cy="8161020"/>
          </a:xfrm>
          <a:prstGeom prst="rect">
            <a:avLst/>
          </a:prstGeom>
          <a:solidFill>
            <a:srgbClr val="19F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群組 12"/>
          <p:cNvGrpSpPr/>
          <p:nvPr/>
        </p:nvGrpSpPr>
        <p:grpSpPr>
          <a:xfrm>
            <a:off x="7021830" y="2054870"/>
            <a:ext cx="6103620" cy="1069330"/>
            <a:chOff x="7021830" y="2054870"/>
            <a:chExt cx="6103620" cy="1069330"/>
          </a:xfrm>
        </p:grpSpPr>
        <p:sp>
          <p:nvSpPr>
            <p:cNvPr id="6" name="矩形 5"/>
            <p:cNvSpPr/>
            <p:nvPr/>
          </p:nvSpPr>
          <p:spPr>
            <a:xfrm>
              <a:off x="7021830" y="2057400"/>
              <a:ext cx="6103620" cy="1066800"/>
            </a:xfrm>
            <a:prstGeom prst="rect">
              <a:avLst/>
            </a:prstGeom>
            <a:solidFill>
              <a:schemeClr val="bg1"/>
            </a:solidFill>
            <a:ln>
              <a:noFill/>
            </a:ln>
            <a:effectLst>
              <a:outerShdw blurRad="76200" dist="38100" dir="30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u="sng" dirty="0">
                <a:solidFill>
                  <a:schemeClr val="accent1"/>
                </a:solidFill>
              </a:endParaRPr>
            </a:p>
          </p:txBody>
        </p:sp>
        <p:cxnSp>
          <p:nvCxnSpPr>
            <p:cNvPr id="8" name="直線接點 7"/>
            <p:cNvCxnSpPr/>
            <p:nvPr/>
          </p:nvCxnSpPr>
          <p:spPr>
            <a:xfrm flipV="1">
              <a:off x="7227570" y="2339340"/>
              <a:ext cx="5692140" cy="15240"/>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字方塊 9"/>
            <p:cNvSpPr txBox="1"/>
            <p:nvPr/>
          </p:nvSpPr>
          <p:spPr>
            <a:xfrm>
              <a:off x="7143750" y="2054870"/>
              <a:ext cx="902811" cy="307777"/>
            </a:xfrm>
            <a:prstGeom prst="rect">
              <a:avLst/>
            </a:prstGeom>
            <a:noFill/>
          </p:spPr>
          <p:txBody>
            <a:bodyPr wrap="none" rtlCol="0">
              <a:spAutoFit/>
            </a:bodyPr>
            <a:lstStyle/>
            <a:p>
              <a:r>
                <a:rPr lang="zh-TW" altLang="en-US" sz="1400" dirty="0" smtClean="0"/>
                <a:t>新聞標</a:t>
              </a:r>
              <a:r>
                <a:rPr lang="zh-TW" altLang="en-US" sz="1400" dirty="0"/>
                <a:t>題</a:t>
              </a:r>
              <a:endParaRPr lang="en-US" sz="1400" dirty="0"/>
            </a:p>
          </p:txBody>
        </p:sp>
        <p:sp>
          <p:nvSpPr>
            <p:cNvPr id="11" name="文字方塊 10"/>
            <p:cNvSpPr txBox="1"/>
            <p:nvPr/>
          </p:nvSpPr>
          <p:spPr>
            <a:xfrm>
              <a:off x="7143750" y="2362200"/>
              <a:ext cx="5981700" cy="569387"/>
            </a:xfrm>
            <a:prstGeom prst="rect">
              <a:avLst/>
            </a:prstGeom>
            <a:noFill/>
          </p:spPr>
          <p:txBody>
            <a:bodyPr wrap="square" rtlCol="0">
              <a:spAutoFit/>
            </a:bodyPr>
            <a:lstStyle/>
            <a:p>
              <a:r>
                <a:rPr lang="zh-TW" altLang="en-US" sz="1000" dirty="0" smtClean="0"/>
                <a:t>第一行行行行行行行行行行行行行行行行行行行行行行行行行行行行行行行行行行行行行行行行行行</a:t>
              </a:r>
              <a:endParaRPr lang="en-US" altLang="zh-TW" sz="1000" dirty="0" smtClean="0"/>
            </a:p>
            <a:p>
              <a:r>
                <a:rPr lang="zh-TW" altLang="en-US" sz="1000" dirty="0" smtClean="0"/>
                <a:t>第二行行行行行行行行行行行行行</a:t>
              </a:r>
              <a:endParaRPr lang="en-US" altLang="zh-TW" sz="1000" dirty="0" smtClean="0"/>
            </a:p>
            <a:p>
              <a:r>
                <a:rPr lang="zh-TW" altLang="en-US" sz="1000" dirty="0" smtClean="0"/>
                <a:t>第三行行行行行行行行行行行行行</a:t>
              </a:r>
              <a:endParaRPr lang="en-US" sz="1000" dirty="0"/>
            </a:p>
          </p:txBody>
        </p:sp>
        <p:sp>
          <p:nvSpPr>
            <p:cNvPr id="12" name="文字方塊 11"/>
            <p:cNvSpPr txBox="1"/>
            <p:nvPr/>
          </p:nvSpPr>
          <p:spPr>
            <a:xfrm>
              <a:off x="12045753" y="2831352"/>
              <a:ext cx="873957" cy="246221"/>
            </a:xfrm>
            <a:prstGeom prst="rect">
              <a:avLst/>
            </a:prstGeom>
            <a:noFill/>
          </p:spPr>
          <p:txBody>
            <a:bodyPr wrap="none" rtlCol="0">
              <a:spAutoFit/>
            </a:bodyPr>
            <a:lstStyle/>
            <a:p>
              <a:r>
                <a:rPr lang="zh-TW" altLang="en-US" sz="1000" u="sng" dirty="0" smtClean="0">
                  <a:solidFill>
                    <a:schemeClr val="accent1"/>
                  </a:solidFill>
                </a:rPr>
                <a:t>繼續閱讀</a:t>
              </a:r>
              <a:r>
                <a:rPr lang="en-US" altLang="zh-TW" sz="1000" u="sng" dirty="0" smtClean="0">
                  <a:solidFill>
                    <a:schemeClr val="accent1"/>
                  </a:solidFill>
                </a:rPr>
                <a:t>……</a:t>
              </a:r>
              <a:endParaRPr lang="en-US" sz="1000" u="sng" dirty="0">
                <a:solidFill>
                  <a:schemeClr val="accent1"/>
                </a:solidFill>
              </a:endParaRPr>
            </a:p>
          </p:txBody>
        </p:sp>
      </p:grpSp>
    </p:spTree>
    <p:extLst>
      <p:ext uri="{BB962C8B-B14F-4D97-AF65-F5344CB8AC3E}">
        <p14:creationId xmlns:p14="http://schemas.microsoft.com/office/powerpoint/2010/main" val="66594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870708" cy="7175715"/>
          </a:xfrm>
        </p:spPr>
      </p:pic>
    </p:spTree>
    <p:extLst>
      <p:ext uri="{BB962C8B-B14F-4D97-AF65-F5344CB8AC3E}">
        <p14:creationId xmlns:p14="http://schemas.microsoft.com/office/powerpoint/2010/main" val="73861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68</Words>
  <Application>Microsoft Office PowerPoint</Application>
  <PresentationFormat>寬螢幕</PresentationFormat>
  <Paragraphs>25</Paragraphs>
  <Slides>4</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新細明體</vt:lpstr>
      <vt:lpstr>Arial</vt:lpstr>
      <vt:lpstr>Calibri</vt:lpstr>
      <vt:lpstr>Calibri Light</vt:lpstr>
      <vt:lpstr>Office 佈景主題</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silent chan</dc:creator>
  <cp:lastModifiedBy>silent chan</cp:lastModifiedBy>
  <cp:revision>9</cp:revision>
  <dcterms:created xsi:type="dcterms:W3CDTF">2017-04-16T13:32:20Z</dcterms:created>
  <dcterms:modified xsi:type="dcterms:W3CDTF">2017-04-17T15:57:13Z</dcterms:modified>
</cp:coreProperties>
</file>