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45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12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8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25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5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9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1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7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9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8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2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8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828F-4457-4F93-A5B4-928862B0EF77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4E392A-169B-4965-AAB8-7538F18C38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今天不吃「樹」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695731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rgbClr val="92D050"/>
                </a:solidFill>
              </a:rPr>
              <a:t>自己的地球自己救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07067" y="4627185"/>
            <a:ext cx="7766936" cy="6957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</a:rPr>
              <a:t>期中網頁專題</a:t>
            </a:r>
            <a:endParaRPr lang="en-US" altLang="zh-TW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1500" dirty="0" smtClean="0">
                <a:solidFill>
                  <a:schemeClr val="bg1">
                    <a:lumMod val="75000"/>
                  </a:schemeClr>
                </a:solidFill>
              </a:rPr>
              <a:t>四資二 張浚宏 林宏柏 黃浩華</a:t>
            </a:r>
            <a:endParaRPr lang="zh-TW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31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999497" y="1903613"/>
            <a:ext cx="7952341" cy="4098175"/>
            <a:chOff x="1690423" y="1753985"/>
            <a:chExt cx="6434060" cy="2886480"/>
          </a:xfrm>
        </p:grpSpPr>
        <p:sp>
          <p:nvSpPr>
            <p:cNvPr id="4" name="圓角矩形 3"/>
            <p:cNvSpPr/>
            <p:nvPr/>
          </p:nvSpPr>
          <p:spPr>
            <a:xfrm>
              <a:off x="4343659" y="1753985"/>
              <a:ext cx="1127587" cy="49942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首頁</a:t>
              </a:r>
              <a:endParaRPr lang="en-US" altLang="zh-TW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690423" y="2466431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最新消息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995523" y="2466431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關於我</a:t>
              </a:r>
              <a:r>
                <a:rPr lang="zh-TW" altLang="en-US" dirty="0"/>
                <a:t>們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300623" y="2474421"/>
              <a:ext cx="1213660" cy="499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更多</a:t>
              </a:r>
              <a:r>
                <a:rPr lang="zh-TW" altLang="en-US" dirty="0"/>
                <a:t>相關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05723" y="2466432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給個贊</a:t>
              </a:r>
              <a:r>
                <a:rPr lang="zh-TW" altLang="en-US" dirty="0"/>
                <a:t>助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910823" y="2466431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聯絡我們</a:t>
              </a:r>
              <a:endParaRPr lang="en-US" dirty="0"/>
            </a:p>
          </p:txBody>
        </p:sp>
        <p:cxnSp>
          <p:nvCxnSpPr>
            <p:cNvPr id="13" name="肘形接點 12"/>
            <p:cNvCxnSpPr>
              <a:stCxn id="4" idx="2"/>
              <a:endCxn id="5" idx="0"/>
            </p:cNvCxnSpPr>
            <p:nvPr/>
          </p:nvCxnSpPr>
          <p:spPr>
            <a:xfrm rot="5400000">
              <a:off x="3495845" y="1054822"/>
              <a:ext cx="213017" cy="2610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>
              <a:stCxn id="4" idx="2"/>
              <a:endCxn id="6" idx="0"/>
            </p:cNvCxnSpPr>
            <p:nvPr/>
          </p:nvCxnSpPr>
          <p:spPr>
            <a:xfrm rot="5400000">
              <a:off x="4148395" y="1707372"/>
              <a:ext cx="213017" cy="1305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>
              <a:stCxn id="4" idx="2"/>
              <a:endCxn id="8" idx="0"/>
            </p:cNvCxnSpPr>
            <p:nvPr/>
          </p:nvCxnSpPr>
          <p:spPr>
            <a:xfrm rot="16200000" flipH="1">
              <a:off x="5453494" y="1707373"/>
              <a:ext cx="213018" cy="1305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>
              <a:stCxn id="4" idx="2"/>
              <a:endCxn id="9" idx="0"/>
            </p:cNvCxnSpPr>
            <p:nvPr/>
          </p:nvCxnSpPr>
          <p:spPr>
            <a:xfrm rot="16200000" flipH="1">
              <a:off x="6106045" y="1054822"/>
              <a:ext cx="213017" cy="2610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4" idx="2"/>
              <a:endCxn id="7" idx="0"/>
            </p:cNvCxnSpPr>
            <p:nvPr/>
          </p:nvCxnSpPr>
          <p:spPr>
            <a:xfrm>
              <a:off x="4907453" y="2253414"/>
              <a:ext cx="0" cy="22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995523" y="3428590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可愛的樹</a:t>
              </a:r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95523" y="4141036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可愛的樹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(</a:t>
              </a:r>
              <a:r>
                <a:rPr lang="zh-TW" altLang="en-US" dirty="0" smtClean="0"/>
                <a:t>內容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605723" y="3439852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Q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&amp;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A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690423" y="3178876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最新消息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(</a:t>
              </a:r>
              <a:r>
                <a:rPr lang="zh-TW" altLang="en-US" dirty="0" smtClean="0"/>
                <a:t>內容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cxnSp>
          <p:nvCxnSpPr>
            <p:cNvPr id="40" name="直線接點 39"/>
            <p:cNvCxnSpPr>
              <a:stCxn id="5" idx="2"/>
              <a:endCxn id="38" idx="0"/>
            </p:cNvCxnSpPr>
            <p:nvPr/>
          </p:nvCxnSpPr>
          <p:spPr>
            <a:xfrm>
              <a:off x="2297253" y="2965860"/>
              <a:ext cx="0" cy="213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7" idx="2"/>
              <a:endCxn id="33" idx="0"/>
            </p:cNvCxnSpPr>
            <p:nvPr/>
          </p:nvCxnSpPr>
          <p:spPr>
            <a:xfrm rot="5400000">
              <a:off x="4027533" y="2548670"/>
              <a:ext cx="454740" cy="1305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stCxn id="7" idx="2"/>
              <a:endCxn id="35" idx="0"/>
            </p:cNvCxnSpPr>
            <p:nvPr/>
          </p:nvCxnSpPr>
          <p:spPr>
            <a:xfrm rot="16200000" flipH="1">
              <a:off x="5327002" y="2554301"/>
              <a:ext cx="466002" cy="1305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33" idx="2"/>
              <a:endCxn id="34" idx="0"/>
            </p:cNvCxnSpPr>
            <p:nvPr/>
          </p:nvCxnSpPr>
          <p:spPr>
            <a:xfrm>
              <a:off x="3602353" y="3928019"/>
              <a:ext cx="0" cy="21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4300623" y="3439852"/>
              <a:ext cx="1213660" cy="4994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讀我更多</a:t>
              </a:r>
              <a:endParaRPr lang="en-US" altLang="zh-TW" dirty="0" smtClean="0"/>
            </a:p>
          </p:txBody>
        </p:sp>
        <p:cxnSp>
          <p:nvCxnSpPr>
            <p:cNvPr id="63" name="直線接點 62"/>
            <p:cNvCxnSpPr>
              <a:stCxn id="7" idx="2"/>
              <a:endCxn id="53" idx="0"/>
            </p:cNvCxnSpPr>
            <p:nvPr/>
          </p:nvCxnSpPr>
          <p:spPr>
            <a:xfrm>
              <a:off x="4907453" y="2973850"/>
              <a:ext cx="0" cy="466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651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設計</a:t>
            </a:r>
            <a:endParaRPr lang="zh-TW" altLang="en-US" sz="6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41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95"/>
            <a:ext cx="4211467" cy="6864595"/>
          </a:xfrm>
        </p:spPr>
      </p:pic>
      <p:sp>
        <p:nvSpPr>
          <p:cNvPr id="5" name="圓角矩形 4"/>
          <p:cNvSpPr/>
          <p:nvPr/>
        </p:nvSpPr>
        <p:spPr>
          <a:xfrm>
            <a:off x="4098380" y="6148918"/>
            <a:ext cx="1393670" cy="70908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50" y="0"/>
            <a:ext cx="5465903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691946" y="6148919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關於我</a:t>
            </a:r>
            <a:r>
              <a:rPr lang="zh-TW" altLang="en-US" dirty="0"/>
              <a:t>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51" y="0"/>
            <a:ext cx="5426250" cy="6858001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5426249" cy="566713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765492" y="6148920"/>
            <a:ext cx="1393670" cy="70908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最新消息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6196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78" y="1"/>
            <a:ext cx="4572000" cy="6877632"/>
          </a:xfr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5426249" cy="5943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6224" y="5588496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讀我更多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9998251" y="6148919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6680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62" y="0"/>
            <a:ext cx="4779819" cy="604100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1162" cy="51954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88678" y="5331924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可愛的樹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93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6240" cy="68560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55" y="0"/>
            <a:ext cx="399322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10901" y="6148919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給個贊</a:t>
            </a:r>
            <a:r>
              <a:rPr lang="zh-TW" altLang="en-US" dirty="0"/>
              <a:t>助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607253" y="6148919"/>
            <a:ext cx="1500054" cy="709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聯絡我們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9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張浚宏：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規劃、設計</a:t>
            </a:r>
            <a:r>
              <a:rPr lang="en-US" altLang="zh-TW" dirty="0" smtClean="0"/>
              <a:t>(3</a:t>
            </a:r>
            <a:r>
              <a:rPr lang="zh-TW" altLang="en-US" dirty="0" smtClean="0"/>
              <a:t>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、程式</a:t>
            </a:r>
            <a:r>
              <a:rPr lang="en-US" altLang="zh-TW" dirty="0" smtClean="0"/>
              <a:t>(3</a:t>
            </a:r>
            <a:r>
              <a:rPr lang="zh-TW" altLang="en-US" dirty="0" smtClean="0"/>
              <a:t>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林宏柏：</a:t>
            </a:r>
            <a:endParaRPr lang="en-US" altLang="zh-TW" dirty="0" smtClean="0"/>
          </a:p>
          <a:p>
            <a:pPr lvl="1"/>
            <a:r>
              <a:rPr lang="zh-TW" altLang="en-US" dirty="0"/>
              <a:t>設計</a:t>
            </a:r>
            <a:r>
              <a:rPr lang="en-US" altLang="zh-TW" dirty="0" smtClean="0"/>
              <a:t>(4</a:t>
            </a:r>
            <a:r>
              <a:rPr lang="zh-TW" altLang="en-US" dirty="0" smtClean="0"/>
              <a:t>頁</a:t>
            </a:r>
            <a:r>
              <a:rPr lang="en-US" altLang="zh-TW" dirty="0"/>
              <a:t>)</a:t>
            </a:r>
            <a:r>
              <a:rPr lang="zh-TW" altLang="en-US" dirty="0"/>
              <a:t>、程式</a:t>
            </a:r>
            <a:r>
              <a:rPr lang="en-US" altLang="zh-TW" dirty="0" smtClean="0"/>
              <a:t>(4</a:t>
            </a:r>
            <a:r>
              <a:rPr lang="zh-TW" altLang="en-US" dirty="0" smtClean="0"/>
              <a:t>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黃浩華</a:t>
            </a:r>
            <a:endParaRPr lang="en-US" altLang="zh-TW" dirty="0" smtClean="0"/>
          </a:p>
          <a:p>
            <a:pPr lvl="1"/>
            <a:r>
              <a:rPr lang="zh-TW" altLang="en-US" dirty="0"/>
              <a:t>設計</a:t>
            </a:r>
            <a:r>
              <a:rPr lang="en-US" altLang="zh-TW" dirty="0"/>
              <a:t>(3</a:t>
            </a:r>
            <a:r>
              <a:rPr lang="zh-TW" altLang="en-US" dirty="0"/>
              <a:t>頁</a:t>
            </a:r>
            <a:r>
              <a:rPr lang="en-US" altLang="zh-TW" dirty="0"/>
              <a:t>)</a:t>
            </a:r>
            <a:r>
              <a:rPr lang="zh-TW" altLang="en-US" dirty="0"/>
              <a:t>、程式</a:t>
            </a:r>
            <a:r>
              <a:rPr lang="en-US" altLang="zh-TW" dirty="0"/>
              <a:t>(3</a:t>
            </a:r>
            <a:r>
              <a:rPr lang="zh-TW" altLang="en-US" dirty="0"/>
              <a:t>頁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945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119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今天不吃「樹」</vt:lpstr>
      <vt:lpstr>網站架構</vt:lpstr>
      <vt:lpstr>設計</vt:lpstr>
      <vt:lpstr>PowerPoint 簡報</vt:lpstr>
      <vt:lpstr>PowerPoint 簡報</vt:lpstr>
      <vt:lpstr>PowerPoint 簡報</vt:lpstr>
      <vt:lpstr>PowerPoint 簡報</vt:lpstr>
      <vt:lpstr>PowerPoint 簡報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今天不吃「樹」</dc:title>
  <dc:creator>Windows 使用者</dc:creator>
  <cp:lastModifiedBy>Windows 使用者</cp:lastModifiedBy>
  <cp:revision>6</cp:revision>
  <dcterms:created xsi:type="dcterms:W3CDTF">2017-04-25T10:41:02Z</dcterms:created>
  <dcterms:modified xsi:type="dcterms:W3CDTF">2017-04-25T11:34:06Z</dcterms:modified>
</cp:coreProperties>
</file>