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8280-E7B6-4872-B24A-F98E42475BC1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7C37-41CE-40B0-AE24-2C02C47BE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10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8280-E7B6-4872-B24A-F98E42475BC1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7C37-41CE-40B0-AE24-2C02C47BE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64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8280-E7B6-4872-B24A-F98E42475BC1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7C37-41CE-40B0-AE24-2C02C47BE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80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8280-E7B6-4872-B24A-F98E42475BC1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7C37-41CE-40B0-AE24-2C02C47BE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02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8280-E7B6-4872-B24A-F98E42475BC1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7C37-41CE-40B0-AE24-2C02C47BE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41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8280-E7B6-4872-B24A-F98E42475BC1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7C37-41CE-40B0-AE24-2C02C47BE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99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8280-E7B6-4872-B24A-F98E42475BC1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7C37-41CE-40B0-AE24-2C02C47BE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80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8280-E7B6-4872-B24A-F98E42475BC1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7C37-41CE-40B0-AE24-2C02C47BE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86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8280-E7B6-4872-B24A-F98E42475BC1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7C37-41CE-40B0-AE24-2C02C47BE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19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8280-E7B6-4872-B24A-F98E42475BC1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7C37-41CE-40B0-AE24-2C02C47BE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18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8280-E7B6-4872-B24A-F98E42475BC1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77C37-41CE-40B0-AE24-2C02C47BE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29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78280-E7B6-4872-B24A-F98E42475BC1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77C37-41CE-40B0-AE24-2C02C47BE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85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93789" y="2303001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회원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93789" y="3671153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주문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93789" y="4976469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배송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71887" y="3671153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배송상품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93785" y="3667254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상품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93785" y="2299102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카테고리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91153" y="4972570"/>
            <a:ext cx="91852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Shop By Department</a:t>
            </a:r>
          </a:p>
        </p:txBody>
      </p:sp>
      <p:cxnSp>
        <p:nvCxnSpPr>
          <p:cNvPr id="12" name="직선 연결선 11"/>
          <p:cNvCxnSpPr>
            <a:stCxn id="4" idx="2"/>
          </p:cNvCxnSpPr>
          <p:nvPr/>
        </p:nvCxnSpPr>
        <p:spPr>
          <a:xfrm>
            <a:off x="3541861" y="2807057"/>
            <a:ext cx="0" cy="864096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endCxn id="6" idx="0"/>
          </p:cNvCxnSpPr>
          <p:nvPr/>
        </p:nvCxnSpPr>
        <p:spPr>
          <a:xfrm>
            <a:off x="3541861" y="4175209"/>
            <a:ext cx="0" cy="8012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7" idx="1"/>
            <a:endCxn id="5" idx="3"/>
          </p:cNvCxnSpPr>
          <p:nvPr/>
        </p:nvCxnSpPr>
        <p:spPr>
          <a:xfrm flipH="1">
            <a:off x="4189933" y="3923181"/>
            <a:ext cx="681954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550416" y="2803158"/>
            <a:ext cx="0" cy="864096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8" idx="1"/>
            <a:endCxn id="7" idx="3"/>
          </p:cNvCxnSpPr>
          <p:nvPr/>
        </p:nvCxnSpPr>
        <p:spPr>
          <a:xfrm flipH="1">
            <a:off x="6168031" y="3919282"/>
            <a:ext cx="725754" cy="3899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0" idx="0"/>
            <a:endCxn id="8" idx="2"/>
          </p:cNvCxnSpPr>
          <p:nvPr/>
        </p:nvCxnSpPr>
        <p:spPr>
          <a:xfrm flipH="1" flipV="1">
            <a:off x="7541857" y="4171310"/>
            <a:ext cx="8560" cy="8012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149688" y="4972570"/>
            <a:ext cx="86409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Digital Content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117921" y="4972570"/>
            <a:ext cx="86409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Programs &amp; Features</a:t>
            </a:r>
          </a:p>
        </p:txBody>
      </p:sp>
      <p:cxnSp>
        <p:nvCxnSpPr>
          <p:cNvPr id="29" name="직선 화살표 연결선 28"/>
          <p:cNvCxnSpPr>
            <a:stCxn id="27" idx="0"/>
          </p:cNvCxnSpPr>
          <p:nvPr/>
        </p:nvCxnSpPr>
        <p:spPr>
          <a:xfrm flipV="1">
            <a:off x="6581736" y="4171310"/>
            <a:ext cx="964401" cy="8012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8" idx="0"/>
          </p:cNvCxnSpPr>
          <p:nvPr/>
        </p:nvCxnSpPr>
        <p:spPr>
          <a:xfrm flipH="1" flipV="1">
            <a:off x="7550417" y="4171310"/>
            <a:ext cx="999552" cy="8012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108405" y="6263515"/>
            <a:ext cx="91852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Women’s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Fashion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>
            <a:stCxn id="35" idx="0"/>
          </p:cNvCxnSpPr>
          <p:nvPr/>
        </p:nvCxnSpPr>
        <p:spPr>
          <a:xfrm flipH="1" flipV="1">
            <a:off x="7559109" y="5462255"/>
            <a:ext cx="8560" cy="8012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166940" y="6263515"/>
            <a:ext cx="86409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Electronics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135173" y="6263515"/>
            <a:ext cx="86409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Video</a:t>
            </a:r>
          </a:p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Games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37" idx="0"/>
          </p:cNvCxnSpPr>
          <p:nvPr/>
        </p:nvCxnSpPr>
        <p:spPr>
          <a:xfrm flipV="1">
            <a:off x="6598988" y="5462255"/>
            <a:ext cx="964401" cy="8012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8" idx="0"/>
          </p:cNvCxnSpPr>
          <p:nvPr/>
        </p:nvCxnSpPr>
        <p:spPr>
          <a:xfrm flipH="1" flipV="1">
            <a:off x="7567669" y="5462255"/>
            <a:ext cx="999552" cy="8012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89933" y="3661571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</a:t>
            </a:r>
            <a:endParaRPr lang="ko-KR" alt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4627909" y="3675680"/>
            <a:ext cx="243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*</a:t>
            </a:r>
            <a:endParaRPr lang="ko-KR" alt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3541861" y="2818744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</a:t>
            </a:r>
            <a:endParaRPr lang="ko-KR" alt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3541861" y="3399961"/>
            <a:ext cx="243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*</a:t>
            </a:r>
            <a:endParaRPr lang="ko-KR" alt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3541861" y="4166030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</a:t>
            </a:r>
            <a:endParaRPr lang="ko-KR" alt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3541861" y="4714859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</a:t>
            </a:r>
            <a:endParaRPr lang="ko-KR" alt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6168031" y="3667254"/>
            <a:ext cx="243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*</a:t>
            </a:r>
            <a:endParaRPr lang="ko-KR" altLang="en-US" sz="1100" dirty="0"/>
          </a:p>
        </p:txBody>
      </p:sp>
      <p:sp>
        <p:nvSpPr>
          <p:cNvPr id="60" name="TextBox 59"/>
          <p:cNvSpPr txBox="1"/>
          <p:nvPr/>
        </p:nvSpPr>
        <p:spPr>
          <a:xfrm>
            <a:off x="7306438" y="2818744"/>
            <a:ext cx="243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*</a:t>
            </a:r>
            <a:endParaRPr lang="ko-KR" alt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7306439" y="3399961"/>
            <a:ext cx="243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*</a:t>
            </a:r>
            <a:endParaRPr lang="ko-KR" altLang="en-US" sz="1100" dirty="0"/>
          </a:p>
        </p:txBody>
      </p:sp>
      <p:sp>
        <p:nvSpPr>
          <p:cNvPr id="62" name="TextBox 61"/>
          <p:cNvSpPr txBox="1"/>
          <p:nvPr/>
        </p:nvSpPr>
        <p:spPr>
          <a:xfrm>
            <a:off x="6627365" y="3659621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7635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29</Words>
  <Application>Microsoft Office PowerPoint</Application>
  <PresentationFormat>화면 슬라이드 쇼(4:3)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2</cp:revision>
  <dcterms:created xsi:type="dcterms:W3CDTF">2021-12-31T08:49:01Z</dcterms:created>
  <dcterms:modified xsi:type="dcterms:W3CDTF">2021-12-31T09:07:23Z</dcterms:modified>
</cp:coreProperties>
</file>