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1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4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56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8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6BFE4B01-E3E1-4D96-BB50-902E9499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49BB0-5426-44E4-9D8F-5F9E9FD6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IN" dirty="0"/>
              <a:t>Do voters in India vote differently in state and national elections?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B2FC-61BE-4E19-A0DC-608F00FA1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IN" dirty="0"/>
              <a:t>A case of Karnataka and Kerala </a:t>
            </a:r>
          </a:p>
        </p:txBody>
      </p:sp>
    </p:spTree>
    <p:extLst>
      <p:ext uri="{BB962C8B-B14F-4D97-AF65-F5344CB8AC3E}">
        <p14:creationId xmlns:p14="http://schemas.microsoft.com/office/powerpoint/2010/main" val="231801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021A-4973-4788-9B42-DE579FCE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F52F-F4D0-4E95-82F3-C0830438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53" y="1735791"/>
            <a:ext cx="10353762" cy="471879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Collect data of the constituencies for the states of Kerala and Karnataka and the parties that won in each constituency.</a:t>
            </a:r>
          </a:p>
          <a:p>
            <a:r>
              <a:rPr lang="en-IN" dirty="0"/>
              <a:t>This was done for all state and national elections from 2009-2019. </a:t>
            </a:r>
          </a:p>
          <a:p>
            <a:r>
              <a:rPr lang="en-IN" dirty="0"/>
              <a:t>The data was used to create a  dodged bar plot representing the percentage of seats won by each party from 2009- 19. </a:t>
            </a:r>
          </a:p>
          <a:p>
            <a:r>
              <a:rPr lang="en-IN" dirty="0"/>
              <a:t>A grid of donut charts representing the number  of seats won by each party was made. </a:t>
            </a:r>
          </a:p>
          <a:p>
            <a:r>
              <a:rPr lang="en-IN" dirty="0"/>
              <a:t>This was done for both the states in question.  </a:t>
            </a:r>
          </a:p>
          <a:p>
            <a:r>
              <a:rPr lang="en-IN" dirty="0"/>
              <a:t>The national elections held in the time period in question were in the years 2009, 2014, 2019</a:t>
            </a:r>
          </a:p>
          <a:p>
            <a:r>
              <a:rPr lang="en-IN" dirty="0"/>
              <a:t>State elections held-</a:t>
            </a:r>
          </a:p>
          <a:p>
            <a:pPr marL="36900" indent="0">
              <a:buNone/>
            </a:pPr>
            <a:r>
              <a:rPr lang="en-IN" dirty="0"/>
              <a:t>Karnataka- 2013, 2018</a:t>
            </a:r>
          </a:p>
          <a:p>
            <a:pPr marL="36900" indent="0">
              <a:buNone/>
            </a:pPr>
            <a:r>
              <a:rPr lang="en-IN" dirty="0"/>
              <a:t>Kerala- 2011, 2016</a:t>
            </a:r>
          </a:p>
        </p:txBody>
      </p:sp>
    </p:spTree>
    <p:extLst>
      <p:ext uri="{BB962C8B-B14F-4D97-AF65-F5344CB8AC3E}">
        <p14:creationId xmlns:p14="http://schemas.microsoft.com/office/powerpoint/2010/main" val="28463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1AAB88D7-E825-4CEB-8E62-0B181BF66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643467"/>
            <a:ext cx="6496049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CBBBA86-4AD7-4418-90C4-AE1DAE0BE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13E303-8101-48E5-9205-207247B77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DEE8392-E53E-4234-8DAF-A614E35E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9E7D-5872-4BB3-AB5A-683BD8EA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challenge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3392-D01D-43FC-90ED-6D22771D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Attempted to create a map using ggplot2. </a:t>
            </a:r>
          </a:p>
          <a:p>
            <a:r>
              <a:rPr lang="en-IN" dirty="0"/>
              <a:t>Created an API and queried google maps to get the longitude and latitude of the constituency list. </a:t>
            </a:r>
          </a:p>
          <a:p>
            <a:r>
              <a:rPr lang="en-IN" dirty="0"/>
              <a:t>Used </a:t>
            </a:r>
            <a:r>
              <a:rPr lang="en-IN" dirty="0" err="1"/>
              <a:t>geom_point</a:t>
            </a:r>
            <a:r>
              <a:rPr lang="en-IN" dirty="0"/>
              <a:t> to plot the points.</a:t>
            </a:r>
          </a:p>
          <a:p>
            <a:r>
              <a:rPr lang="en-IN" dirty="0"/>
              <a:t>Had to plot the points on a map. However, the map of India with constituency level boundaries is not available. </a:t>
            </a:r>
          </a:p>
          <a:p>
            <a:r>
              <a:rPr lang="en-IN" dirty="0"/>
              <a:t>Since a requirement to map on a shapefile is merging the metadata of the Spatial Polygon with the data to be mapped, I was unable to accomplish this, due to a mismatch of the geographical boundary to be mapped and the geographical boundary  available. 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3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Bodoni MT</vt:lpstr>
      <vt:lpstr>Goudy Old Style</vt:lpstr>
      <vt:lpstr>Wingdings 2</vt:lpstr>
      <vt:lpstr>SlateVTI</vt:lpstr>
      <vt:lpstr>Do voters in India vote differently in state and national elections?</vt:lpstr>
      <vt:lpstr>Project outline </vt:lpstr>
      <vt:lpstr>PowerPoint Presentation</vt:lpstr>
      <vt:lpstr>PowerPoint Presentation</vt:lpstr>
      <vt:lpstr>PowerPoint Presentation</vt:lpstr>
      <vt:lpstr>PowerPoint Presentation</vt:lpstr>
      <vt:lpstr>Computational challenge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voters in India vote differently in state and national elections?</dc:title>
  <dc:creator>retika vijay</dc:creator>
  <cp:lastModifiedBy>retika vijay</cp:lastModifiedBy>
  <cp:revision>2</cp:revision>
  <dcterms:created xsi:type="dcterms:W3CDTF">2019-12-09T22:55:00Z</dcterms:created>
  <dcterms:modified xsi:type="dcterms:W3CDTF">2019-12-09T23:23:15Z</dcterms:modified>
</cp:coreProperties>
</file>