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72" r:id="rId6"/>
    <p:sldId id="269" r:id="rId7"/>
    <p:sldId id="273" r:id="rId8"/>
    <p:sldId id="270" r:id="rId9"/>
    <p:sldId id="274" r:id="rId10"/>
    <p:sldId id="271" r:id="rId11"/>
    <p:sldId id="275" r:id="rId12"/>
    <p:sldId id="263" r:id="rId13"/>
    <p:sldId id="264" r:id="rId14"/>
    <p:sldId id="265" r:id="rId15"/>
    <p:sldId id="266" r:id="rId16"/>
    <p:sldId id="267" r:id="rId17"/>
    <p:sldId id="26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D33CB-65D3-4EE8-B1FD-CBEBEC93ACB2}" v="6" dt="2023-01-16T20:15:01.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m Obeidat" userId="866252365d9cc8ca" providerId="LiveId" clId="{343D33CB-65D3-4EE8-B1FD-CBEBEC93ACB2}"/>
    <pc:docChg chg="undo redo custSel addSld modSld">
      <pc:chgData name="Karam Obeidat" userId="866252365d9cc8ca" providerId="LiveId" clId="{343D33CB-65D3-4EE8-B1FD-CBEBEC93ACB2}" dt="2023-01-16T23:42:55.066" v="2138" actId="20577"/>
      <pc:docMkLst>
        <pc:docMk/>
      </pc:docMkLst>
      <pc:sldChg chg="addSp delSp delDesignElem">
        <pc:chgData name="Karam Obeidat" userId="866252365d9cc8ca" providerId="LiveId" clId="{343D33CB-65D3-4EE8-B1FD-CBEBEC93ACB2}" dt="2023-01-16T20:15:01.711" v="76"/>
        <pc:sldMkLst>
          <pc:docMk/>
          <pc:sldMk cId="1088279324" sldId="256"/>
        </pc:sldMkLst>
        <pc:spChg chg="add del">
          <ac:chgData name="Karam Obeidat" userId="866252365d9cc8ca" providerId="LiveId" clId="{343D33CB-65D3-4EE8-B1FD-CBEBEC93ACB2}" dt="2023-01-16T20:15:01.711" v="76"/>
          <ac:spMkLst>
            <pc:docMk/>
            <pc:sldMk cId="1088279324" sldId="256"/>
            <ac:spMk id="9" creationId="{3768F94E-2BF1-56A5-87AC-0C427079334B}"/>
          </ac:spMkLst>
        </pc:spChg>
        <pc:spChg chg="add del">
          <ac:chgData name="Karam Obeidat" userId="866252365d9cc8ca" providerId="LiveId" clId="{343D33CB-65D3-4EE8-B1FD-CBEBEC93ACB2}" dt="2023-01-16T20:15:01.711" v="76"/>
          <ac:spMkLst>
            <pc:docMk/>
            <pc:sldMk cId="1088279324" sldId="256"/>
            <ac:spMk id="11" creationId="{393D8CD4-7FBE-9118-0CEB-9C1A2FA6AE5A}"/>
          </ac:spMkLst>
        </pc:spChg>
      </pc:sldChg>
      <pc:sldChg chg="addSp delSp modSp mod">
        <pc:chgData name="Karam Obeidat" userId="866252365d9cc8ca" providerId="LiveId" clId="{343D33CB-65D3-4EE8-B1FD-CBEBEC93ACB2}" dt="2023-01-16T21:48:49.969" v="92" actId="255"/>
        <pc:sldMkLst>
          <pc:docMk/>
          <pc:sldMk cId="1823983789" sldId="257"/>
        </pc:sldMkLst>
        <pc:spChg chg="mod">
          <ac:chgData name="Karam Obeidat" userId="866252365d9cc8ca" providerId="LiveId" clId="{343D33CB-65D3-4EE8-B1FD-CBEBEC93ACB2}" dt="2023-01-16T20:10:59.293" v="8" actId="26606"/>
          <ac:spMkLst>
            <pc:docMk/>
            <pc:sldMk cId="1823983789" sldId="257"/>
            <ac:spMk id="2" creationId="{DFE65739-27CC-CCC6-AD6A-392C6FCBFF7F}"/>
          </ac:spMkLst>
        </pc:spChg>
        <pc:spChg chg="mod">
          <ac:chgData name="Karam Obeidat" userId="866252365d9cc8ca" providerId="LiveId" clId="{343D33CB-65D3-4EE8-B1FD-CBEBEC93ACB2}" dt="2023-01-16T21:48:49.969" v="92" actId="255"/>
          <ac:spMkLst>
            <pc:docMk/>
            <pc:sldMk cId="1823983789" sldId="257"/>
            <ac:spMk id="3" creationId="{FE9E70BE-944C-CF62-D142-3D56F91FD04D}"/>
          </ac:spMkLst>
        </pc:spChg>
        <pc:spChg chg="add del">
          <ac:chgData name="Karam Obeidat" userId="866252365d9cc8ca" providerId="LiveId" clId="{343D33CB-65D3-4EE8-B1FD-CBEBEC93ACB2}" dt="2023-01-16T20:10:52.734" v="1" actId="26606"/>
          <ac:spMkLst>
            <pc:docMk/>
            <pc:sldMk cId="1823983789" sldId="257"/>
            <ac:spMk id="8" creationId="{4DEB0A7C-20DF-4833-FAB5-B191FC96B095}"/>
          </ac:spMkLst>
        </pc:spChg>
        <pc:spChg chg="add del">
          <ac:chgData name="Karam Obeidat" userId="866252365d9cc8ca" providerId="LiveId" clId="{343D33CB-65D3-4EE8-B1FD-CBEBEC93ACB2}" dt="2023-01-16T20:10:52.734" v="1" actId="26606"/>
          <ac:spMkLst>
            <pc:docMk/>
            <pc:sldMk cId="1823983789" sldId="257"/>
            <ac:spMk id="10" creationId="{D3F11434-174D-1999-3EFB-12EAB103792E}"/>
          </ac:spMkLst>
        </pc:spChg>
        <pc:spChg chg="add del">
          <ac:chgData name="Karam Obeidat" userId="866252365d9cc8ca" providerId="LiveId" clId="{343D33CB-65D3-4EE8-B1FD-CBEBEC93ACB2}" dt="2023-01-16T20:10:52.734" v="1" actId="26606"/>
          <ac:spMkLst>
            <pc:docMk/>
            <pc:sldMk cId="1823983789" sldId="257"/>
            <ac:spMk id="12" creationId="{E81E43C7-A0CC-1802-1337-C72177715401}"/>
          </ac:spMkLst>
        </pc:spChg>
        <pc:spChg chg="add del">
          <ac:chgData name="Karam Obeidat" userId="866252365d9cc8ca" providerId="LiveId" clId="{343D33CB-65D3-4EE8-B1FD-CBEBEC93ACB2}" dt="2023-01-16T20:10:53.528" v="3" actId="26606"/>
          <ac:spMkLst>
            <pc:docMk/>
            <pc:sldMk cId="1823983789" sldId="257"/>
            <ac:spMk id="14" creationId="{FE3DA1AA-4BBD-31B3-0380-BB0333A77B3A}"/>
          </ac:spMkLst>
        </pc:spChg>
        <pc:spChg chg="add del">
          <ac:chgData name="Karam Obeidat" userId="866252365d9cc8ca" providerId="LiveId" clId="{343D33CB-65D3-4EE8-B1FD-CBEBEC93ACB2}" dt="2023-01-16T20:10:53.528" v="3" actId="26606"/>
          <ac:spMkLst>
            <pc:docMk/>
            <pc:sldMk cId="1823983789" sldId="257"/>
            <ac:spMk id="15" creationId="{1708E09F-170D-14D7-B0A7-90CEA3BF602E}"/>
          </ac:spMkLst>
        </pc:spChg>
        <pc:spChg chg="add del">
          <ac:chgData name="Karam Obeidat" userId="866252365d9cc8ca" providerId="LiveId" clId="{343D33CB-65D3-4EE8-B1FD-CBEBEC93ACB2}" dt="2023-01-16T20:10:53.528" v="3" actId="26606"/>
          <ac:spMkLst>
            <pc:docMk/>
            <pc:sldMk cId="1823983789" sldId="257"/>
            <ac:spMk id="16" creationId="{F76A1578-4BAB-8672-0768-2FB5B6E7D8CD}"/>
          </ac:spMkLst>
        </pc:spChg>
        <pc:spChg chg="add del">
          <ac:chgData name="Karam Obeidat" userId="866252365d9cc8ca" providerId="LiveId" clId="{343D33CB-65D3-4EE8-B1FD-CBEBEC93ACB2}" dt="2023-01-16T20:10:57.632" v="5" actId="26606"/>
          <ac:spMkLst>
            <pc:docMk/>
            <pc:sldMk cId="1823983789" sldId="257"/>
            <ac:spMk id="18" creationId="{4DEB0A7C-20DF-4833-FAB5-B191FC96B095}"/>
          </ac:spMkLst>
        </pc:spChg>
        <pc:spChg chg="add del">
          <ac:chgData name="Karam Obeidat" userId="866252365d9cc8ca" providerId="LiveId" clId="{343D33CB-65D3-4EE8-B1FD-CBEBEC93ACB2}" dt="2023-01-16T20:10:57.632" v="5" actId="26606"/>
          <ac:spMkLst>
            <pc:docMk/>
            <pc:sldMk cId="1823983789" sldId="257"/>
            <ac:spMk id="19" creationId="{D3F11434-174D-1999-3EFB-12EAB103792E}"/>
          </ac:spMkLst>
        </pc:spChg>
        <pc:spChg chg="add del">
          <ac:chgData name="Karam Obeidat" userId="866252365d9cc8ca" providerId="LiveId" clId="{343D33CB-65D3-4EE8-B1FD-CBEBEC93ACB2}" dt="2023-01-16T20:10:57.632" v="5" actId="26606"/>
          <ac:spMkLst>
            <pc:docMk/>
            <pc:sldMk cId="1823983789" sldId="257"/>
            <ac:spMk id="20" creationId="{E81E43C7-A0CC-1802-1337-C72177715401}"/>
          </ac:spMkLst>
        </pc:spChg>
        <pc:spChg chg="add del">
          <ac:chgData name="Karam Obeidat" userId="866252365d9cc8ca" providerId="LiveId" clId="{343D33CB-65D3-4EE8-B1FD-CBEBEC93ACB2}" dt="2023-01-16T20:10:59.287" v="7" actId="26606"/>
          <ac:spMkLst>
            <pc:docMk/>
            <pc:sldMk cId="1823983789" sldId="257"/>
            <ac:spMk id="22" creationId="{FE3DA1AA-4BBD-31B3-0380-BB0333A77B3A}"/>
          </ac:spMkLst>
        </pc:spChg>
        <pc:spChg chg="add del">
          <ac:chgData name="Karam Obeidat" userId="866252365d9cc8ca" providerId="LiveId" clId="{343D33CB-65D3-4EE8-B1FD-CBEBEC93ACB2}" dt="2023-01-16T20:10:59.287" v="7" actId="26606"/>
          <ac:spMkLst>
            <pc:docMk/>
            <pc:sldMk cId="1823983789" sldId="257"/>
            <ac:spMk id="23" creationId="{1708E09F-170D-14D7-B0A7-90CEA3BF602E}"/>
          </ac:spMkLst>
        </pc:spChg>
        <pc:spChg chg="add del">
          <ac:chgData name="Karam Obeidat" userId="866252365d9cc8ca" providerId="LiveId" clId="{343D33CB-65D3-4EE8-B1FD-CBEBEC93ACB2}" dt="2023-01-16T20:10:59.287" v="7" actId="26606"/>
          <ac:spMkLst>
            <pc:docMk/>
            <pc:sldMk cId="1823983789" sldId="257"/>
            <ac:spMk id="24" creationId="{F76A1578-4BAB-8672-0768-2FB5B6E7D8CD}"/>
          </ac:spMkLst>
        </pc:spChg>
        <pc:spChg chg="add mod">
          <ac:chgData name="Karam Obeidat" userId="866252365d9cc8ca" providerId="LiveId" clId="{343D33CB-65D3-4EE8-B1FD-CBEBEC93ACB2}" dt="2023-01-16T20:15:01.711" v="76"/>
          <ac:spMkLst>
            <pc:docMk/>
            <pc:sldMk cId="1823983789" sldId="257"/>
            <ac:spMk id="26" creationId="{4DEB0A7C-20DF-4833-FAB5-B191FC96B095}"/>
          </ac:spMkLst>
        </pc:spChg>
        <pc:spChg chg="add mod">
          <ac:chgData name="Karam Obeidat" userId="866252365d9cc8ca" providerId="LiveId" clId="{343D33CB-65D3-4EE8-B1FD-CBEBEC93ACB2}" dt="2023-01-16T20:15:01.711" v="76"/>
          <ac:spMkLst>
            <pc:docMk/>
            <pc:sldMk cId="1823983789" sldId="257"/>
            <ac:spMk id="27" creationId="{D3F11434-174D-1999-3EFB-12EAB103792E}"/>
          </ac:spMkLst>
        </pc:spChg>
        <pc:spChg chg="add mod">
          <ac:chgData name="Karam Obeidat" userId="866252365d9cc8ca" providerId="LiveId" clId="{343D33CB-65D3-4EE8-B1FD-CBEBEC93ACB2}" dt="2023-01-16T20:15:01.711" v="76"/>
          <ac:spMkLst>
            <pc:docMk/>
            <pc:sldMk cId="1823983789" sldId="257"/>
            <ac:spMk id="28" creationId="{E81E43C7-A0CC-1802-1337-C72177715401}"/>
          </ac:spMkLst>
        </pc:spChg>
      </pc:sldChg>
      <pc:sldChg chg="addSp delSp modSp mod setBg">
        <pc:chgData name="Karam Obeidat" userId="866252365d9cc8ca" providerId="LiveId" clId="{343D33CB-65D3-4EE8-B1FD-CBEBEC93ACB2}" dt="2023-01-16T23:15:40.366" v="1826" actId="313"/>
        <pc:sldMkLst>
          <pc:docMk/>
          <pc:sldMk cId="1807080070" sldId="258"/>
        </pc:sldMkLst>
        <pc:spChg chg="mod ord">
          <ac:chgData name="Karam Obeidat" userId="866252365d9cc8ca" providerId="LiveId" clId="{343D33CB-65D3-4EE8-B1FD-CBEBEC93ACB2}" dt="2023-01-16T23:15:40.366" v="1826" actId="313"/>
          <ac:spMkLst>
            <pc:docMk/>
            <pc:sldMk cId="1807080070" sldId="258"/>
            <ac:spMk id="2" creationId="{69F3666C-D8E4-083E-DDED-47942C4AE447}"/>
          </ac:spMkLst>
        </pc:spChg>
        <pc:spChg chg="add del mod">
          <ac:chgData name="Karam Obeidat" userId="866252365d9cc8ca" providerId="LiveId" clId="{343D33CB-65D3-4EE8-B1FD-CBEBEC93ACB2}" dt="2023-01-16T22:13:21.369" v="141" actId="20577"/>
          <ac:spMkLst>
            <pc:docMk/>
            <pc:sldMk cId="1807080070" sldId="258"/>
            <ac:spMk id="3" creationId="{B305E699-8E6C-C852-F960-6634CBE966AD}"/>
          </ac:spMkLst>
        </pc:spChg>
        <pc:spChg chg="add del">
          <ac:chgData name="Karam Obeidat" userId="866252365d9cc8ca" providerId="LiveId" clId="{343D33CB-65D3-4EE8-B1FD-CBEBEC93ACB2}" dt="2023-01-16T20:14:52.796" v="69" actId="26606"/>
          <ac:spMkLst>
            <pc:docMk/>
            <pc:sldMk cId="1807080070" sldId="258"/>
            <ac:spMk id="10" creationId="{4F7EBAE4-9945-4473-9E34-B2C66EA0F03D}"/>
          </ac:spMkLst>
        </pc:spChg>
        <pc:spChg chg="add del">
          <ac:chgData name="Karam Obeidat" userId="866252365d9cc8ca" providerId="LiveId" clId="{343D33CB-65D3-4EE8-B1FD-CBEBEC93ACB2}" dt="2023-01-16T20:14:52.796" v="69" actId="26606"/>
          <ac:spMkLst>
            <pc:docMk/>
            <pc:sldMk cId="1807080070" sldId="258"/>
            <ac:spMk id="12" creationId="{70BEB1E7-2F88-40BC-B73D-42E5B6F80BFC}"/>
          </ac:spMkLst>
        </pc:spChg>
        <pc:spChg chg="add del">
          <ac:chgData name="Karam Obeidat" userId="866252365d9cc8ca" providerId="LiveId" clId="{343D33CB-65D3-4EE8-B1FD-CBEBEC93ACB2}" dt="2023-01-16T20:14:52.796" v="69" actId="26606"/>
          <ac:spMkLst>
            <pc:docMk/>
            <pc:sldMk cId="1807080070" sldId="258"/>
            <ac:spMk id="14" creationId="{A7B99495-F43F-4D80-A44F-2CB4764EB90B}"/>
          </ac:spMkLst>
        </pc:spChg>
        <pc:spChg chg="add del">
          <ac:chgData name="Karam Obeidat" userId="866252365d9cc8ca" providerId="LiveId" clId="{343D33CB-65D3-4EE8-B1FD-CBEBEC93ACB2}" dt="2023-01-16T20:13:41.949" v="53" actId="26606"/>
          <ac:spMkLst>
            <pc:docMk/>
            <pc:sldMk cId="1807080070" sldId="258"/>
            <ac:spMk id="19" creationId="{4F7EBAE4-9945-4473-9E34-B2C66EA0F03D}"/>
          </ac:spMkLst>
        </pc:spChg>
        <pc:spChg chg="add del">
          <ac:chgData name="Karam Obeidat" userId="866252365d9cc8ca" providerId="LiveId" clId="{343D33CB-65D3-4EE8-B1FD-CBEBEC93ACB2}" dt="2023-01-16T20:13:41.949" v="53" actId="26606"/>
          <ac:spMkLst>
            <pc:docMk/>
            <pc:sldMk cId="1807080070" sldId="258"/>
            <ac:spMk id="21" creationId="{70BEB1E7-2F88-40BC-B73D-42E5B6F80BFC}"/>
          </ac:spMkLst>
        </pc:spChg>
        <pc:spChg chg="add del">
          <ac:chgData name="Karam Obeidat" userId="866252365d9cc8ca" providerId="LiveId" clId="{343D33CB-65D3-4EE8-B1FD-CBEBEC93ACB2}" dt="2023-01-16T20:13:41.949" v="53" actId="26606"/>
          <ac:spMkLst>
            <pc:docMk/>
            <pc:sldMk cId="1807080070" sldId="258"/>
            <ac:spMk id="23" creationId="{A7B99495-F43F-4D80-A44F-2CB4764EB90B}"/>
          </ac:spMkLst>
        </pc:spChg>
        <pc:spChg chg="add del">
          <ac:chgData name="Karam Obeidat" userId="866252365d9cc8ca" providerId="LiveId" clId="{343D33CB-65D3-4EE8-B1FD-CBEBEC93ACB2}" dt="2023-01-16T20:13:46.532" v="55" actId="26606"/>
          <ac:spMkLst>
            <pc:docMk/>
            <pc:sldMk cId="1807080070" sldId="258"/>
            <ac:spMk id="25" creationId="{FCEC2294-5A7B-45E5-9251-C1AA89F4ADCF}"/>
          </ac:spMkLst>
        </pc:spChg>
        <pc:spChg chg="add del">
          <ac:chgData name="Karam Obeidat" userId="866252365d9cc8ca" providerId="LiveId" clId="{343D33CB-65D3-4EE8-B1FD-CBEBEC93ACB2}" dt="2023-01-16T20:13:49.660" v="57" actId="26606"/>
          <ac:spMkLst>
            <pc:docMk/>
            <pc:sldMk cId="1807080070" sldId="258"/>
            <ac:spMk id="28" creationId="{4F7EBAE4-9945-4473-9E34-B2C66EA0F03D}"/>
          </ac:spMkLst>
        </pc:spChg>
        <pc:spChg chg="add del">
          <ac:chgData name="Karam Obeidat" userId="866252365d9cc8ca" providerId="LiveId" clId="{343D33CB-65D3-4EE8-B1FD-CBEBEC93ACB2}" dt="2023-01-16T20:13:49.660" v="57" actId="26606"/>
          <ac:spMkLst>
            <pc:docMk/>
            <pc:sldMk cId="1807080070" sldId="258"/>
            <ac:spMk id="29" creationId="{70BEB1E7-2F88-40BC-B73D-42E5B6F80BFC}"/>
          </ac:spMkLst>
        </pc:spChg>
        <pc:spChg chg="add del">
          <ac:chgData name="Karam Obeidat" userId="866252365d9cc8ca" providerId="LiveId" clId="{343D33CB-65D3-4EE8-B1FD-CBEBEC93ACB2}" dt="2023-01-16T20:13:49.660" v="57" actId="26606"/>
          <ac:spMkLst>
            <pc:docMk/>
            <pc:sldMk cId="1807080070" sldId="258"/>
            <ac:spMk id="30" creationId="{A7B99495-F43F-4D80-A44F-2CB4764EB90B}"/>
          </ac:spMkLst>
        </pc:spChg>
        <pc:spChg chg="add del">
          <ac:chgData name="Karam Obeidat" userId="866252365d9cc8ca" providerId="LiveId" clId="{343D33CB-65D3-4EE8-B1FD-CBEBEC93ACB2}" dt="2023-01-16T20:13:57.125" v="59" actId="26606"/>
          <ac:spMkLst>
            <pc:docMk/>
            <pc:sldMk cId="1807080070" sldId="258"/>
            <ac:spMk id="32" creationId="{4F7EBAE4-9945-4473-9E34-B2C66EA0F03D}"/>
          </ac:spMkLst>
        </pc:spChg>
        <pc:spChg chg="add del">
          <ac:chgData name="Karam Obeidat" userId="866252365d9cc8ca" providerId="LiveId" clId="{343D33CB-65D3-4EE8-B1FD-CBEBEC93ACB2}" dt="2023-01-16T20:13:57.125" v="59" actId="26606"/>
          <ac:spMkLst>
            <pc:docMk/>
            <pc:sldMk cId="1807080070" sldId="258"/>
            <ac:spMk id="33" creationId="{70BEB1E7-2F88-40BC-B73D-42E5B6F80BFC}"/>
          </ac:spMkLst>
        </pc:spChg>
        <pc:spChg chg="add del">
          <ac:chgData name="Karam Obeidat" userId="866252365d9cc8ca" providerId="LiveId" clId="{343D33CB-65D3-4EE8-B1FD-CBEBEC93ACB2}" dt="2023-01-16T20:13:57.125" v="59" actId="26606"/>
          <ac:spMkLst>
            <pc:docMk/>
            <pc:sldMk cId="1807080070" sldId="258"/>
            <ac:spMk id="34" creationId="{A7B99495-F43F-4D80-A44F-2CB4764EB90B}"/>
          </ac:spMkLst>
        </pc:spChg>
        <pc:spChg chg="add del">
          <ac:chgData name="Karam Obeidat" userId="866252365d9cc8ca" providerId="LiveId" clId="{343D33CB-65D3-4EE8-B1FD-CBEBEC93ACB2}" dt="2023-01-16T20:14:20.028" v="61" actId="26606"/>
          <ac:spMkLst>
            <pc:docMk/>
            <pc:sldMk cId="1807080070" sldId="258"/>
            <ac:spMk id="36" creationId="{4F7EBAE4-9945-4473-9E34-B2C66EA0F03D}"/>
          </ac:spMkLst>
        </pc:spChg>
        <pc:spChg chg="add del">
          <ac:chgData name="Karam Obeidat" userId="866252365d9cc8ca" providerId="LiveId" clId="{343D33CB-65D3-4EE8-B1FD-CBEBEC93ACB2}" dt="2023-01-16T20:14:20.028" v="61" actId="26606"/>
          <ac:spMkLst>
            <pc:docMk/>
            <pc:sldMk cId="1807080070" sldId="258"/>
            <ac:spMk id="37" creationId="{70BEB1E7-2F88-40BC-B73D-42E5B6F80BFC}"/>
          </ac:spMkLst>
        </pc:spChg>
        <pc:spChg chg="add del">
          <ac:chgData name="Karam Obeidat" userId="866252365d9cc8ca" providerId="LiveId" clId="{343D33CB-65D3-4EE8-B1FD-CBEBEC93ACB2}" dt="2023-01-16T20:14:20.028" v="61" actId="26606"/>
          <ac:spMkLst>
            <pc:docMk/>
            <pc:sldMk cId="1807080070" sldId="258"/>
            <ac:spMk id="38" creationId="{A7B99495-F43F-4D80-A44F-2CB4764EB90B}"/>
          </ac:spMkLst>
        </pc:spChg>
        <pc:spChg chg="add del">
          <ac:chgData name="Karam Obeidat" userId="866252365d9cc8ca" providerId="LiveId" clId="{343D33CB-65D3-4EE8-B1FD-CBEBEC93ACB2}" dt="2023-01-16T20:14:52.429" v="68" actId="26606"/>
          <ac:spMkLst>
            <pc:docMk/>
            <pc:sldMk cId="1807080070" sldId="258"/>
            <ac:spMk id="40" creationId="{4F7EBAE4-9945-4473-9E34-B2C66EA0F03D}"/>
          </ac:spMkLst>
        </pc:spChg>
        <pc:spChg chg="add del">
          <ac:chgData name="Karam Obeidat" userId="866252365d9cc8ca" providerId="LiveId" clId="{343D33CB-65D3-4EE8-B1FD-CBEBEC93ACB2}" dt="2023-01-16T20:14:52.429" v="68" actId="26606"/>
          <ac:spMkLst>
            <pc:docMk/>
            <pc:sldMk cId="1807080070" sldId="258"/>
            <ac:spMk id="41" creationId="{70BEB1E7-2F88-40BC-B73D-42E5B6F80BFC}"/>
          </ac:spMkLst>
        </pc:spChg>
        <pc:spChg chg="add del">
          <ac:chgData name="Karam Obeidat" userId="866252365d9cc8ca" providerId="LiveId" clId="{343D33CB-65D3-4EE8-B1FD-CBEBEC93ACB2}" dt="2023-01-16T20:14:52.429" v="68" actId="26606"/>
          <ac:spMkLst>
            <pc:docMk/>
            <pc:sldMk cId="1807080070" sldId="258"/>
            <ac:spMk id="42" creationId="{A7B99495-F43F-4D80-A44F-2CB4764EB90B}"/>
          </ac:spMkLst>
        </pc:spChg>
        <pc:spChg chg="add del">
          <ac:chgData name="Karam Obeidat" userId="866252365d9cc8ca" providerId="LiveId" clId="{343D33CB-65D3-4EE8-B1FD-CBEBEC93ACB2}" dt="2023-01-16T20:14:34.605" v="65" actId="26606"/>
          <ac:spMkLst>
            <pc:docMk/>
            <pc:sldMk cId="1807080070" sldId="258"/>
            <ac:spMk id="47" creationId="{4F7EBAE4-9945-4473-9E34-B2C66EA0F03D}"/>
          </ac:spMkLst>
        </pc:spChg>
        <pc:spChg chg="add del">
          <ac:chgData name="Karam Obeidat" userId="866252365d9cc8ca" providerId="LiveId" clId="{343D33CB-65D3-4EE8-B1FD-CBEBEC93ACB2}" dt="2023-01-16T20:14:34.605" v="65" actId="26606"/>
          <ac:spMkLst>
            <pc:docMk/>
            <pc:sldMk cId="1807080070" sldId="258"/>
            <ac:spMk id="49" creationId="{70BEB1E7-2F88-40BC-B73D-42E5B6F80BFC}"/>
          </ac:spMkLst>
        </pc:spChg>
        <pc:spChg chg="add del">
          <ac:chgData name="Karam Obeidat" userId="866252365d9cc8ca" providerId="LiveId" clId="{343D33CB-65D3-4EE8-B1FD-CBEBEC93ACB2}" dt="2023-01-16T20:14:34.605" v="65" actId="26606"/>
          <ac:spMkLst>
            <pc:docMk/>
            <pc:sldMk cId="1807080070" sldId="258"/>
            <ac:spMk id="51" creationId="{A7B99495-F43F-4D80-A44F-2CB4764EB90B}"/>
          </ac:spMkLst>
        </pc:spChg>
        <pc:spChg chg="add del">
          <ac:chgData name="Karam Obeidat" userId="866252365d9cc8ca" providerId="LiveId" clId="{343D33CB-65D3-4EE8-B1FD-CBEBEC93ACB2}" dt="2023-01-16T20:14:51.919" v="67" actId="26606"/>
          <ac:spMkLst>
            <pc:docMk/>
            <pc:sldMk cId="1807080070" sldId="258"/>
            <ac:spMk id="53" creationId="{FCEC2294-5A7B-45E5-9251-C1AA89F4ADCF}"/>
          </ac:spMkLst>
        </pc:spChg>
        <pc:graphicFrameChg chg="add del mod modGraphic">
          <ac:chgData name="Karam Obeidat" userId="866252365d9cc8ca" providerId="LiveId" clId="{343D33CB-65D3-4EE8-B1FD-CBEBEC93ACB2}" dt="2023-01-16T20:14:52.796" v="69" actId="26606"/>
          <ac:graphicFrameMkLst>
            <pc:docMk/>
            <pc:sldMk cId="1807080070" sldId="258"/>
            <ac:graphicFrameMk id="5" creationId="{F84B754A-9AE5-E20F-31CF-8D7D7071188B}"/>
          </ac:graphicFrameMkLst>
        </pc:graphicFrameChg>
        <pc:picChg chg="add del mod">
          <ac:chgData name="Karam Obeidat" userId="866252365d9cc8ca" providerId="LiveId" clId="{343D33CB-65D3-4EE8-B1FD-CBEBEC93ACB2}" dt="2023-01-16T20:14:52.796" v="69" actId="26606"/>
          <ac:picMkLst>
            <pc:docMk/>
            <pc:sldMk cId="1807080070" sldId="258"/>
            <ac:picMk id="6" creationId="{13A087CA-6786-58C3-3B26-AF8C0F552C84}"/>
          </ac:picMkLst>
        </pc:picChg>
        <pc:cxnChg chg="add del">
          <ac:chgData name="Karam Obeidat" userId="866252365d9cc8ca" providerId="LiveId" clId="{343D33CB-65D3-4EE8-B1FD-CBEBEC93ACB2}" dt="2023-01-16T20:13:46.532" v="55" actId="26606"/>
          <ac:cxnSpMkLst>
            <pc:docMk/>
            <pc:sldMk cId="1807080070" sldId="258"/>
            <ac:cxnSpMk id="26" creationId="{67182200-4859-4C8D-BCBB-55B245C28BA3}"/>
          </ac:cxnSpMkLst>
        </pc:cxnChg>
        <pc:cxnChg chg="add del">
          <ac:chgData name="Karam Obeidat" userId="866252365d9cc8ca" providerId="LiveId" clId="{343D33CB-65D3-4EE8-B1FD-CBEBEC93ACB2}" dt="2023-01-16T20:14:51.919" v="67" actId="26606"/>
          <ac:cxnSpMkLst>
            <pc:docMk/>
            <pc:sldMk cId="1807080070" sldId="258"/>
            <ac:cxnSpMk id="54" creationId="{67182200-4859-4C8D-BCBB-55B245C28BA3}"/>
          </ac:cxnSpMkLst>
        </pc:cxnChg>
      </pc:sldChg>
      <pc:sldChg chg="addSp delSp modSp mod setBg">
        <pc:chgData name="Karam Obeidat" userId="866252365d9cc8ca" providerId="LiveId" clId="{343D33CB-65D3-4EE8-B1FD-CBEBEC93ACB2}" dt="2023-01-16T22:15:14.498" v="258" actId="20577"/>
        <pc:sldMkLst>
          <pc:docMk/>
          <pc:sldMk cId="3431201676" sldId="259"/>
        </pc:sldMkLst>
        <pc:spChg chg="mod">
          <ac:chgData name="Karam Obeidat" userId="866252365d9cc8ca" providerId="LiveId" clId="{343D33CB-65D3-4EE8-B1FD-CBEBEC93ACB2}" dt="2023-01-16T20:14:53.200" v="72"/>
          <ac:spMkLst>
            <pc:docMk/>
            <pc:sldMk cId="3431201676" sldId="259"/>
            <ac:spMk id="2" creationId="{82F862C8-43C2-FED1-E892-BCDF128C0802}"/>
          </ac:spMkLst>
        </pc:spChg>
        <pc:spChg chg="mod">
          <ac:chgData name="Karam Obeidat" userId="866252365d9cc8ca" providerId="LiveId" clId="{343D33CB-65D3-4EE8-B1FD-CBEBEC93ACB2}" dt="2023-01-16T22:15:14.498" v="258" actId="20577"/>
          <ac:spMkLst>
            <pc:docMk/>
            <pc:sldMk cId="3431201676" sldId="259"/>
            <ac:spMk id="3" creationId="{4C13CAA8-FC60-5FB8-8B73-5339AA09DBCE}"/>
          </ac:spMkLst>
        </pc:spChg>
        <pc:spChg chg="add del">
          <ac:chgData name="Karam Obeidat" userId="866252365d9cc8ca" providerId="LiveId" clId="{343D33CB-65D3-4EE8-B1FD-CBEBEC93ACB2}" dt="2023-01-16T20:12:47.872" v="37" actId="26606"/>
          <ac:spMkLst>
            <pc:docMk/>
            <pc:sldMk cId="3431201676" sldId="259"/>
            <ac:spMk id="8" creationId="{907EF6B7-1338-4443-8C46-6A318D952DFD}"/>
          </ac:spMkLst>
        </pc:spChg>
        <pc:spChg chg="add del">
          <ac:chgData name="Karam Obeidat" userId="866252365d9cc8ca" providerId="LiveId" clId="{343D33CB-65D3-4EE8-B1FD-CBEBEC93ACB2}" dt="2023-01-16T20:12:44.238" v="33" actId="26606"/>
          <ac:spMkLst>
            <pc:docMk/>
            <pc:sldMk cId="3431201676" sldId="259"/>
            <ac:spMk id="9" creationId="{2C61293E-6EBE-43EF-A52C-9BEBFD7679D4}"/>
          </ac:spMkLst>
        </pc:spChg>
        <pc:spChg chg="add del">
          <ac:chgData name="Karam Obeidat" userId="866252365d9cc8ca" providerId="LiveId" clId="{343D33CB-65D3-4EE8-B1FD-CBEBEC93ACB2}" dt="2023-01-16T20:12:47.872" v="37" actId="26606"/>
          <ac:spMkLst>
            <pc:docMk/>
            <pc:sldMk cId="3431201676" sldId="259"/>
            <ac:spMk id="10" creationId="{DAAE4CDD-124C-4DCF-9584-B6033B545DD5}"/>
          </ac:spMkLst>
        </pc:spChg>
        <pc:spChg chg="add del">
          <ac:chgData name="Karam Obeidat" userId="866252365d9cc8ca" providerId="LiveId" clId="{343D33CB-65D3-4EE8-B1FD-CBEBEC93ACB2}" dt="2023-01-16T20:12:44.238" v="33" actId="26606"/>
          <ac:spMkLst>
            <pc:docMk/>
            <pc:sldMk cId="3431201676" sldId="259"/>
            <ac:spMk id="11" creationId="{21540236-BFD5-4A9D-8840-4703E7F76825}"/>
          </ac:spMkLst>
        </pc:spChg>
        <pc:spChg chg="add del">
          <ac:chgData name="Karam Obeidat" userId="866252365d9cc8ca" providerId="LiveId" clId="{343D33CB-65D3-4EE8-B1FD-CBEBEC93ACB2}" dt="2023-01-16T20:12:47.872" v="37" actId="26606"/>
          <ac:spMkLst>
            <pc:docMk/>
            <pc:sldMk cId="3431201676" sldId="259"/>
            <ac:spMk id="12" creationId="{081E4A58-353D-44AE-B2FC-2A74E2E400F7}"/>
          </ac:spMkLst>
        </pc:spChg>
        <pc:spChg chg="add del">
          <ac:chgData name="Karam Obeidat" userId="866252365d9cc8ca" providerId="LiveId" clId="{343D33CB-65D3-4EE8-B1FD-CBEBEC93ACB2}" dt="2023-01-16T20:12:51.392" v="39" actId="26606"/>
          <ac:spMkLst>
            <pc:docMk/>
            <pc:sldMk cId="3431201676" sldId="259"/>
            <ac:spMk id="15" creationId="{F13C74B1-5B17-4795-BED0-7140497B445A}"/>
          </ac:spMkLst>
        </pc:spChg>
        <pc:spChg chg="add del">
          <ac:chgData name="Karam Obeidat" userId="866252365d9cc8ca" providerId="LiveId" clId="{343D33CB-65D3-4EE8-B1FD-CBEBEC93ACB2}" dt="2023-01-16T20:12:51.392" v="39" actId="26606"/>
          <ac:spMkLst>
            <pc:docMk/>
            <pc:sldMk cId="3431201676" sldId="259"/>
            <ac:spMk id="16" creationId="{D4974D33-8DC5-464E-8C6D-BE58F0669C17}"/>
          </ac:spMkLst>
        </pc:spChg>
        <pc:spChg chg="add del">
          <ac:chgData name="Karam Obeidat" userId="866252365d9cc8ca" providerId="LiveId" clId="{343D33CB-65D3-4EE8-B1FD-CBEBEC93ACB2}" dt="2023-01-16T20:12:52.960" v="41" actId="26606"/>
          <ac:spMkLst>
            <pc:docMk/>
            <pc:sldMk cId="3431201676" sldId="259"/>
            <ac:spMk id="18" creationId="{38FAA1A1-D861-433F-88FA-1E9D6FD31D11}"/>
          </ac:spMkLst>
        </pc:spChg>
        <pc:spChg chg="add del">
          <ac:chgData name="Karam Obeidat" userId="866252365d9cc8ca" providerId="LiveId" clId="{343D33CB-65D3-4EE8-B1FD-CBEBEC93ACB2}" dt="2023-01-16T20:12:52.960" v="41" actId="26606"/>
          <ac:spMkLst>
            <pc:docMk/>
            <pc:sldMk cId="3431201676" sldId="259"/>
            <ac:spMk id="19" creationId="{09588DA8-065E-4F6F-8EFD-43104AB2E0CF}"/>
          </ac:spMkLst>
        </pc:spChg>
        <pc:spChg chg="add del">
          <ac:chgData name="Karam Obeidat" userId="866252365d9cc8ca" providerId="LiveId" clId="{343D33CB-65D3-4EE8-B1FD-CBEBEC93ACB2}" dt="2023-01-16T20:12:52.960" v="41" actId="26606"/>
          <ac:spMkLst>
            <pc:docMk/>
            <pc:sldMk cId="3431201676" sldId="259"/>
            <ac:spMk id="20" creationId="{8D71EDA1-87BF-4D5D-AB79-F346FD19278A}"/>
          </ac:spMkLst>
        </pc:spChg>
        <pc:spChg chg="add del">
          <ac:chgData name="Karam Obeidat" userId="866252365d9cc8ca" providerId="LiveId" clId="{343D33CB-65D3-4EE8-B1FD-CBEBEC93ACB2}" dt="2023-01-16T20:12:52.960" v="41" actId="26606"/>
          <ac:spMkLst>
            <pc:docMk/>
            <pc:sldMk cId="3431201676" sldId="259"/>
            <ac:spMk id="21" creationId="{C4285719-470E-454C-AF62-8323075F1F5B}"/>
          </ac:spMkLst>
        </pc:spChg>
        <pc:spChg chg="add del">
          <ac:chgData name="Karam Obeidat" userId="866252365d9cc8ca" providerId="LiveId" clId="{343D33CB-65D3-4EE8-B1FD-CBEBEC93ACB2}" dt="2023-01-16T20:12:52.960" v="41" actId="26606"/>
          <ac:spMkLst>
            <pc:docMk/>
            <pc:sldMk cId="3431201676" sldId="259"/>
            <ac:spMk id="22" creationId="{CD9FE4EF-C4D8-49A0-B2FF-81D8DB7D8A24}"/>
          </ac:spMkLst>
        </pc:spChg>
        <pc:spChg chg="add del">
          <ac:chgData name="Karam Obeidat" userId="866252365d9cc8ca" providerId="LiveId" clId="{343D33CB-65D3-4EE8-B1FD-CBEBEC93ACB2}" dt="2023-01-16T20:12:52.960" v="41" actId="26606"/>
          <ac:spMkLst>
            <pc:docMk/>
            <pc:sldMk cId="3431201676" sldId="259"/>
            <ac:spMk id="23" creationId="{4300840D-0A0B-4512-BACA-B439D5B9C57C}"/>
          </ac:spMkLst>
        </pc:spChg>
        <pc:spChg chg="add del">
          <ac:chgData name="Karam Obeidat" userId="866252365d9cc8ca" providerId="LiveId" clId="{343D33CB-65D3-4EE8-B1FD-CBEBEC93ACB2}" dt="2023-01-16T20:12:52.960" v="41" actId="26606"/>
          <ac:spMkLst>
            <pc:docMk/>
            <pc:sldMk cId="3431201676" sldId="259"/>
            <ac:spMk id="24" creationId="{D2B78728-A580-49A7-84F9-6EF6F583ADE0}"/>
          </ac:spMkLst>
        </pc:spChg>
        <pc:spChg chg="add del">
          <ac:chgData name="Karam Obeidat" userId="866252365d9cc8ca" providerId="LiveId" clId="{343D33CB-65D3-4EE8-B1FD-CBEBEC93ACB2}" dt="2023-01-16T20:13:00.864" v="43" actId="26606"/>
          <ac:spMkLst>
            <pc:docMk/>
            <pc:sldMk cId="3431201676" sldId="259"/>
            <ac:spMk id="26" creationId="{F13C74B1-5B17-4795-BED0-7140497B445A}"/>
          </ac:spMkLst>
        </pc:spChg>
        <pc:spChg chg="add del">
          <ac:chgData name="Karam Obeidat" userId="866252365d9cc8ca" providerId="LiveId" clId="{343D33CB-65D3-4EE8-B1FD-CBEBEC93ACB2}" dt="2023-01-16T20:13:00.864" v="43" actId="26606"/>
          <ac:spMkLst>
            <pc:docMk/>
            <pc:sldMk cId="3431201676" sldId="259"/>
            <ac:spMk id="27" creationId="{D4974D33-8DC5-464E-8C6D-BE58F0669C17}"/>
          </ac:spMkLst>
        </pc:spChg>
        <pc:spChg chg="add del">
          <ac:chgData name="Karam Obeidat" userId="866252365d9cc8ca" providerId="LiveId" clId="{343D33CB-65D3-4EE8-B1FD-CBEBEC93ACB2}" dt="2023-01-16T20:13:10.504" v="45" actId="26606"/>
          <ac:spMkLst>
            <pc:docMk/>
            <pc:sldMk cId="3431201676" sldId="259"/>
            <ac:spMk id="30" creationId="{2C61293E-6EBE-43EF-A52C-9BEBFD7679D4}"/>
          </ac:spMkLst>
        </pc:spChg>
        <pc:spChg chg="add del">
          <ac:chgData name="Karam Obeidat" userId="866252365d9cc8ca" providerId="LiveId" clId="{343D33CB-65D3-4EE8-B1FD-CBEBEC93ACB2}" dt="2023-01-16T20:13:10.504" v="45" actId="26606"/>
          <ac:spMkLst>
            <pc:docMk/>
            <pc:sldMk cId="3431201676" sldId="259"/>
            <ac:spMk id="32" creationId="{21540236-BFD5-4A9D-8840-4703E7F76825}"/>
          </ac:spMkLst>
        </pc:spChg>
        <pc:spChg chg="add del">
          <ac:chgData name="Karam Obeidat" userId="866252365d9cc8ca" providerId="LiveId" clId="{343D33CB-65D3-4EE8-B1FD-CBEBEC93ACB2}" dt="2023-01-16T20:13:11.936" v="47" actId="26606"/>
          <ac:spMkLst>
            <pc:docMk/>
            <pc:sldMk cId="3431201676" sldId="259"/>
            <ac:spMk id="34" creationId="{907EF6B7-1338-4443-8C46-6A318D952DFD}"/>
          </ac:spMkLst>
        </pc:spChg>
        <pc:spChg chg="add del">
          <ac:chgData name="Karam Obeidat" userId="866252365d9cc8ca" providerId="LiveId" clId="{343D33CB-65D3-4EE8-B1FD-CBEBEC93ACB2}" dt="2023-01-16T20:13:11.936" v="47" actId="26606"/>
          <ac:spMkLst>
            <pc:docMk/>
            <pc:sldMk cId="3431201676" sldId="259"/>
            <ac:spMk id="35" creationId="{DAAE4CDD-124C-4DCF-9584-B6033B545DD5}"/>
          </ac:spMkLst>
        </pc:spChg>
        <pc:spChg chg="add del">
          <ac:chgData name="Karam Obeidat" userId="866252365d9cc8ca" providerId="LiveId" clId="{343D33CB-65D3-4EE8-B1FD-CBEBEC93ACB2}" dt="2023-01-16T20:13:11.936" v="47" actId="26606"/>
          <ac:spMkLst>
            <pc:docMk/>
            <pc:sldMk cId="3431201676" sldId="259"/>
            <ac:spMk id="36" creationId="{081E4A58-353D-44AE-B2FC-2A74E2E400F7}"/>
          </ac:spMkLst>
        </pc:spChg>
        <pc:spChg chg="add del">
          <ac:chgData name="Karam Obeidat" userId="866252365d9cc8ca" providerId="LiveId" clId="{343D33CB-65D3-4EE8-B1FD-CBEBEC93ACB2}" dt="2023-01-16T20:13:13.776" v="49" actId="26606"/>
          <ac:spMkLst>
            <pc:docMk/>
            <pc:sldMk cId="3431201676" sldId="259"/>
            <ac:spMk id="38" creationId="{2C61293E-6EBE-43EF-A52C-9BEBFD7679D4}"/>
          </ac:spMkLst>
        </pc:spChg>
        <pc:spChg chg="add del">
          <ac:chgData name="Karam Obeidat" userId="866252365d9cc8ca" providerId="LiveId" clId="{343D33CB-65D3-4EE8-B1FD-CBEBEC93ACB2}" dt="2023-01-16T20:13:13.776" v="49" actId="26606"/>
          <ac:spMkLst>
            <pc:docMk/>
            <pc:sldMk cId="3431201676" sldId="259"/>
            <ac:spMk id="40" creationId="{21540236-BFD5-4A9D-8840-4703E7F76825}"/>
          </ac:spMkLst>
        </pc:spChg>
        <pc:spChg chg="add del">
          <ac:chgData name="Karam Obeidat" userId="866252365d9cc8ca" providerId="LiveId" clId="{343D33CB-65D3-4EE8-B1FD-CBEBEC93ACB2}" dt="2023-01-16T20:14:52.983" v="70" actId="26606"/>
          <ac:spMkLst>
            <pc:docMk/>
            <pc:sldMk cId="3431201676" sldId="259"/>
            <ac:spMk id="42" creationId="{907EF6B7-1338-4443-8C46-6A318D952DFD}"/>
          </ac:spMkLst>
        </pc:spChg>
        <pc:spChg chg="add del">
          <ac:chgData name="Karam Obeidat" userId="866252365d9cc8ca" providerId="LiveId" clId="{343D33CB-65D3-4EE8-B1FD-CBEBEC93ACB2}" dt="2023-01-16T20:14:52.983" v="70" actId="26606"/>
          <ac:spMkLst>
            <pc:docMk/>
            <pc:sldMk cId="3431201676" sldId="259"/>
            <ac:spMk id="43" creationId="{DAAE4CDD-124C-4DCF-9584-B6033B545DD5}"/>
          </ac:spMkLst>
        </pc:spChg>
        <pc:spChg chg="add del">
          <ac:chgData name="Karam Obeidat" userId="866252365d9cc8ca" providerId="LiveId" clId="{343D33CB-65D3-4EE8-B1FD-CBEBEC93ACB2}" dt="2023-01-16T20:14:52.983" v="70" actId="26606"/>
          <ac:spMkLst>
            <pc:docMk/>
            <pc:sldMk cId="3431201676" sldId="259"/>
            <ac:spMk id="44" creationId="{081E4A58-353D-44AE-B2FC-2A74E2E400F7}"/>
          </ac:spMkLst>
        </pc:spChg>
        <pc:picChg chg="add del">
          <ac:chgData name="Karam Obeidat" userId="866252365d9cc8ca" providerId="LiveId" clId="{343D33CB-65D3-4EE8-B1FD-CBEBEC93ACB2}" dt="2023-01-16T20:12:44.238" v="33" actId="26606"/>
          <ac:picMkLst>
            <pc:docMk/>
            <pc:sldMk cId="3431201676" sldId="259"/>
            <ac:picMk id="5" creationId="{FC8B91FF-2875-4250-65D1-4B828BADF9EE}"/>
          </ac:picMkLst>
        </pc:picChg>
        <pc:picChg chg="add del">
          <ac:chgData name="Karam Obeidat" userId="866252365d9cc8ca" providerId="LiveId" clId="{343D33CB-65D3-4EE8-B1FD-CBEBEC93ACB2}" dt="2023-01-16T20:12:45.479" v="35" actId="26606"/>
          <ac:picMkLst>
            <pc:docMk/>
            <pc:sldMk cId="3431201676" sldId="259"/>
            <ac:picMk id="13" creationId="{DD01DB00-E9EF-3298-95E8-430B76631874}"/>
          </ac:picMkLst>
        </pc:picChg>
        <pc:picChg chg="add del">
          <ac:chgData name="Karam Obeidat" userId="866252365d9cc8ca" providerId="LiveId" clId="{343D33CB-65D3-4EE8-B1FD-CBEBEC93ACB2}" dt="2023-01-16T20:12:51.392" v="39" actId="26606"/>
          <ac:picMkLst>
            <pc:docMk/>
            <pc:sldMk cId="3431201676" sldId="259"/>
            <ac:picMk id="17" creationId="{E990AE38-F10C-AA21-EF35-101B693BC07A}"/>
          </ac:picMkLst>
        </pc:picChg>
        <pc:picChg chg="add del">
          <ac:chgData name="Karam Obeidat" userId="866252365d9cc8ca" providerId="LiveId" clId="{343D33CB-65D3-4EE8-B1FD-CBEBEC93ACB2}" dt="2023-01-16T20:13:00.864" v="43" actId="26606"/>
          <ac:picMkLst>
            <pc:docMk/>
            <pc:sldMk cId="3431201676" sldId="259"/>
            <ac:picMk id="28" creationId="{E990AE38-F10C-AA21-EF35-101B693BC07A}"/>
          </ac:picMkLst>
        </pc:picChg>
        <pc:picChg chg="add del">
          <ac:chgData name="Karam Obeidat" userId="866252365d9cc8ca" providerId="LiveId" clId="{343D33CB-65D3-4EE8-B1FD-CBEBEC93ACB2}" dt="2023-01-16T20:13:10.504" v="45" actId="26606"/>
          <ac:picMkLst>
            <pc:docMk/>
            <pc:sldMk cId="3431201676" sldId="259"/>
            <ac:picMk id="31" creationId="{FC8B91FF-2875-4250-65D1-4B828BADF9EE}"/>
          </ac:picMkLst>
        </pc:picChg>
        <pc:picChg chg="add del">
          <ac:chgData name="Karam Obeidat" userId="866252365d9cc8ca" providerId="LiveId" clId="{343D33CB-65D3-4EE8-B1FD-CBEBEC93ACB2}" dt="2023-01-16T20:13:13.776" v="49" actId="26606"/>
          <ac:picMkLst>
            <pc:docMk/>
            <pc:sldMk cId="3431201676" sldId="259"/>
            <ac:picMk id="39" creationId="{FC8B91FF-2875-4250-65D1-4B828BADF9EE}"/>
          </ac:picMkLst>
        </pc:picChg>
        <pc:cxnChg chg="add del">
          <ac:chgData name="Karam Obeidat" userId="866252365d9cc8ca" providerId="LiveId" clId="{343D33CB-65D3-4EE8-B1FD-CBEBEC93ACB2}" dt="2023-01-16T20:12:45.479" v="35" actId="26606"/>
          <ac:cxnSpMkLst>
            <pc:docMk/>
            <pc:sldMk cId="3431201676" sldId="259"/>
            <ac:cxnSpMk id="14" creationId="{A7F400EE-A8A5-48AF-B4D6-291B52C6F0B0}"/>
          </ac:cxnSpMkLst>
        </pc:cxnChg>
      </pc:sldChg>
      <pc:sldChg chg="addSp delSp modSp mod">
        <pc:chgData name="Karam Obeidat" userId="866252365d9cc8ca" providerId="LiveId" clId="{343D33CB-65D3-4EE8-B1FD-CBEBEC93ACB2}" dt="2023-01-16T23:16:14.705" v="1840" actId="20577"/>
        <pc:sldMkLst>
          <pc:docMk/>
          <pc:sldMk cId="929708923" sldId="260"/>
        </pc:sldMkLst>
        <pc:spChg chg="mod">
          <ac:chgData name="Karam Obeidat" userId="866252365d9cc8ca" providerId="LiveId" clId="{343D33CB-65D3-4EE8-B1FD-CBEBEC93ACB2}" dt="2023-01-16T23:16:14.705" v="1840" actId="20577"/>
          <ac:spMkLst>
            <pc:docMk/>
            <pc:sldMk cId="929708923" sldId="260"/>
            <ac:spMk id="2" creationId="{84542A00-5E85-A4BB-6F63-37C80E48FBAC}"/>
          </ac:spMkLst>
        </pc:spChg>
        <pc:spChg chg="mod">
          <ac:chgData name="Karam Obeidat" userId="866252365d9cc8ca" providerId="LiveId" clId="{343D33CB-65D3-4EE8-B1FD-CBEBEC93ACB2}" dt="2023-01-16T22:18:58.038" v="278" actId="20577"/>
          <ac:spMkLst>
            <pc:docMk/>
            <pc:sldMk cId="929708923" sldId="260"/>
            <ac:spMk id="3" creationId="{E9934144-8B5E-0288-6B93-66CB26E8BCE0}"/>
          </ac:spMkLst>
        </pc:spChg>
        <pc:spChg chg="add del">
          <ac:chgData name="Karam Obeidat" userId="866252365d9cc8ca" providerId="LiveId" clId="{343D33CB-65D3-4EE8-B1FD-CBEBEC93ACB2}" dt="2023-01-16T20:11:29.360" v="10" actId="26606"/>
          <ac:spMkLst>
            <pc:docMk/>
            <pc:sldMk cId="929708923" sldId="260"/>
            <ac:spMk id="8" creationId="{FE3DA1AA-4BBD-31B3-0380-BB0333A77B3A}"/>
          </ac:spMkLst>
        </pc:spChg>
        <pc:spChg chg="add del">
          <ac:chgData name="Karam Obeidat" userId="866252365d9cc8ca" providerId="LiveId" clId="{343D33CB-65D3-4EE8-B1FD-CBEBEC93ACB2}" dt="2023-01-16T20:11:29.360" v="10" actId="26606"/>
          <ac:spMkLst>
            <pc:docMk/>
            <pc:sldMk cId="929708923" sldId="260"/>
            <ac:spMk id="10" creationId="{1708E09F-170D-14D7-B0A7-90CEA3BF602E}"/>
          </ac:spMkLst>
        </pc:spChg>
        <pc:spChg chg="add del">
          <ac:chgData name="Karam Obeidat" userId="866252365d9cc8ca" providerId="LiveId" clId="{343D33CB-65D3-4EE8-B1FD-CBEBEC93ACB2}" dt="2023-01-16T20:11:29.360" v="10" actId="26606"/>
          <ac:spMkLst>
            <pc:docMk/>
            <pc:sldMk cId="929708923" sldId="260"/>
            <ac:spMk id="12" creationId="{F76A1578-4BAB-8672-0768-2FB5B6E7D8CD}"/>
          </ac:spMkLst>
        </pc:spChg>
        <pc:spChg chg="add del">
          <ac:chgData name="Karam Obeidat" userId="866252365d9cc8ca" providerId="LiveId" clId="{343D33CB-65D3-4EE8-B1FD-CBEBEC93ACB2}" dt="2023-01-16T20:11:30.184" v="12" actId="26606"/>
          <ac:spMkLst>
            <pc:docMk/>
            <pc:sldMk cId="929708923" sldId="260"/>
            <ac:spMk id="14" creationId="{4DEB0A7C-20DF-4833-FAB5-B191FC96B095}"/>
          </ac:spMkLst>
        </pc:spChg>
        <pc:spChg chg="add del">
          <ac:chgData name="Karam Obeidat" userId="866252365d9cc8ca" providerId="LiveId" clId="{343D33CB-65D3-4EE8-B1FD-CBEBEC93ACB2}" dt="2023-01-16T20:11:30.184" v="12" actId="26606"/>
          <ac:spMkLst>
            <pc:docMk/>
            <pc:sldMk cId="929708923" sldId="260"/>
            <ac:spMk id="15" creationId="{D3F11434-174D-1999-3EFB-12EAB103792E}"/>
          </ac:spMkLst>
        </pc:spChg>
        <pc:spChg chg="add del">
          <ac:chgData name="Karam Obeidat" userId="866252365d9cc8ca" providerId="LiveId" clId="{343D33CB-65D3-4EE8-B1FD-CBEBEC93ACB2}" dt="2023-01-16T20:11:30.184" v="12" actId="26606"/>
          <ac:spMkLst>
            <pc:docMk/>
            <pc:sldMk cId="929708923" sldId="260"/>
            <ac:spMk id="16" creationId="{E81E43C7-A0CC-1802-1337-C72177715401}"/>
          </ac:spMkLst>
        </pc:spChg>
        <pc:spChg chg="add del">
          <ac:chgData name="Karam Obeidat" userId="866252365d9cc8ca" providerId="LiveId" clId="{343D33CB-65D3-4EE8-B1FD-CBEBEC93ACB2}" dt="2023-01-16T20:11:31.520" v="14" actId="26606"/>
          <ac:spMkLst>
            <pc:docMk/>
            <pc:sldMk cId="929708923" sldId="260"/>
            <ac:spMk id="18" creationId="{4DEB0A7C-20DF-4833-FAB5-B191FC96B095}"/>
          </ac:spMkLst>
        </pc:spChg>
        <pc:spChg chg="add del">
          <ac:chgData name="Karam Obeidat" userId="866252365d9cc8ca" providerId="LiveId" clId="{343D33CB-65D3-4EE8-B1FD-CBEBEC93ACB2}" dt="2023-01-16T20:11:31.520" v="14" actId="26606"/>
          <ac:spMkLst>
            <pc:docMk/>
            <pc:sldMk cId="929708923" sldId="260"/>
            <ac:spMk id="19" creationId="{D3F11434-174D-1999-3EFB-12EAB103792E}"/>
          </ac:spMkLst>
        </pc:spChg>
        <pc:spChg chg="add del">
          <ac:chgData name="Karam Obeidat" userId="866252365d9cc8ca" providerId="LiveId" clId="{343D33CB-65D3-4EE8-B1FD-CBEBEC93ACB2}" dt="2023-01-16T20:11:31.520" v="14" actId="26606"/>
          <ac:spMkLst>
            <pc:docMk/>
            <pc:sldMk cId="929708923" sldId="260"/>
            <ac:spMk id="20" creationId="{E81E43C7-A0CC-1802-1337-C72177715401}"/>
          </ac:spMkLst>
        </pc:spChg>
        <pc:spChg chg="add mod">
          <ac:chgData name="Karam Obeidat" userId="866252365d9cc8ca" providerId="LiveId" clId="{343D33CB-65D3-4EE8-B1FD-CBEBEC93ACB2}" dt="2023-01-16T20:15:01.711" v="76"/>
          <ac:spMkLst>
            <pc:docMk/>
            <pc:sldMk cId="929708923" sldId="260"/>
            <ac:spMk id="22" creationId="{4DEB0A7C-20DF-4833-FAB5-B191FC96B095}"/>
          </ac:spMkLst>
        </pc:spChg>
        <pc:spChg chg="add mod">
          <ac:chgData name="Karam Obeidat" userId="866252365d9cc8ca" providerId="LiveId" clId="{343D33CB-65D3-4EE8-B1FD-CBEBEC93ACB2}" dt="2023-01-16T20:15:01.711" v="76"/>
          <ac:spMkLst>
            <pc:docMk/>
            <pc:sldMk cId="929708923" sldId="260"/>
            <ac:spMk id="23" creationId="{D3F11434-174D-1999-3EFB-12EAB103792E}"/>
          </ac:spMkLst>
        </pc:spChg>
        <pc:spChg chg="add mod">
          <ac:chgData name="Karam Obeidat" userId="866252365d9cc8ca" providerId="LiveId" clId="{343D33CB-65D3-4EE8-B1FD-CBEBEC93ACB2}" dt="2023-01-16T20:15:01.711" v="76"/>
          <ac:spMkLst>
            <pc:docMk/>
            <pc:sldMk cId="929708923" sldId="260"/>
            <ac:spMk id="24" creationId="{E81E43C7-A0CC-1802-1337-C72177715401}"/>
          </ac:spMkLst>
        </pc:spChg>
      </pc:sldChg>
      <pc:sldChg chg="addSp modSp mod">
        <pc:chgData name="Karam Obeidat" userId="866252365d9cc8ca" providerId="LiveId" clId="{343D33CB-65D3-4EE8-B1FD-CBEBEC93ACB2}" dt="2023-01-16T23:17:10.827" v="1867" actId="20577"/>
        <pc:sldMkLst>
          <pc:docMk/>
          <pc:sldMk cId="628809270" sldId="261"/>
        </pc:sldMkLst>
        <pc:spChg chg="mod">
          <ac:chgData name="Karam Obeidat" userId="866252365d9cc8ca" providerId="LiveId" clId="{343D33CB-65D3-4EE8-B1FD-CBEBEC93ACB2}" dt="2023-01-16T23:17:10.827" v="1867" actId="20577"/>
          <ac:spMkLst>
            <pc:docMk/>
            <pc:sldMk cId="628809270" sldId="261"/>
            <ac:spMk id="2" creationId="{BF1D7D68-C141-B49C-0C8A-E069654AE562}"/>
          </ac:spMkLst>
        </pc:spChg>
        <pc:spChg chg="mod">
          <ac:chgData name="Karam Obeidat" userId="866252365d9cc8ca" providerId="LiveId" clId="{343D33CB-65D3-4EE8-B1FD-CBEBEC93ACB2}" dt="2023-01-16T22:44:19.707" v="454" actId="20577"/>
          <ac:spMkLst>
            <pc:docMk/>
            <pc:sldMk cId="628809270" sldId="261"/>
            <ac:spMk id="3" creationId="{3BEF6D7C-277F-980D-2910-D040BEF53AD6}"/>
          </ac:spMkLst>
        </pc:spChg>
        <pc:spChg chg="add mod">
          <ac:chgData name="Karam Obeidat" userId="866252365d9cc8ca" providerId="LiveId" clId="{343D33CB-65D3-4EE8-B1FD-CBEBEC93ACB2}" dt="2023-01-16T20:15:01.711" v="76"/>
          <ac:spMkLst>
            <pc:docMk/>
            <pc:sldMk cId="628809270" sldId="261"/>
            <ac:spMk id="8" creationId="{4DEB0A7C-20DF-4833-FAB5-B191FC96B095}"/>
          </ac:spMkLst>
        </pc:spChg>
        <pc:spChg chg="add mod">
          <ac:chgData name="Karam Obeidat" userId="866252365d9cc8ca" providerId="LiveId" clId="{343D33CB-65D3-4EE8-B1FD-CBEBEC93ACB2}" dt="2023-01-16T20:15:01.711" v="76"/>
          <ac:spMkLst>
            <pc:docMk/>
            <pc:sldMk cId="628809270" sldId="261"/>
            <ac:spMk id="10" creationId="{D3F11434-174D-1999-3EFB-12EAB103792E}"/>
          </ac:spMkLst>
        </pc:spChg>
        <pc:spChg chg="add mod">
          <ac:chgData name="Karam Obeidat" userId="866252365d9cc8ca" providerId="LiveId" clId="{343D33CB-65D3-4EE8-B1FD-CBEBEC93ACB2}" dt="2023-01-16T20:15:01.711" v="76"/>
          <ac:spMkLst>
            <pc:docMk/>
            <pc:sldMk cId="628809270" sldId="261"/>
            <ac:spMk id="12" creationId="{E81E43C7-A0CC-1802-1337-C72177715401}"/>
          </ac:spMkLst>
        </pc:spChg>
      </pc:sldChg>
      <pc:sldChg chg="modSp add mod">
        <pc:chgData name="Karam Obeidat" userId="866252365d9cc8ca" providerId="LiveId" clId="{343D33CB-65D3-4EE8-B1FD-CBEBEC93ACB2}" dt="2023-01-16T23:17:25.304" v="1878" actId="313"/>
        <pc:sldMkLst>
          <pc:docMk/>
          <pc:sldMk cId="3398632891" sldId="262"/>
        </pc:sldMkLst>
        <pc:spChg chg="mod">
          <ac:chgData name="Karam Obeidat" userId="866252365d9cc8ca" providerId="LiveId" clId="{343D33CB-65D3-4EE8-B1FD-CBEBEC93ACB2}" dt="2023-01-16T23:17:25.304" v="1878" actId="313"/>
          <ac:spMkLst>
            <pc:docMk/>
            <pc:sldMk cId="3398632891" sldId="262"/>
            <ac:spMk id="2" creationId="{BF1D7D68-C141-B49C-0C8A-E069654AE562}"/>
          </ac:spMkLst>
        </pc:spChg>
        <pc:spChg chg="mod">
          <ac:chgData name="Karam Obeidat" userId="866252365d9cc8ca" providerId="LiveId" clId="{343D33CB-65D3-4EE8-B1FD-CBEBEC93ACB2}" dt="2023-01-16T22:44:10.638" v="453" actId="20577"/>
          <ac:spMkLst>
            <pc:docMk/>
            <pc:sldMk cId="3398632891" sldId="262"/>
            <ac:spMk id="3" creationId="{3BEF6D7C-277F-980D-2910-D040BEF53AD6}"/>
          </ac:spMkLst>
        </pc:spChg>
      </pc:sldChg>
      <pc:sldChg chg="addSp modSp new mod">
        <pc:chgData name="Karam Obeidat" userId="866252365d9cc8ca" providerId="LiveId" clId="{343D33CB-65D3-4EE8-B1FD-CBEBEC93ACB2}" dt="2023-01-16T23:00:03.670" v="1289" actId="26606"/>
        <pc:sldMkLst>
          <pc:docMk/>
          <pc:sldMk cId="2696137037" sldId="263"/>
        </pc:sldMkLst>
        <pc:spChg chg="mod">
          <ac:chgData name="Karam Obeidat" userId="866252365d9cc8ca" providerId="LiveId" clId="{343D33CB-65D3-4EE8-B1FD-CBEBEC93ACB2}" dt="2023-01-16T23:00:03.670" v="1289" actId="26606"/>
          <ac:spMkLst>
            <pc:docMk/>
            <pc:sldMk cId="2696137037" sldId="263"/>
            <ac:spMk id="2" creationId="{E6A5A77E-4FCD-B6CE-0A43-E1D64169E259}"/>
          </ac:spMkLst>
        </pc:spChg>
        <pc:spChg chg="mod">
          <ac:chgData name="Karam Obeidat" userId="866252365d9cc8ca" providerId="LiveId" clId="{343D33CB-65D3-4EE8-B1FD-CBEBEC93ACB2}" dt="2023-01-16T23:00:03.670" v="1289" actId="26606"/>
          <ac:spMkLst>
            <pc:docMk/>
            <pc:sldMk cId="2696137037" sldId="263"/>
            <ac:spMk id="3" creationId="{3E5D8671-CDFB-0BF9-9AEE-FC16A06C18E1}"/>
          </ac:spMkLst>
        </pc:spChg>
        <pc:spChg chg="add">
          <ac:chgData name="Karam Obeidat" userId="866252365d9cc8ca" providerId="LiveId" clId="{343D33CB-65D3-4EE8-B1FD-CBEBEC93ACB2}" dt="2023-01-16T23:00:03.670" v="1289" actId="26606"/>
          <ac:spMkLst>
            <pc:docMk/>
            <pc:sldMk cId="2696137037" sldId="263"/>
            <ac:spMk id="8" creationId="{4DEB0A7C-20DF-4833-FAB5-B191FC96B095}"/>
          </ac:spMkLst>
        </pc:spChg>
        <pc:spChg chg="add">
          <ac:chgData name="Karam Obeidat" userId="866252365d9cc8ca" providerId="LiveId" clId="{343D33CB-65D3-4EE8-B1FD-CBEBEC93ACB2}" dt="2023-01-16T23:00:03.670" v="1289" actId="26606"/>
          <ac:spMkLst>
            <pc:docMk/>
            <pc:sldMk cId="2696137037" sldId="263"/>
            <ac:spMk id="10" creationId="{D3F11434-174D-1999-3EFB-12EAB103792E}"/>
          </ac:spMkLst>
        </pc:spChg>
        <pc:spChg chg="add">
          <ac:chgData name="Karam Obeidat" userId="866252365d9cc8ca" providerId="LiveId" clId="{343D33CB-65D3-4EE8-B1FD-CBEBEC93ACB2}" dt="2023-01-16T23:00:03.670" v="1289" actId="26606"/>
          <ac:spMkLst>
            <pc:docMk/>
            <pc:sldMk cId="2696137037" sldId="263"/>
            <ac:spMk id="12" creationId="{E81E43C7-A0CC-1802-1337-C72177715401}"/>
          </ac:spMkLst>
        </pc:spChg>
      </pc:sldChg>
      <pc:sldChg chg="addSp modSp new mod">
        <pc:chgData name="Karam Obeidat" userId="866252365d9cc8ca" providerId="LiveId" clId="{343D33CB-65D3-4EE8-B1FD-CBEBEC93ACB2}" dt="2023-01-16T23:17:51.935" v="1879" actId="26606"/>
        <pc:sldMkLst>
          <pc:docMk/>
          <pc:sldMk cId="3069603630" sldId="264"/>
        </pc:sldMkLst>
        <pc:spChg chg="mod">
          <ac:chgData name="Karam Obeidat" userId="866252365d9cc8ca" providerId="LiveId" clId="{343D33CB-65D3-4EE8-B1FD-CBEBEC93ACB2}" dt="2023-01-16T23:17:51.935" v="1879" actId="26606"/>
          <ac:spMkLst>
            <pc:docMk/>
            <pc:sldMk cId="3069603630" sldId="264"/>
            <ac:spMk id="2" creationId="{1D20D4B8-ED55-C8D9-0D9F-A1480987296E}"/>
          </ac:spMkLst>
        </pc:spChg>
        <pc:spChg chg="mod">
          <ac:chgData name="Karam Obeidat" userId="866252365d9cc8ca" providerId="LiveId" clId="{343D33CB-65D3-4EE8-B1FD-CBEBEC93ACB2}" dt="2023-01-16T23:17:51.935" v="1879" actId="26606"/>
          <ac:spMkLst>
            <pc:docMk/>
            <pc:sldMk cId="3069603630" sldId="264"/>
            <ac:spMk id="3" creationId="{A86FF58A-F615-36C6-CD06-6FE9153F3B5B}"/>
          </ac:spMkLst>
        </pc:spChg>
        <pc:spChg chg="add">
          <ac:chgData name="Karam Obeidat" userId="866252365d9cc8ca" providerId="LiveId" clId="{343D33CB-65D3-4EE8-B1FD-CBEBEC93ACB2}" dt="2023-01-16T23:17:51.935" v="1879" actId="26606"/>
          <ac:spMkLst>
            <pc:docMk/>
            <pc:sldMk cId="3069603630" sldId="264"/>
            <ac:spMk id="8" creationId="{4DEB0A7C-20DF-4833-FAB5-B191FC96B095}"/>
          </ac:spMkLst>
        </pc:spChg>
        <pc:spChg chg="add">
          <ac:chgData name="Karam Obeidat" userId="866252365d9cc8ca" providerId="LiveId" clId="{343D33CB-65D3-4EE8-B1FD-CBEBEC93ACB2}" dt="2023-01-16T23:17:51.935" v="1879" actId="26606"/>
          <ac:spMkLst>
            <pc:docMk/>
            <pc:sldMk cId="3069603630" sldId="264"/>
            <ac:spMk id="10" creationId="{D3F11434-174D-1999-3EFB-12EAB103792E}"/>
          </ac:spMkLst>
        </pc:spChg>
        <pc:spChg chg="add">
          <ac:chgData name="Karam Obeidat" userId="866252365d9cc8ca" providerId="LiveId" clId="{343D33CB-65D3-4EE8-B1FD-CBEBEC93ACB2}" dt="2023-01-16T23:17:51.935" v="1879" actId="26606"/>
          <ac:spMkLst>
            <pc:docMk/>
            <pc:sldMk cId="3069603630" sldId="264"/>
            <ac:spMk id="12" creationId="{E81E43C7-A0CC-1802-1337-C72177715401}"/>
          </ac:spMkLst>
        </pc:spChg>
      </pc:sldChg>
      <pc:sldChg chg="modSp add mod">
        <pc:chgData name="Karam Obeidat" userId="866252365d9cc8ca" providerId="LiveId" clId="{343D33CB-65D3-4EE8-B1FD-CBEBEC93ACB2}" dt="2023-01-16T23:42:55.066" v="2138" actId="20577"/>
        <pc:sldMkLst>
          <pc:docMk/>
          <pc:sldMk cId="1930484141" sldId="265"/>
        </pc:sldMkLst>
        <pc:spChg chg="mod">
          <ac:chgData name="Karam Obeidat" userId="866252365d9cc8ca" providerId="LiveId" clId="{343D33CB-65D3-4EE8-B1FD-CBEBEC93ACB2}" dt="2023-01-16T23:18:16.598" v="1892" actId="20577"/>
          <ac:spMkLst>
            <pc:docMk/>
            <pc:sldMk cId="1930484141" sldId="265"/>
            <ac:spMk id="2" creationId="{1D20D4B8-ED55-C8D9-0D9F-A1480987296E}"/>
          </ac:spMkLst>
        </pc:spChg>
        <pc:spChg chg="mod">
          <ac:chgData name="Karam Obeidat" userId="866252365d9cc8ca" providerId="LiveId" clId="{343D33CB-65D3-4EE8-B1FD-CBEBEC93ACB2}" dt="2023-01-16T23:42:55.066" v="2138" actId="20577"/>
          <ac:spMkLst>
            <pc:docMk/>
            <pc:sldMk cId="1930484141" sldId="265"/>
            <ac:spMk id="3" creationId="{A86FF58A-F615-36C6-CD06-6FE9153F3B5B}"/>
          </ac:spMkLst>
        </pc:spChg>
      </pc:sldChg>
    </pc:docChg>
  </pc:docChgLst>
  <pc:docChgLst>
    <pc:chgData name="Даниил Рудковский" userId="92fc4edaa9147d17" providerId="LiveId" clId="{0656EEF3-0596-4013-8228-66A41040CD4D}"/>
    <pc:docChg chg="undo redo custSel addSld delSld modSld sldOrd">
      <pc:chgData name="Даниил Рудковский" userId="92fc4edaa9147d17" providerId="LiveId" clId="{0656EEF3-0596-4013-8228-66A41040CD4D}" dt="2023-01-17T02:27:49.624" v="498" actId="2696"/>
      <pc:docMkLst>
        <pc:docMk/>
      </pc:docMkLst>
      <pc:sldChg chg="modSp mod">
        <pc:chgData name="Даниил Рудковский" userId="92fc4edaa9147d17" providerId="LiveId" clId="{0656EEF3-0596-4013-8228-66A41040CD4D}" dt="2023-01-17T02:25:24.938" v="487" actId="20577"/>
        <pc:sldMkLst>
          <pc:docMk/>
          <pc:sldMk cId="1823983789" sldId="257"/>
        </pc:sldMkLst>
        <pc:spChg chg="mod">
          <ac:chgData name="Даниил Рудковский" userId="92fc4edaa9147d17" providerId="LiveId" clId="{0656EEF3-0596-4013-8228-66A41040CD4D}" dt="2023-01-17T02:25:24.938" v="487" actId="20577"/>
          <ac:spMkLst>
            <pc:docMk/>
            <pc:sldMk cId="1823983789" sldId="257"/>
            <ac:spMk id="27" creationId="{D3F11434-174D-1999-3EFB-12EAB103792E}"/>
          </ac:spMkLst>
        </pc:spChg>
      </pc:sldChg>
      <pc:sldChg chg="modSp del mod ord modShow">
        <pc:chgData name="Даниил Рудковский" userId="92fc4edaa9147d17" providerId="LiveId" clId="{0656EEF3-0596-4013-8228-66A41040CD4D}" dt="2023-01-17T02:27:49.624" v="498" actId="2696"/>
        <pc:sldMkLst>
          <pc:docMk/>
          <pc:sldMk cId="929708923" sldId="260"/>
        </pc:sldMkLst>
        <pc:spChg chg="mod">
          <ac:chgData name="Даниил Рудковский" userId="92fc4edaa9147d17" providerId="LiveId" clId="{0656EEF3-0596-4013-8228-66A41040CD4D}" dt="2023-01-17T02:26:12.969" v="495"/>
          <ac:spMkLst>
            <pc:docMk/>
            <pc:sldMk cId="929708923" sldId="260"/>
            <ac:spMk id="23" creationId="{D3F11434-174D-1999-3EFB-12EAB103792E}"/>
          </ac:spMkLst>
        </pc:spChg>
      </pc:sldChg>
      <pc:sldChg chg="del mod ord modShow">
        <pc:chgData name="Даниил Рудковский" userId="92fc4edaa9147d17" providerId="LiveId" clId="{0656EEF3-0596-4013-8228-66A41040CD4D}" dt="2023-01-17T02:27:46.189" v="497" actId="2696"/>
        <pc:sldMkLst>
          <pc:docMk/>
          <pc:sldMk cId="628809270" sldId="261"/>
        </pc:sldMkLst>
      </pc:sldChg>
      <pc:sldChg chg="modSp del mod ord modShow">
        <pc:chgData name="Даниил Рудковский" userId="92fc4edaa9147d17" providerId="LiveId" clId="{0656EEF3-0596-4013-8228-66A41040CD4D}" dt="2023-01-17T02:27:42.758" v="496" actId="2696"/>
        <pc:sldMkLst>
          <pc:docMk/>
          <pc:sldMk cId="3398632891" sldId="262"/>
        </pc:sldMkLst>
        <pc:spChg chg="mod">
          <ac:chgData name="Даниил Рудковский" userId="92fc4edaa9147d17" providerId="LiveId" clId="{0656EEF3-0596-4013-8228-66A41040CD4D}" dt="2023-01-17T02:02:47.328" v="280" actId="20577"/>
          <ac:spMkLst>
            <pc:docMk/>
            <pc:sldMk cId="3398632891" sldId="262"/>
            <ac:spMk id="3" creationId="{3BEF6D7C-277F-980D-2910-D040BEF53AD6}"/>
          </ac:spMkLst>
        </pc:spChg>
      </pc:sldChg>
      <pc:sldChg chg="modSp mod">
        <pc:chgData name="Даниил Рудковский" userId="92fc4edaa9147d17" providerId="LiveId" clId="{0656EEF3-0596-4013-8228-66A41040CD4D}" dt="2023-01-17T02:25:41.988" v="488"/>
        <pc:sldMkLst>
          <pc:docMk/>
          <pc:sldMk cId="2696137037" sldId="263"/>
        </pc:sldMkLst>
        <pc:spChg chg="mod">
          <ac:chgData name="Даниил Рудковский" userId="92fc4edaa9147d17" providerId="LiveId" clId="{0656EEF3-0596-4013-8228-66A41040CD4D}" dt="2023-01-17T02:03:55.904" v="281" actId="2711"/>
          <ac:spMkLst>
            <pc:docMk/>
            <pc:sldMk cId="2696137037" sldId="263"/>
            <ac:spMk id="3" creationId="{3E5D8671-CDFB-0BF9-9AEE-FC16A06C18E1}"/>
          </ac:spMkLst>
        </pc:spChg>
        <pc:spChg chg="mod">
          <ac:chgData name="Даниил Рудковский" userId="92fc4edaa9147d17" providerId="LiveId" clId="{0656EEF3-0596-4013-8228-66A41040CD4D}" dt="2023-01-17T02:25:41.988" v="488"/>
          <ac:spMkLst>
            <pc:docMk/>
            <pc:sldMk cId="2696137037" sldId="263"/>
            <ac:spMk id="10" creationId="{D3F11434-174D-1999-3EFB-12EAB103792E}"/>
          </ac:spMkLst>
        </pc:spChg>
      </pc:sldChg>
      <pc:sldChg chg="modSp mod">
        <pc:chgData name="Даниил Рудковский" userId="92fc4edaa9147d17" providerId="LiveId" clId="{0656EEF3-0596-4013-8228-66A41040CD4D}" dt="2023-01-17T02:25:49.584" v="489"/>
        <pc:sldMkLst>
          <pc:docMk/>
          <pc:sldMk cId="3069603630" sldId="264"/>
        </pc:sldMkLst>
        <pc:spChg chg="mod">
          <ac:chgData name="Даниил Рудковский" userId="92fc4edaa9147d17" providerId="LiveId" clId="{0656EEF3-0596-4013-8228-66A41040CD4D}" dt="2023-01-17T02:04:02.872" v="282" actId="2711"/>
          <ac:spMkLst>
            <pc:docMk/>
            <pc:sldMk cId="3069603630" sldId="264"/>
            <ac:spMk id="3" creationId="{A86FF58A-F615-36C6-CD06-6FE9153F3B5B}"/>
          </ac:spMkLst>
        </pc:spChg>
        <pc:spChg chg="mod">
          <ac:chgData name="Даниил Рудковский" userId="92fc4edaa9147d17" providerId="LiveId" clId="{0656EEF3-0596-4013-8228-66A41040CD4D}" dt="2023-01-17T02:25:49.584" v="489"/>
          <ac:spMkLst>
            <pc:docMk/>
            <pc:sldMk cId="3069603630" sldId="264"/>
            <ac:spMk id="10" creationId="{D3F11434-174D-1999-3EFB-12EAB103792E}"/>
          </ac:spMkLst>
        </pc:spChg>
      </pc:sldChg>
      <pc:sldChg chg="modSp mod">
        <pc:chgData name="Даниил Рудковский" userId="92fc4edaa9147d17" providerId="LiveId" clId="{0656EEF3-0596-4013-8228-66A41040CD4D}" dt="2023-01-17T02:25:54.523" v="490"/>
        <pc:sldMkLst>
          <pc:docMk/>
          <pc:sldMk cId="1930484141" sldId="265"/>
        </pc:sldMkLst>
        <pc:spChg chg="mod">
          <ac:chgData name="Даниил Рудковский" userId="92fc4edaa9147d17" providerId="LiveId" clId="{0656EEF3-0596-4013-8228-66A41040CD4D}" dt="2023-01-17T02:04:32.775" v="283" actId="2711"/>
          <ac:spMkLst>
            <pc:docMk/>
            <pc:sldMk cId="1930484141" sldId="265"/>
            <ac:spMk id="3" creationId="{A86FF58A-F615-36C6-CD06-6FE9153F3B5B}"/>
          </ac:spMkLst>
        </pc:spChg>
        <pc:spChg chg="mod">
          <ac:chgData name="Даниил Рудковский" userId="92fc4edaa9147d17" providerId="LiveId" clId="{0656EEF3-0596-4013-8228-66A41040CD4D}" dt="2023-01-17T02:25:54.523" v="490"/>
          <ac:spMkLst>
            <pc:docMk/>
            <pc:sldMk cId="1930484141" sldId="265"/>
            <ac:spMk id="10" creationId="{D3F11434-174D-1999-3EFB-12EAB103792E}"/>
          </ac:spMkLst>
        </pc:spChg>
      </pc:sldChg>
      <pc:sldChg chg="addSp delSp modSp add mod">
        <pc:chgData name="Даниил Рудковский" userId="92fc4edaa9147d17" providerId="LiveId" clId="{0656EEF3-0596-4013-8228-66A41040CD4D}" dt="2023-01-17T02:26:00.129" v="491"/>
        <pc:sldMkLst>
          <pc:docMk/>
          <pc:sldMk cId="401824997" sldId="266"/>
        </pc:sldMkLst>
        <pc:spChg chg="mod">
          <ac:chgData name="Даниил Рудковский" userId="92fc4edaa9147d17" providerId="LiveId" clId="{0656EEF3-0596-4013-8228-66A41040CD4D}" dt="2023-01-17T01:21:23.517" v="66" actId="20577"/>
          <ac:spMkLst>
            <pc:docMk/>
            <pc:sldMk cId="401824997" sldId="266"/>
            <ac:spMk id="2" creationId="{1D20D4B8-ED55-C8D9-0D9F-A1480987296E}"/>
          </ac:spMkLst>
        </pc:spChg>
        <pc:spChg chg="mod">
          <ac:chgData name="Даниил Рудковский" userId="92fc4edaa9147d17" providerId="LiveId" clId="{0656EEF3-0596-4013-8228-66A41040CD4D}" dt="2023-01-17T02:04:43.214" v="284" actId="2711"/>
          <ac:spMkLst>
            <pc:docMk/>
            <pc:sldMk cId="401824997" sldId="266"/>
            <ac:spMk id="3" creationId="{A86FF58A-F615-36C6-CD06-6FE9153F3B5B}"/>
          </ac:spMkLst>
        </pc:spChg>
        <pc:spChg chg="mod">
          <ac:chgData name="Даниил Рудковский" userId="92fc4edaa9147d17" providerId="LiveId" clId="{0656EEF3-0596-4013-8228-66A41040CD4D}" dt="2023-01-17T02:26:00.129" v="491"/>
          <ac:spMkLst>
            <pc:docMk/>
            <pc:sldMk cId="401824997" sldId="266"/>
            <ac:spMk id="10" creationId="{D3F11434-174D-1999-3EFB-12EAB103792E}"/>
          </ac:spMkLst>
        </pc:spChg>
        <pc:inkChg chg="add del">
          <ac:chgData name="Даниил Рудковский" userId="92fc4edaa9147d17" providerId="LiveId" clId="{0656EEF3-0596-4013-8228-66A41040CD4D}" dt="2023-01-17T01:29:19.194" v="70" actId="9405"/>
          <ac:inkMkLst>
            <pc:docMk/>
            <pc:sldMk cId="401824997" sldId="266"/>
            <ac:inkMk id="4" creationId="{56196775-EA22-2495-3FBB-A9D1C727F207}"/>
          </ac:inkMkLst>
        </pc:inkChg>
        <pc:inkChg chg="add del">
          <ac:chgData name="Даниил Рудковский" userId="92fc4edaa9147d17" providerId="LiveId" clId="{0656EEF3-0596-4013-8228-66A41040CD4D}" dt="2023-01-17T01:29:18.793" v="69" actId="9405"/>
          <ac:inkMkLst>
            <pc:docMk/>
            <pc:sldMk cId="401824997" sldId="266"/>
            <ac:inkMk id="5" creationId="{D063FFF5-E763-757C-DC7A-6DE8925969DF}"/>
          </ac:inkMkLst>
        </pc:inkChg>
      </pc:sldChg>
      <pc:sldChg chg="modSp add mod">
        <pc:chgData name="Даниил Рудковский" userId="92fc4edaa9147d17" providerId="LiveId" clId="{0656EEF3-0596-4013-8228-66A41040CD4D}" dt="2023-01-17T02:26:05.318" v="493"/>
        <pc:sldMkLst>
          <pc:docMk/>
          <pc:sldMk cId="1314377777" sldId="267"/>
        </pc:sldMkLst>
        <pc:spChg chg="mod">
          <ac:chgData name="Даниил Рудковский" userId="92fc4edaa9147d17" providerId="LiveId" clId="{0656EEF3-0596-4013-8228-66A41040CD4D}" dt="2023-01-17T01:55:31.600" v="147" actId="20577"/>
          <ac:spMkLst>
            <pc:docMk/>
            <pc:sldMk cId="1314377777" sldId="267"/>
            <ac:spMk id="2" creationId="{1D20D4B8-ED55-C8D9-0D9F-A1480987296E}"/>
          </ac:spMkLst>
        </pc:spChg>
        <pc:spChg chg="mod">
          <ac:chgData name="Даниил Рудковский" userId="92fc4edaa9147d17" providerId="LiveId" clId="{0656EEF3-0596-4013-8228-66A41040CD4D}" dt="2023-01-17T02:04:49.130" v="285" actId="2711"/>
          <ac:spMkLst>
            <pc:docMk/>
            <pc:sldMk cId="1314377777" sldId="267"/>
            <ac:spMk id="3" creationId="{A86FF58A-F615-36C6-CD06-6FE9153F3B5B}"/>
          </ac:spMkLst>
        </pc:spChg>
        <pc:spChg chg="mod">
          <ac:chgData name="Даниил Рудковский" userId="92fc4edaa9147d17" providerId="LiveId" clId="{0656EEF3-0596-4013-8228-66A41040CD4D}" dt="2023-01-17T02:26:05.318" v="493"/>
          <ac:spMkLst>
            <pc:docMk/>
            <pc:sldMk cId="1314377777" sldId="267"/>
            <ac:spMk id="10" creationId="{D3F11434-174D-1999-3EFB-12EAB103792E}"/>
          </ac:spMkLst>
        </pc:spChg>
      </pc:sldChg>
      <pc:sldChg chg="modSp add mod">
        <pc:chgData name="Даниил Рудковский" userId="92fc4edaa9147d17" providerId="LiveId" clId="{0656EEF3-0596-4013-8228-66A41040CD4D}" dt="2023-01-17T02:26:09.064" v="494"/>
        <pc:sldMkLst>
          <pc:docMk/>
          <pc:sldMk cId="1657230058" sldId="268"/>
        </pc:sldMkLst>
        <pc:spChg chg="mod">
          <ac:chgData name="Даниил Рудковский" userId="92fc4edaa9147d17" providerId="LiveId" clId="{0656EEF3-0596-4013-8228-66A41040CD4D}" dt="2023-01-17T01:59:47.804" v="157" actId="20577"/>
          <ac:spMkLst>
            <pc:docMk/>
            <pc:sldMk cId="1657230058" sldId="268"/>
            <ac:spMk id="2" creationId="{1D20D4B8-ED55-C8D9-0D9F-A1480987296E}"/>
          </ac:spMkLst>
        </pc:spChg>
        <pc:spChg chg="mod">
          <ac:chgData name="Даниил Рудковский" userId="92fc4edaa9147d17" providerId="LiveId" clId="{0656EEF3-0596-4013-8228-66A41040CD4D}" dt="2023-01-17T02:04:56.464" v="286" actId="2711"/>
          <ac:spMkLst>
            <pc:docMk/>
            <pc:sldMk cId="1657230058" sldId="268"/>
            <ac:spMk id="3" creationId="{A86FF58A-F615-36C6-CD06-6FE9153F3B5B}"/>
          </ac:spMkLst>
        </pc:spChg>
        <pc:spChg chg="mod">
          <ac:chgData name="Даниил Рудковский" userId="92fc4edaa9147d17" providerId="LiveId" clId="{0656EEF3-0596-4013-8228-66A41040CD4D}" dt="2023-01-17T02:26:09.064" v="494"/>
          <ac:spMkLst>
            <pc:docMk/>
            <pc:sldMk cId="1657230058" sldId="268"/>
            <ac:spMk id="10" creationId="{D3F11434-174D-1999-3EFB-12EAB103792E}"/>
          </ac:spMkLst>
        </pc:spChg>
      </pc:sldChg>
      <pc:sldChg chg="modSp add mod">
        <pc:chgData name="Даниил Рудковский" userId="92fc4edaa9147d17" providerId="LiveId" clId="{0656EEF3-0596-4013-8228-66A41040CD4D}" dt="2023-01-17T02:20:00.946" v="393" actId="20577"/>
        <pc:sldMkLst>
          <pc:docMk/>
          <pc:sldMk cId="1109204424" sldId="269"/>
        </pc:sldMkLst>
        <pc:spChg chg="mod">
          <ac:chgData name="Даниил Рудковский" userId="92fc4edaa9147d17" providerId="LiveId" clId="{0656EEF3-0596-4013-8228-66A41040CD4D}" dt="2023-01-17T02:14:40.620" v="338" actId="1036"/>
          <ac:spMkLst>
            <pc:docMk/>
            <pc:sldMk cId="1109204424" sldId="269"/>
            <ac:spMk id="2" creationId="{82F862C8-43C2-FED1-E892-BCDF128C0802}"/>
          </ac:spMkLst>
        </pc:spChg>
        <pc:spChg chg="mod">
          <ac:chgData name="Даниил Рудковский" userId="92fc4edaa9147d17" providerId="LiveId" clId="{0656EEF3-0596-4013-8228-66A41040CD4D}" dt="2023-01-17T02:20:00.946" v="393" actId="20577"/>
          <ac:spMkLst>
            <pc:docMk/>
            <pc:sldMk cId="1109204424" sldId="269"/>
            <ac:spMk id="3" creationId="{4C13CAA8-FC60-5FB8-8B73-5339AA09DBCE}"/>
          </ac:spMkLst>
        </pc:spChg>
      </pc:sldChg>
      <pc:sldChg chg="modSp add mod ord">
        <pc:chgData name="Даниил Рудковский" userId="92fc4edaa9147d17" providerId="LiveId" clId="{0656EEF3-0596-4013-8228-66A41040CD4D}" dt="2023-01-17T02:24:21.848" v="451" actId="1036"/>
        <pc:sldMkLst>
          <pc:docMk/>
          <pc:sldMk cId="1719774184" sldId="270"/>
        </pc:sldMkLst>
        <pc:spChg chg="mod">
          <ac:chgData name="Даниил Рудковский" userId="92fc4edaa9147d17" providerId="LiveId" clId="{0656EEF3-0596-4013-8228-66A41040CD4D}" dt="2023-01-17T02:24:16.693" v="418" actId="1036"/>
          <ac:spMkLst>
            <pc:docMk/>
            <pc:sldMk cId="1719774184" sldId="270"/>
            <ac:spMk id="2" creationId="{69F3666C-D8E4-083E-DDED-47942C4AE447}"/>
          </ac:spMkLst>
        </pc:spChg>
        <pc:spChg chg="mod">
          <ac:chgData name="Даниил Рудковский" userId="92fc4edaa9147d17" providerId="LiveId" clId="{0656EEF3-0596-4013-8228-66A41040CD4D}" dt="2023-01-17T02:24:21.848" v="451" actId="1036"/>
          <ac:spMkLst>
            <pc:docMk/>
            <pc:sldMk cId="1719774184" sldId="270"/>
            <ac:spMk id="3" creationId="{B305E699-8E6C-C852-F960-6634CBE966AD}"/>
          </ac:spMkLst>
        </pc:spChg>
      </pc:sldChg>
      <pc:sldChg chg="modSp add mod ord">
        <pc:chgData name="Даниил Рудковский" userId="92fc4edaa9147d17" providerId="LiveId" clId="{0656EEF3-0596-4013-8228-66A41040CD4D}" dt="2023-01-17T02:24:32.477" v="484" actId="1036"/>
        <pc:sldMkLst>
          <pc:docMk/>
          <pc:sldMk cId="3556817959" sldId="271"/>
        </pc:sldMkLst>
        <pc:spChg chg="mod">
          <ac:chgData name="Даниил Рудковский" userId="92fc4edaa9147d17" providerId="LiveId" clId="{0656EEF3-0596-4013-8228-66A41040CD4D}" dt="2023-01-17T02:24:28.019" v="467" actId="1035"/>
          <ac:spMkLst>
            <pc:docMk/>
            <pc:sldMk cId="3556817959" sldId="271"/>
            <ac:spMk id="2" creationId="{69F3666C-D8E4-083E-DDED-47942C4AE447}"/>
          </ac:spMkLst>
        </pc:spChg>
        <pc:spChg chg="mod">
          <ac:chgData name="Даниил Рудковский" userId="92fc4edaa9147d17" providerId="LiveId" clId="{0656EEF3-0596-4013-8228-66A41040CD4D}" dt="2023-01-17T02:24:32.477" v="484" actId="1036"/>
          <ac:spMkLst>
            <pc:docMk/>
            <pc:sldMk cId="3556817959" sldId="271"/>
            <ac:spMk id="3" creationId="{B305E699-8E6C-C852-F960-6634CBE966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0175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3190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7460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6942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329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4680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8597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6843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77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6927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1/17/2023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4665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1/17/2023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0023000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igsaw puzzles in plastic figures">
            <a:extLst>
              <a:ext uri="{FF2B5EF4-FFF2-40B4-BE49-F238E27FC236}">
                <a16:creationId xmlns:a16="http://schemas.microsoft.com/office/drawing/2014/main" id="{BBB100D6-8678-5256-CAAF-8F9B67DF711C}"/>
              </a:ext>
            </a:extLst>
          </p:cNvPr>
          <p:cNvPicPr>
            <a:picLocks noChangeAspect="1"/>
          </p:cNvPicPr>
          <p:nvPr/>
        </p:nvPicPr>
        <p:blipFill rotWithShape="1">
          <a:blip r:embed="rId2"/>
          <a:srcRect t="5051" b="13721"/>
          <a:stretch/>
        </p:blipFill>
        <p:spPr>
          <a:xfrm>
            <a:off x="21" y="1"/>
            <a:ext cx="12191979" cy="6857999"/>
          </a:xfrm>
          <a:prstGeom prst="rect">
            <a:avLst/>
          </a:prstGeom>
        </p:spPr>
      </p:pic>
      <p:sp>
        <p:nvSpPr>
          <p:cNvPr id="11" name="Freeform: Shape 10">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6501AB-7C6B-BAE8-2399-1AF5F736B560}"/>
              </a:ext>
            </a:extLst>
          </p:cNvPr>
          <p:cNvSpPr>
            <a:spLocks noGrp="1"/>
          </p:cNvSpPr>
          <p:nvPr>
            <p:ph type="ctrTitle"/>
          </p:nvPr>
        </p:nvSpPr>
        <p:spPr>
          <a:xfrm>
            <a:off x="956064" y="498764"/>
            <a:ext cx="4454135" cy="1496291"/>
          </a:xfrm>
        </p:spPr>
        <p:txBody>
          <a:bodyPr anchor="b">
            <a:normAutofit/>
          </a:bodyPr>
          <a:lstStyle/>
          <a:p>
            <a:r>
              <a:rPr lang="en-US" sz="3200" dirty="0"/>
              <a:t>World Cup Football Tournament System</a:t>
            </a:r>
            <a:endParaRPr lang="de-DE" sz="3200" dirty="0"/>
          </a:p>
        </p:txBody>
      </p:sp>
      <p:sp>
        <p:nvSpPr>
          <p:cNvPr id="3" name="Subtitle 2">
            <a:extLst>
              <a:ext uri="{FF2B5EF4-FFF2-40B4-BE49-F238E27FC236}">
                <a16:creationId xmlns:a16="http://schemas.microsoft.com/office/drawing/2014/main" id="{FB6C7B65-6946-6C82-DF6B-0705A034D375}"/>
              </a:ext>
            </a:extLst>
          </p:cNvPr>
          <p:cNvSpPr>
            <a:spLocks noGrp="1"/>
          </p:cNvSpPr>
          <p:nvPr>
            <p:ph type="subTitle" idx="1"/>
          </p:nvPr>
        </p:nvSpPr>
        <p:spPr>
          <a:xfrm>
            <a:off x="968944" y="2108579"/>
            <a:ext cx="3627994" cy="1019085"/>
          </a:xfrm>
        </p:spPr>
        <p:txBody>
          <a:bodyPr>
            <a:normAutofit fontScale="62500" lnSpcReduction="20000"/>
          </a:bodyPr>
          <a:lstStyle/>
          <a:p>
            <a:r>
              <a:rPr lang="en-US" dirty="0"/>
              <a:t>Group Name: Power Rangers</a:t>
            </a:r>
            <a:endParaRPr lang="ang-Latn-001" dirty="0"/>
          </a:p>
          <a:p>
            <a:r>
              <a:rPr lang="de-DE" dirty="0"/>
              <a:t>@author: </a:t>
            </a:r>
            <a:r>
              <a:rPr lang="de-DE" dirty="0" err="1"/>
              <a:t>Deenen</a:t>
            </a:r>
            <a:r>
              <a:rPr lang="de-DE" dirty="0"/>
              <a:t> </a:t>
            </a:r>
            <a:r>
              <a:rPr lang="de-DE" dirty="0" err="1"/>
              <a:t>Manikion</a:t>
            </a:r>
            <a:r>
              <a:rPr lang="de-DE" dirty="0"/>
              <a:t>, Anant </a:t>
            </a:r>
            <a:r>
              <a:rPr lang="de-DE" dirty="0" err="1"/>
              <a:t>Manoj</a:t>
            </a:r>
            <a:r>
              <a:rPr lang="de-DE" dirty="0"/>
              <a:t> </a:t>
            </a:r>
            <a:r>
              <a:rPr lang="de-DE" dirty="0" err="1"/>
              <a:t>Dwivedi</a:t>
            </a:r>
            <a:r>
              <a:rPr lang="de-DE" dirty="0"/>
              <a:t>, Daniil </a:t>
            </a:r>
            <a:r>
              <a:rPr lang="de-DE" dirty="0" err="1"/>
              <a:t>Rudkovskyi</a:t>
            </a:r>
            <a:r>
              <a:rPr lang="de-DE" dirty="0"/>
              <a:t>, </a:t>
            </a:r>
            <a:r>
              <a:rPr lang="de-DE" dirty="0" err="1"/>
              <a:t>Karam</a:t>
            </a:r>
            <a:r>
              <a:rPr lang="de-DE" dirty="0"/>
              <a:t> Mu Ness </a:t>
            </a:r>
            <a:r>
              <a:rPr lang="de-DE" dirty="0" err="1"/>
              <a:t>Qasem</a:t>
            </a:r>
            <a:r>
              <a:rPr lang="de-DE" dirty="0"/>
              <a:t> </a:t>
            </a:r>
            <a:r>
              <a:rPr lang="de-DE" dirty="0" err="1"/>
              <a:t>Obeidat</a:t>
            </a:r>
            <a:r>
              <a:rPr lang="de-DE" dirty="0"/>
              <a:t>, Luigi Moretti, Philip </a:t>
            </a:r>
            <a:r>
              <a:rPr lang="de-DE"/>
              <a:t>Effa</a:t>
            </a:r>
            <a:endParaRPr lang="de-DE" dirty="0"/>
          </a:p>
        </p:txBody>
      </p:sp>
    </p:spTree>
    <p:extLst>
      <p:ext uri="{BB962C8B-B14F-4D97-AF65-F5344CB8AC3E}">
        <p14:creationId xmlns:p14="http://schemas.microsoft.com/office/powerpoint/2010/main" val="108827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666C-D8E4-083E-DDED-47942C4AE447}"/>
              </a:ext>
            </a:extLst>
          </p:cNvPr>
          <p:cNvSpPr>
            <a:spLocks noGrp="1"/>
          </p:cNvSpPr>
          <p:nvPr>
            <p:ph type="title"/>
          </p:nvPr>
        </p:nvSpPr>
        <p:spPr>
          <a:xfrm>
            <a:off x="1066800" y="577333"/>
            <a:ext cx="8886884" cy="953669"/>
          </a:xfrm>
        </p:spPr>
        <p:txBody>
          <a:bodyPr/>
          <a:lstStyle/>
          <a:p>
            <a:r>
              <a:rPr lang="en-US" sz="3200" dirty="0"/>
              <a:t>Class “Final”:</a:t>
            </a:r>
            <a:endParaRPr lang="de-DE" dirty="0"/>
          </a:p>
        </p:txBody>
      </p:sp>
      <p:sp>
        <p:nvSpPr>
          <p:cNvPr id="3" name="Content Placeholder 2">
            <a:extLst>
              <a:ext uri="{FF2B5EF4-FFF2-40B4-BE49-F238E27FC236}">
                <a16:creationId xmlns:a16="http://schemas.microsoft.com/office/drawing/2014/main" id="{B305E699-8E6C-C852-F960-6634CBE966AD}"/>
              </a:ext>
            </a:extLst>
          </p:cNvPr>
          <p:cNvSpPr>
            <a:spLocks noGrp="1"/>
          </p:cNvSpPr>
          <p:nvPr>
            <p:ph idx="1"/>
          </p:nvPr>
        </p:nvSpPr>
        <p:spPr>
          <a:xfrm>
            <a:off x="1069848" y="2546096"/>
            <a:ext cx="8883836" cy="3677683"/>
          </a:xfrm>
        </p:spPr>
        <p:txBody>
          <a:bodyPr>
            <a:normAutofit/>
          </a:bodyPr>
          <a:lstStyle/>
          <a:p>
            <a:r>
              <a:rPr lang="en-US" sz="1600" dirty="0">
                <a:latin typeface="Cambria" panose="02040503050406030204" pitchFamily="18" charset="0"/>
                <a:ea typeface="Cambria" panose="02040503050406030204" pitchFamily="18" charset="0"/>
              </a:rPr>
              <a:t>Property: The class can be used to simulate the final stage of the world cup tournament by adding additional classes and methods that can be used to manage the semi-finals and finals stages.</a:t>
            </a:r>
          </a:p>
          <a:p>
            <a:r>
              <a:rPr lang="en-US" sz="1600" dirty="0">
                <a:latin typeface="Cambria" panose="02040503050406030204" pitchFamily="18" charset="0"/>
                <a:ea typeface="Cambria" panose="02040503050406030204" pitchFamily="18" charset="0"/>
              </a:rPr>
              <a:t>Functions:</a:t>
            </a:r>
          </a:p>
          <a:p>
            <a:r>
              <a:rPr lang="en-US" sz="1600" dirty="0" err="1">
                <a:latin typeface="Cambria" panose="02040503050406030204" pitchFamily="18" charset="0"/>
                <a:ea typeface="Cambria" panose="02040503050406030204" pitchFamily="18" charset="0"/>
              </a:rPr>
              <a:t>add_match</a:t>
            </a:r>
            <a:r>
              <a:rPr lang="en-US" sz="1600" dirty="0">
                <a:latin typeface="Cambria" panose="02040503050406030204" pitchFamily="18" charset="0"/>
                <a:ea typeface="Cambria" panose="02040503050406030204" pitchFamily="18" charset="0"/>
              </a:rPr>
              <a:t>: The function that allows to add the teams to a list so we know which team is playing who.</a:t>
            </a:r>
          </a:p>
          <a:p>
            <a:r>
              <a:rPr lang="en-US" sz="1600" dirty="0" err="1">
                <a:latin typeface="Cambria" panose="02040503050406030204" pitchFamily="18" charset="0"/>
                <a:ea typeface="Cambria" panose="02040503050406030204" pitchFamily="18" charset="0"/>
              </a:rPr>
              <a:t>play_match</a:t>
            </a:r>
            <a:r>
              <a:rPr lang="en-US" sz="1600" dirty="0">
                <a:latin typeface="Cambria" panose="02040503050406030204" pitchFamily="18" charset="0"/>
                <a:ea typeface="Cambria" panose="02040503050406030204" pitchFamily="18" charset="0"/>
              </a:rPr>
              <a:t>: The function that allows to play the matches and eliminates the team which lost from the list.</a:t>
            </a:r>
          </a:p>
        </p:txBody>
      </p:sp>
    </p:spTree>
    <p:extLst>
      <p:ext uri="{BB962C8B-B14F-4D97-AF65-F5344CB8AC3E}">
        <p14:creationId xmlns:p14="http://schemas.microsoft.com/office/powerpoint/2010/main" val="355681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3522F6-C8ED-9B54-0479-EF7AE27D6C2A}"/>
              </a:ext>
            </a:extLst>
          </p:cNvPr>
          <p:cNvPicPr>
            <a:picLocks noChangeAspect="1"/>
          </p:cNvPicPr>
          <p:nvPr/>
        </p:nvPicPr>
        <p:blipFill rotWithShape="1">
          <a:blip r:embed="rId2"/>
          <a:srcRect l="527" r="-1"/>
          <a:stretch/>
        </p:blipFill>
        <p:spPr>
          <a:xfrm>
            <a:off x="516466" y="2016052"/>
            <a:ext cx="9039458" cy="2825895"/>
          </a:xfrm>
          <a:prstGeom prst="rect">
            <a:avLst/>
          </a:prstGeom>
        </p:spPr>
      </p:pic>
      <p:pic>
        <p:nvPicPr>
          <p:cNvPr id="7" name="Picture 6">
            <a:extLst>
              <a:ext uri="{FF2B5EF4-FFF2-40B4-BE49-F238E27FC236}">
                <a16:creationId xmlns:a16="http://schemas.microsoft.com/office/drawing/2014/main" id="{08AD241C-CB8A-F465-75E8-950CF7D4D19E}"/>
              </a:ext>
            </a:extLst>
          </p:cNvPr>
          <p:cNvPicPr>
            <a:picLocks noChangeAspect="1"/>
          </p:cNvPicPr>
          <p:nvPr/>
        </p:nvPicPr>
        <p:blipFill>
          <a:blip r:embed="rId3"/>
          <a:stretch>
            <a:fillRect/>
          </a:stretch>
        </p:blipFill>
        <p:spPr>
          <a:xfrm>
            <a:off x="9555924" y="3725327"/>
            <a:ext cx="1498677" cy="254013"/>
          </a:xfrm>
          <a:prstGeom prst="rect">
            <a:avLst/>
          </a:prstGeom>
        </p:spPr>
      </p:pic>
    </p:spTree>
    <p:extLst>
      <p:ext uri="{BB962C8B-B14F-4D97-AF65-F5344CB8AC3E}">
        <p14:creationId xmlns:p14="http://schemas.microsoft.com/office/powerpoint/2010/main" val="281058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77E-4FCD-B6CE-0A43-E1D64169E259}"/>
              </a:ext>
            </a:extLst>
          </p:cNvPr>
          <p:cNvSpPr>
            <a:spLocks noGrp="1"/>
          </p:cNvSpPr>
          <p:nvPr>
            <p:ph type="title"/>
          </p:nvPr>
        </p:nvSpPr>
        <p:spPr>
          <a:xfrm>
            <a:off x="417443" y="2431825"/>
            <a:ext cx="4668029" cy="3377936"/>
          </a:xfrm>
        </p:spPr>
        <p:txBody>
          <a:bodyPr anchor="t">
            <a:normAutofit/>
          </a:bodyPr>
          <a:lstStyle/>
          <a:p>
            <a:pPr algn="ctr"/>
            <a:r>
              <a:rPr lang="en-US" sz="4800" dirty="0"/>
              <a:t>Adding</a:t>
            </a:r>
            <a:r>
              <a:rPr lang="ang-Latn-001" sz="4800" dirty="0"/>
              <a:t> </a:t>
            </a:r>
            <a:r>
              <a:rPr lang="en-US" sz="4800" dirty="0"/>
              <a:t>Teams:</a:t>
            </a:r>
            <a:endParaRPr lang="de-DE" sz="4800" dirty="0"/>
          </a:p>
        </p:txBody>
      </p:sp>
      <p:sp>
        <p:nvSpPr>
          <p:cNvPr id="3" name="Content Placeholder 2">
            <a:extLst>
              <a:ext uri="{FF2B5EF4-FFF2-40B4-BE49-F238E27FC236}">
                <a16:creationId xmlns:a16="http://schemas.microsoft.com/office/drawing/2014/main" id="{3E5D8671-CDFB-0BF9-9AEE-FC16A06C18E1}"/>
              </a:ext>
            </a:extLst>
          </p:cNvPr>
          <p:cNvSpPr>
            <a:spLocks noGrp="1"/>
          </p:cNvSpPr>
          <p:nvPr>
            <p:ph idx="1"/>
          </p:nvPr>
        </p:nvSpPr>
        <p:spPr>
          <a:xfrm>
            <a:off x="6010716" y="3766189"/>
            <a:ext cx="5038284" cy="2053046"/>
          </a:xfrm>
        </p:spPr>
        <p:txBody>
          <a:bodyPr anchor="t">
            <a:normAutofit/>
          </a:bodyPr>
          <a:lstStyle/>
          <a:p>
            <a:pPr>
              <a:lnSpc>
                <a:spcPct val="110000"/>
              </a:lnSpc>
            </a:pPr>
            <a:r>
              <a:rPr lang="en-US" sz="1100"/>
              <a:t>Using the class Team, we add 32 teams to the tournament and naming them according to country.</a:t>
            </a:r>
            <a:r>
              <a:rPr lang="de-DE" sz="1100"/>
              <a:t> </a:t>
            </a:r>
            <a:r>
              <a:rPr lang="de-DE" sz="1100" err="1"/>
              <a:t>eg</a:t>
            </a:r>
            <a:r>
              <a:rPr lang="de-DE" sz="1100"/>
              <a:t>. (Argentina = Team(„Argentina“)</a:t>
            </a:r>
          </a:p>
          <a:p>
            <a:pPr>
              <a:lnSpc>
                <a:spcPct val="110000"/>
              </a:lnSpc>
            </a:pPr>
            <a:r>
              <a:rPr lang="de-DE" sz="1100" err="1"/>
              <a:t>We</a:t>
            </a:r>
            <a:r>
              <a:rPr lang="de-DE" sz="1100"/>
              <a:t> </a:t>
            </a:r>
            <a:r>
              <a:rPr lang="de-DE" sz="1100" err="1"/>
              <a:t>then</a:t>
            </a:r>
            <a:r>
              <a:rPr lang="de-DE" sz="1100"/>
              <a:t> </a:t>
            </a:r>
            <a:r>
              <a:rPr lang="de-DE" sz="1100" err="1"/>
              <a:t>create</a:t>
            </a:r>
            <a:r>
              <a:rPr lang="de-DE" sz="1100"/>
              <a:t> </a:t>
            </a:r>
            <a:r>
              <a:rPr lang="de-DE" sz="1100" err="1"/>
              <a:t>eight</a:t>
            </a:r>
            <a:r>
              <a:rPr lang="de-DE" sz="1100"/>
              <a:t> </a:t>
            </a:r>
            <a:r>
              <a:rPr lang="de-DE" sz="1100" err="1"/>
              <a:t>groups</a:t>
            </a:r>
            <a:r>
              <a:rPr lang="de-DE" sz="1100"/>
              <a:t> </a:t>
            </a:r>
            <a:r>
              <a:rPr lang="de-DE" sz="1100" err="1"/>
              <a:t>using</a:t>
            </a:r>
            <a:r>
              <a:rPr lang="de-DE" sz="1100"/>
              <a:t> </a:t>
            </a:r>
            <a:r>
              <a:rPr lang="de-DE" sz="1100" err="1"/>
              <a:t>the</a:t>
            </a:r>
            <a:r>
              <a:rPr lang="de-DE" sz="1100"/>
              <a:t> </a:t>
            </a:r>
            <a:r>
              <a:rPr lang="de-DE" sz="1100" err="1"/>
              <a:t>class</a:t>
            </a:r>
            <a:r>
              <a:rPr lang="de-DE" sz="1100"/>
              <a:t> </a:t>
            </a:r>
            <a:r>
              <a:rPr lang="de-DE" sz="1100" err="1"/>
              <a:t>group</a:t>
            </a:r>
            <a:r>
              <a:rPr lang="de-DE" sz="1100"/>
              <a:t>. </a:t>
            </a:r>
            <a:r>
              <a:rPr lang="de-DE" sz="1100" err="1"/>
              <a:t>eg</a:t>
            </a:r>
            <a:r>
              <a:rPr lang="de-DE" sz="1100"/>
              <a:t>. </a:t>
            </a:r>
            <a:r>
              <a:rPr lang="de-DE" sz="1100" err="1"/>
              <a:t>GroupA</a:t>
            </a:r>
            <a:r>
              <a:rPr lang="de-DE" sz="1100"/>
              <a:t>= Group(„A“)</a:t>
            </a:r>
          </a:p>
          <a:p>
            <a:pPr>
              <a:lnSpc>
                <a:spcPct val="110000"/>
              </a:lnSpc>
            </a:pPr>
            <a:r>
              <a:rPr lang="de-DE" sz="1100" err="1"/>
              <a:t>Then</a:t>
            </a:r>
            <a:r>
              <a:rPr lang="de-DE" sz="1100"/>
              <a:t> </a:t>
            </a:r>
            <a:r>
              <a:rPr lang="de-DE" sz="1100" err="1"/>
              <a:t>we</a:t>
            </a:r>
            <a:r>
              <a:rPr lang="de-DE" sz="1100"/>
              <a:t> </a:t>
            </a:r>
            <a:r>
              <a:rPr lang="de-DE" sz="1100" err="1"/>
              <a:t>assign</a:t>
            </a:r>
            <a:r>
              <a:rPr lang="de-DE" sz="1100"/>
              <a:t> </a:t>
            </a:r>
            <a:r>
              <a:rPr lang="de-DE" sz="1100" err="1"/>
              <a:t>four</a:t>
            </a:r>
            <a:r>
              <a:rPr lang="de-DE" sz="1100"/>
              <a:t> </a:t>
            </a:r>
            <a:r>
              <a:rPr lang="de-DE" sz="1100" err="1"/>
              <a:t>teams</a:t>
            </a:r>
            <a:r>
              <a:rPr lang="de-DE" sz="1100"/>
              <a:t> </a:t>
            </a:r>
            <a:r>
              <a:rPr lang="de-DE" sz="1100" err="1"/>
              <a:t>to</a:t>
            </a:r>
            <a:r>
              <a:rPr lang="de-DE" sz="1100"/>
              <a:t> </a:t>
            </a:r>
            <a:r>
              <a:rPr lang="de-DE" sz="1100" err="1"/>
              <a:t>each</a:t>
            </a:r>
            <a:r>
              <a:rPr lang="de-DE" sz="1100"/>
              <a:t> </a:t>
            </a:r>
            <a:r>
              <a:rPr lang="de-DE" sz="1100" err="1"/>
              <a:t>of</a:t>
            </a:r>
            <a:r>
              <a:rPr lang="de-DE" sz="1100"/>
              <a:t> </a:t>
            </a:r>
            <a:r>
              <a:rPr lang="de-DE" sz="1100" err="1"/>
              <a:t>the</a:t>
            </a:r>
            <a:r>
              <a:rPr lang="de-DE" sz="1100"/>
              <a:t> </a:t>
            </a:r>
            <a:r>
              <a:rPr lang="de-DE" sz="1100" err="1"/>
              <a:t>eight</a:t>
            </a:r>
            <a:r>
              <a:rPr lang="de-DE" sz="1100"/>
              <a:t> </a:t>
            </a:r>
            <a:r>
              <a:rPr lang="de-DE" sz="1100" err="1"/>
              <a:t>groups</a:t>
            </a:r>
            <a:r>
              <a:rPr lang="de-DE" sz="1100"/>
              <a:t>. </a:t>
            </a:r>
            <a:r>
              <a:rPr lang="de-DE" sz="1100" err="1"/>
              <a:t>Eg</a:t>
            </a:r>
            <a:r>
              <a:rPr lang="de-DE" sz="1100"/>
              <a:t>. </a:t>
            </a:r>
            <a:r>
              <a:rPr lang="de-DE" sz="1100" err="1"/>
              <a:t>GroupA.add_team</a:t>
            </a:r>
            <a:r>
              <a:rPr lang="de-DE" sz="1100"/>
              <a:t>(Argentina)	</a:t>
            </a:r>
          </a:p>
          <a:p>
            <a:pPr>
              <a:lnSpc>
                <a:spcPct val="110000"/>
              </a:lnSpc>
            </a:pPr>
            <a:r>
              <a:rPr lang="de-DE" sz="1100" err="1"/>
              <a:t>Then</a:t>
            </a:r>
            <a:r>
              <a:rPr lang="de-DE" sz="1100"/>
              <a:t> </a:t>
            </a:r>
            <a:r>
              <a:rPr lang="de-DE" sz="1100" err="1"/>
              <a:t>we</a:t>
            </a:r>
            <a:r>
              <a:rPr lang="de-DE" sz="1100"/>
              <a:t> </a:t>
            </a:r>
            <a:r>
              <a:rPr lang="de-DE" sz="1100" err="1"/>
              <a:t>print</a:t>
            </a:r>
            <a:r>
              <a:rPr lang="de-DE" sz="1100"/>
              <a:t> all </a:t>
            </a:r>
            <a:r>
              <a:rPr lang="de-DE" sz="1100" err="1"/>
              <a:t>of</a:t>
            </a:r>
            <a:r>
              <a:rPr lang="de-DE" sz="1100"/>
              <a:t> </a:t>
            </a:r>
            <a:r>
              <a:rPr lang="de-DE" sz="1100" err="1"/>
              <a:t>the</a:t>
            </a:r>
            <a:r>
              <a:rPr lang="de-DE" sz="1100"/>
              <a:t> </a:t>
            </a:r>
            <a:r>
              <a:rPr lang="de-DE" sz="1100" err="1"/>
              <a:t>groups</a:t>
            </a:r>
            <a:r>
              <a:rPr lang="de-DE" sz="1100"/>
              <a:t> </a:t>
            </a:r>
            <a:r>
              <a:rPr lang="de-DE" sz="1100" err="1"/>
              <a:t>with</a:t>
            </a:r>
            <a:r>
              <a:rPr lang="de-DE" sz="1100"/>
              <a:t> </a:t>
            </a:r>
            <a:r>
              <a:rPr lang="de-DE" sz="1100" err="1"/>
              <a:t>the</a:t>
            </a:r>
            <a:r>
              <a:rPr lang="de-DE" sz="1100"/>
              <a:t> </a:t>
            </a:r>
            <a:r>
              <a:rPr lang="de-DE" sz="1100" err="1"/>
              <a:t>respective</a:t>
            </a:r>
            <a:r>
              <a:rPr lang="de-DE" sz="1100"/>
              <a:t> </a:t>
            </a:r>
            <a:r>
              <a:rPr lang="de-DE" sz="1100" err="1"/>
              <a:t>teams</a:t>
            </a:r>
            <a:r>
              <a:rPr lang="de-DE" sz="1100"/>
              <a:t> </a:t>
            </a:r>
            <a:r>
              <a:rPr lang="de-DE" sz="1100" err="1"/>
              <a:t>contained</a:t>
            </a:r>
            <a:r>
              <a:rPr lang="de-DE" sz="1100"/>
              <a:t> in </a:t>
            </a:r>
            <a:r>
              <a:rPr lang="de-DE" sz="1100" err="1"/>
              <a:t>each</a:t>
            </a:r>
            <a:r>
              <a:rPr lang="de-DE" sz="1100"/>
              <a:t> </a:t>
            </a:r>
            <a:r>
              <a:rPr lang="de-DE" sz="1100" err="1"/>
              <a:t>of</a:t>
            </a:r>
            <a:r>
              <a:rPr lang="de-DE" sz="1100"/>
              <a:t> </a:t>
            </a:r>
            <a:r>
              <a:rPr lang="de-DE" sz="1100" err="1"/>
              <a:t>them</a:t>
            </a:r>
            <a:r>
              <a:rPr lang="de-DE" sz="1100"/>
              <a:t>.	</a:t>
            </a:r>
            <a:endParaRPr lang="en-US" sz="1100"/>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b="0" i="0">
                <a:effectLst/>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12</a:t>
            </a:fld>
            <a:endParaRPr lang="en-US"/>
          </a:p>
        </p:txBody>
      </p:sp>
      <p:pic>
        <p:nvPicPr>
          <p:cNvPr id="9" name="Picture 8">
            <a:extLst>
              <a:ext uri="{FF2B5EF4-FFF2-40B4-BE49-F238E27FC236}">
                <a16:creationId xmlns:a16="http://schemas.microsoft.com/office/drawing/2014/main" id="{B2FEA9DC-9921-D3FC-A728-5212BE5E9D4B}"/>
              </a:ext>
            </a:extLst>
          </p:cNvPr>
          <p:cNvPicPr>
            <a:picLocks noChangeAspect="1"/>
          </p:cNvPicPr>
          <p:nvPr/>
        </p:nvPicPr>
        <p:blipFill>
          <a:blip r:embed="rId2"/>
          <a:stretch>
            <a:fillRect/>
          </a:stretch>
        </p:blipFill>
        <p:spPr>
          <a:xfrm>
            <a:off x="6010716" y="1779058"/>
            <a:ext cx="3689540" cy="1828894"/>
          </a:xfrm>
          <a:prstGeom prst="rect">
            <a:avLst/>
          </a:prstGeom>
        </p:spPr>
      </p:pic>
    </p:spTree>
    <p:extLst>
      <p:ext uri="{BB962C8B-B14F-4D97-AF65-F5344CB8AC3E}">
        <p14:creationId xmlns:p14="http://schemas.microsoft.com/office/powerpoint/2010/main" val="269613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D4B8-ED55-C8D9-0D9F-A1480987296E}"/>
              </a:ext>
            </a:extLst>
          </p:cNvPr>
          <p:cNvSpPr>
            <a:spLocks noGrp="1"/>
          </p:cNvSpPr>
          <p:nvPr>
            <p:ph type="title"/>
          </p:nvPr>
        </p:nvSpPr>
        <p:spPr>
          <a:xfrm>
            <a:off x="1066800" y="1335509"/>
            <a:ext cx="4766932" cy="3151535"/>
          </a:xfrm>
        </p:spPr>
        <p:txBody>
          <a:bodyPr anchor="t">
            <a:normAutofit/>
          </a:bodyPr>
          <a:lstStyle/>
          <a:p>
            <a:r>
              <a:rPr lang="en-US" sz="4800"/>
              <a:t>Group Stage:</a:t>
            </a:r>
            <a:endParaRPr lang="de-DE" sz="4800"/>
          </a:p>
        </p:txBody>
      </p:sp>
      <p:sp>
        <p:nvSpPr>
          <p:cNvPr id="3" name="Content Placeholder 2">
            <a:extLst>
              <a:ext uri="{FF2B5EF4-FFF2-40B4-BE49-F238E27FC236}">
                <a16:creationId xmlns:a16="http://schemas.microsoft.com/office/drawing/2014/main" id="{A86FF58A-F615-36C6-CD06-6FE9153F3B5B}"/>
              </a:ext>
            </a:extLst>
          </p:cNvPr>
          <p:cNvSpPr>
            <a:spLocks noGrp="1"/>
          </p:cNvSpPr>
          <p:nvPr>
            <p:ph idx="1"/>
          </p:nvPr>
        </p:nvSpPr>
        <p:spPr>
          <a:xfrm>
            <a:off x="6976732" y="1451294"/>
            <a:ext cx="4072268" cy="4263705"/>
          </a:xfrm>
        </p:spPr>
        <p:txBody>
          <a:bodyPr anchor="b">
            <a:normAutofit/>
          </a:bodyPr>
          <a:lstStyle/>
          <a:p>
            <a:pPr>
              <a:lnSpc>
                <a:spcPct val="110000"/>
              </a:lnSpc>
            </a:pPr>
            <a:r>
              <a:rPr lang="en-US" dirty="0">
                <a:latin typeface="Cambria" panose="02040503050406030204" pitchFamily="18" charset="0"/>
                <a:ea typeface="Cambria" panose="02040503050406030204" pitchFamily="18" charset="0"/>
              </a:rPr>
              <a:t>We are playing all the matches in the group stage using the function </a:t>
            </a:r>
            <a:r>
              <a:rPr lang="en-US" dirty="0" err="1">
                <a:latin typeface="Cambria" panose="02040503050406030204" pitchFamily="18" charset="0"/>
                <a:ea typeface="Cambria" panose="02040503050406030204" pitchFamily="18" charset="0"/>
              </a:rPr>
              <a:t>play_all_matches</a:t>
            </a:r>
            <a:r>
              <a:rPr lang="en-US" dirty="0">
                <a:latin typeface="Cambria" panose="02040503050406030204" pitchFamily="18" charset="0"/>
                <a:ea typeface="Cambria" panose="02040503050406030204" pitchFamily="18" charset="0"/>
              </a:rPr>
              <a:t>() from class “Group” </a:t>
            </a:r>
          </a:p>
          <a:p>
            <a:pPr>
              <a:lnSpc>
                <a:spcPct val="110000"/>
              </a:lnSpc>
            </a:pPr>
            <a:r>
              <a:rPr lang="en-US" dirty="0">
                <a:latin typeface="Cambria" panose="02040503050406030204" pitchFamily="18" charset="0"/>
                <a:ea typeface="Cambria" panose="02040503050406030204" pitchFamily="18" charset="0"/>
              </a:rPr>
              <a:t>After that we sort the teams according to the points and eliminating the bottom 2 teams from each group using the function </a:t>
            </a:r>
            <a:r>
              <a:rPr lang="en-US" dirty="0" err="1">
                <a:latin typeface="Cambria" panose="02040503050406030204" pitchFamily="18" charset="0"/>
                <a:ea typeface="Cambria" panose="02040503050406030204" pitchFamily="18" charset="0"/>
              </a:rPr>
              <a:t>sort_teams</a:t>
            </a:r>
            <a:r>
              <a:rPr lang="en-US" dirty="0">
                <a:latin typeface="Cambria" panose="02040503050406030204" pitchFamily="18" charset="0"/>
                <a:ea typeface="Cambria" panose="02040503050406030204" pitchFamily="18" charset="0"/>
              </a:rPr>
              <a:t>() from the class “Group”.</a:t>
            </a:r>
          </a:p>
          <a:p>
            <a:pPr>
              <a:lnSpc>
                <a:spcPct val="110000"/>
              </a:lnSpc>
            </a:pPr>
            <a:r>
              <a:rPr lang="en-US" dirty="0">
                <a:latin typeface="Cambria" panose="02040503050406030204" pitchFamily="18" charset="0"/>
                <a:ea typeface="Cambria" panose="02040503050406030204" pitchFamily="18" charset="0"/>
              </a:rPr>
              <a:t>Then we print all the teams that qualified for the round of 16. </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13</a:t>
            </a:fld>
            <a:endParaRPr lang="en-US"/>
          </a:p>
        </p:txBody>
      </p:sp>
      <p:pic>
        <p:nvPicPr>
          <p:cNvPr id="5" name="Picture 4">
            <a:extLst>
              <a:ext uri="{FF2B5EF4-FFF2-40B4-BE49-F238E27FC236}">
                <a16:creationId xmlns:a16="http://schemas.microsoft.com/office/drawing/2014/main" id="{269501D7-1083-60FF-6A01-C6A267AEF2D9}"/>
              </a:ext>
            </a:extLst>
          </p:cNvPr>
          <p:cNvPicPr>
            <a:picLocks noChangeAspect="1"/>
          </p:cNvPicPr>
          <p:nvPr/>
        </p:nvPicPr>
        <p:blipFill rotWithShape="1">
          <a:blip r:embed="rId2"/>
          <a:srcRect r="22661"/>
          <a:stretch/>
        </p:blipFill>
        <p:spPr>
          <a:xfrm>
            <a:off x="217196" y="2216821"/>
            <a:ext cx="6693813" cy="781090"/>
          </a:xfrm>
          <a:prstGeom prst="rect">
            <a:avLst/>
          </a:prstGeom>
        </p:spPr>
      </p:pic>
      <p:pic>
        <p:nvPicPr>
          <p:cNvPr id="7" name="Picture 6">
            <a:extLst>
              <a:ext uri="{FF2B5EF4-FFF2-40B4-BE49-F238E27FC236}">
                <a16:creationId xmlns:a16="http://schemas.microsoft.com/office/drawing/2014/main" id="{834B3C70-CBCD-10F8-69D7-5DDC20DEF826}"/>
              </a:ext>
            </a:extLst>
          </p:cNvPr>
          <p:cNvPicPr>
            <a:picLocks noChangeAspect="1"/>
          </p:cNvPicPr>
          <p:nvPr/>
        </p:nvPicPr>
        <p:blipFill>
          <a:blip r:embed="rId3"/>
          <a:stretch>
            <a:fillRect/>
          </a:stretch>
        </p:blipFill>
        <p:spPr>
          <a:xfrm>
            <a:off x="187276" y="3101701"/>
            <a:ext cx="1911448" cy="1720938"/>
          </a:xfrm>
          <a:prstGeom prst="rect">
            <a:avLst/>
          </a:prstGeom>
        </p:spPr>
      </p:pic>
    </p:spTree>
    <p:extLst>
      <p:ext uri="{BB962C8B-B14F-4D97-AF65-F5344CB8AC3E}">
        <p14:creationId xmlns:p14="http://schemas.microsoft.com/office/powerpoint/2010/main" val="30696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D4B8-ED55-C8D9-0D9F-A1480987296E}"/>
              </a:ext>
            </a:extLst>
          </p:cNvPr>
          <p:cNvSpPr>
            <a:spLocks noGrp="1"/>
          </p:cNvSpPr>
          <p:nvPr>
            <p:ph type="title"/>
          </p:nvPr>
        </p:nvSpPr>
        <p:spPr>
          <a:xfrm>
            <a:off x="1066800" y="1335509"/>
            <a:ext cx="4766932" cy="3151535"/>
          </a:xfrm>
        </p:spPr>
        <p:txBody>
          <a:bodyPr anchor="t">
            <a:normAutofit/>
          </a:bodyPr>
          <a:lstStyle/>
          <a:p>
            <a:r>
              <a:rPr lang="en-US" sz="4800" dirty="0"/>
              <a:t>Round of 16:</a:t>
            </a:r>
            <a:endParaRPr lang="de-DE" sz="4800" dirty="0"/>
          </a:p>
        </p:txBody>
      </p:sp>
      <p:sp>
        <p:nvSpPr>
          <p:cNvPr id="3" name="Content Placeholder 2">
            <a:extLst>
              <a:ext uri="{FF2B5EF4-FFF2-40B4-BE49-F238E27FC236}">
                <a16:creationId xmlns:a16="http://schemas.microsoft.com/office/drawing/2014/main" id="{A86FF58A-F615-36C6-CD06-6FE9153F3B5B}"/>
              </a:ext>
            </a:extLst>
          </p:cNvPr>
          <p:cNvSpPr>
            <a:spLocks noGrp="1"/>
          </p:cNvSpPr>
          <p:nvPr>
            <p:ph idx="1"/>
          </p:nvPr>
        </p:nvSpPr>
        <p:spPr>
          <a:xfrm>
            <a:off x="6976732" y="1232466"/>
            <a:ext cx="4072268" cy="4263705"/>
          </a:xfrm>
        </p:spPr>
        <p:txBody>
          <a:bodyPr anchor="b">
            <a:normAutofit/>
          </a:bodyPr>
          <a:lstStyle/>
          <a:p>
            <a:pPr>
              <a:lnSpc>
                <a:spcPct val="110000"/>
              </a:lnSpc>
            </a:pPr>
            <a:r>
              <a:rPr lang="en-US" dirty="0">
                <a:latin typeface="Cambria" panose="02040503050406030204" pitchFamily="18" charset="0"/>
                <a:ea typeface="Cambria" panose="02040503050406030204" pitchFamily="18" charset="0"/>
              </a:rPr>
              <a:t>We create 8 matches (8 empty objects)</a:t>
            </a:r>
          </a:p>
          <a:p>
            <a:pPr>
              <a:lnSpc>
                <a:spcPct val="110000"/>
              </a:lnSpc>
            </a:pPr>
            <a:r>
              <a:rPr lang="en-US" dirty="0">
                <a:latin typeface="Cambria" panose="02040503050406030204" pitchFamily="18" charset="0"/>
                <a:ea typeface="Cambria" panose="02040503050406030204" pitchFamily="18" charset="0"/>
              </a:rPr>
              <a:t>Then we insert 2 teams in every match according to their groups</a:t>
            </a:r>
          </a:p>
          <a:p>
            <a:pPr>
              <a:lnSpc>
                <a:spcPct val="110000"/>
              </a:lnSpc>
            </a:pPr>
            <a:r>
              <a:rPr lang="en-US" dirty="0">
                <a:latin typeface="Cambria" panose="02040503050406030204" pitchFamily="18" charset="0"/>
                <a:ea typeface="Cambria" panose="02040503050406030204" pitchFamily="18" charset="0"/>
              </a:rPr>
              <a:t>After that we play matches using </a:t>
            </a:r>
            <a:r>
              <a:rPr lang="en-US" dirty="0" err="1">
                <a:latin typeface="Cambria" panose="02040503050406030204" pitchFamily="18" charset="0"/>
                <a:ea typeface="Cambria" panose="02040503050406030204" pitchFamily="18" charset="0"/>
              </a:rPr>
              <a:t>play_match</a:t>
            </a:r>
            <a:r>
              <a:rPr lang="en-US" dirty="0">
                <a:latin typeface="Cambria" panose="02040503050406030204" pitchFamily="18" charset="0"/>
                <a:ea typeface="Cambria" panose="02040503050406030204" pitchFamily="18" charset="0"/>
              </a:rPr>
              <a:t>() function. It prompts user for the score and then it pops the loser.</a:t>
            </a:r>
          </a:p>
          <a:p>
            <a:pPr>
              <a:lnSpc>
                <a:spcPct val="110000"/>
              </a:lnSpc>
            </a:pPr>
            <a:r>
              <a:rPr lang="en-US" dirty="0">
                <a:latin typeface="Cambria" panose="02040503050406030204" pitchFamily="18" charset="0"/>
                <a:ea typeface="Cambria" panose="02040503050406030204" pitchFamily="18" charset="0"/>
              </a:rPr>
              <a:t>Prints the winner of every match</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14</a:t>
            </a:fld>
            <a:endParaRPr lang="en-US"/>
          </a:p>
        </p:txBody>
      </p:sp>
      <p:pic>
        <p:nvPicPr>
          <p:cNvPr id="5" name="Picture 4">
            <a:extLst>
              <a:ext uri="{FF2B5EF4-FFF2-40B4-BE49-F238E27FC236}">
                <a16:creationId xmlns:a16="http://schemas.microsoft.com/office/drawing/2014/main" id="{A90F0C7F-1A21-3D56-C4BA-3705C593880C}"/>
              </a:ext>
            </a:extLst>
          </p:cNvPr>
          <p:cNvPicPr>
            <a:picLocks noChangeAspect="1"/>
          </p:cNvPicPr>
          <p:nvPr/>
        </p:nvPicPr>
        <p:blipFill>
          <a:blip r:embed="rId2"/>
          <a:stretch>
            <a:fillRect/>
          </a:stretch>
        </p:blipFill>
        <p:spPr>
          <a:xfrm>
            <a:off x="518202" y="2299725"/>
            <a:ext cx="3848298" cy="546128"/>
          </a:xfrm>
          <a:prstGeom prst="rect">
            <a:avLst/>
          </a:prstGeom>
        </p:spPr>
      </p:pic>
      <p:pic>
        <p:nvPicPr>
          <p:cNvPr id="7" name="Picture 6">
            <a:extLst>
              <a:ext uri="{FF2B5EF4-FFF2-40B4-BE49-F238E27FC236}">
                <a16:creationId xmlns:a16="http://schemas.microsoft.com/office/drawing/2014/main" id="{9E7BA00C-9C55-C0BC-E449-D073DF9D2B64}"/>
              </a:ext>
            </a:extLst>
          </p:cNvPr>
          <p:cNvPicPr>
            <a:picLocks noChangeAspect="1"/>
          </p:cNvPicPr>
          <p:nvPr/>
        </p:nvPicPr>
        <p:blipFill>
          <a:blip r:embed="rId3"/>
          <a:stretch>
            <a:fillRect/>
          </a:stretch>
        </p:blipFill>
        <p:spPr>
          <a:xfrm>
            <a:off x="518202" y="3053355"/>
            <a:ext cx="2343270" cy="1739989"/>
          </a:xfrm>
          <a:prstGeom prst="rect">
            <a:avLst/>
          </a:prstGeom>
        </p:spPr>
      </p:pic>
    </p:spTree>
    <p:extLst>
      <p:ext uri="{BB962C8B-B14F-4D97-AF65-F5344CB8AC3E}">
        <p14:creationId xmlns:p14="http://schemas.microsoft.com/office/powerpoint/2010/main" val="1930484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D4B8-ED55-C8D9-0D9F-A1480987296E}"/>
              </a:ext>
            </a:extLst>
          </p:cNvPr>
          <p:cNvSpPr>
            <a:spLocks noGrp="1"/>
          </p:cNvSpPr>
          <p:nvPr>
            <p:ph type="title"/>
          </p:nvPr>
        </p:nvSpPr>
        <p:spPr>
          <a:xfrm>
            <a:off x="1066800" y="1335509"/>
            <a:ext cx="4766932" cy="3151535"/>
          </a:xfrm>
        </p:spPr>
        <p:txBody>
          <a:bodyPr anchor="t">
            <a:normAutofit/>
          </a:bodyPr>
          <a:lstStyle/>
          <a:p>
            <a:r>
              <a:rPr lang="en-US" sz="4800" dirty="0"/>
              <a:t>Quarter-finals:</a:t>
            </a:r>
            <a:endParaRPr lang="de-DE" sz="4800" dirty="0"/>
          </a:p>
        </p:txBody>
      </p:sp>
      <p:sp>
        <p:nvSpPr>
          <p:cNvPr id="3" name="Content Placeholder 2">
            <a:extLst>
              <a:ext uri="{FF2B5EF4-FFF2-40B4-BE49-F238E27FC236}">
                <a16:creationId xmlns:a16="http://schemas.microsoft.com/office/drawing/2014/main" id="{A86FF58A-F615-36C6-CD06-6FE9153F3B5B}"/>
              </a:ext>
            </a:extLst>
          </p:cNvPr>
          <p:cNvSpPr>
            <a:spLocks noGrp="1"/>
          </p:cNvSpPr>
          <p:nvPr>
            <p:ph idx="1"/>
          </p:nvPr>
        </p:nvSpPr>
        <p:spPr>
          <a:xfrm>
            <a:off x="6976732" y="1248096"/>
            <a:ext cx="4072268" cy="4263705"/>
          </a:xfrm>
        </p:spPr>
        <p:txBody>
          <a:bodyPr anchor="b">
            <a:normAutofit/>
          </a:bodyPr>
          <a:lstStyle/>
          <a:p>
            <a:pPr>
              <a:lnSpc>
                <a:spcPct val="110000"/>
              </a:lnSpc>
            </a:pPr>
            <a:r>
              <a:rPr lang="en-US" dirty="0">
                <a:latin typeface="Cambria" panose="02040503050406030204" pitchFamily="18" charset="0"/>
                <a:ea typeface="Cambria" panose="02040503050406030204" pitchFamily="18" charset="0"/>
              </a:rPr>
              <a:t>We create 4 matches (4 empty objects)</a:t>
            </a:r>
          </a:p>
          <a:p>
            <a:pPr>
              <a:lnSpc>
                <a:spcPct val="110000"/>
              </a:lnSpc>
            </a:pPr>
            <a:r>
              <a:rPr lang="en-US" dirty="0">
                <a:latin typeface="Cambria" panose="02040503050406030204" pitchFamily="18" charset="0"/>
                <a:ea typeface="Cambria" panose="02040503050406030204" pitchFamily="18" charset="0"/>
              </a:rPr>
              <a:t>Then we insert 2 teams in every match according to their groups</a:t>
            </a:r>
          </a:p>
          <a:p>
            <a:pPr>
              <a:lnSpc>
                <a:spcPct val="110000"/>
              </a:lnSpc>
            </a:pPr>
            <a:r>
              <a:rPr lang="en-US" dirty="0">
                <a:latin typeface="Cambria" panose="02040503050406030204" pitchFamily="18" charset="0"/>
                <a:ea typeface="Cambria" panose="02040503050406030204" pitchFamily="18" charset="0"/>
              </a:rPr>
              <a:t>After that we play matches using </a:t>
            </a:r>
            <a:r>
              <a:rPr lang="en-US" dirty="0" err="1">
                <a:latin typeface="Cambria" panose="02040503050406030204" pitchFamily="18" charset="0"/>
                <a:ea typeface="Cambria" panose="02040503050406030204" pitchFamily="18" charset="0"/>
              </a:rPr>
              <a:t>play_match</a:t>
            </a:r>
            <a:r>
              <a:rPr lang="en-US" dirty="0">
                <a:latin typeface="Cambria" panose="02040503050406030204" pitchFamily="18" charset="0"/>
                <a:ea typeface="Cambria" panose="02040503050406030204" pitchFamily="18" charset="0"/>
              </a:rPr>
              <a:t>() function. It prompts user for the score and then it pops the loser.</a:t>
            </a:r>
          </a:p>
          <a:p>
            <a:pPr>
              <a:lnSpc>
                <a:spcPct val="110000"/>
              </a:lnSpc>
            </a:pPr>
            <a:r>
              <a:rPr lang="en-US" dirty="0">
                <a:latin typeface="Cambria" panose="02040503050406030204" pitchFamily="18" charset="0"/>
                <a:ea typeface="Cambria" panose="02040503050406030204" pitchFamily="18" charset="0"/>
              </a:rPr>
              <a:t>Prints the winner of every match</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15</a:t>
            </a:fld>
            <a:endParaRPr lang="en-US"/>
          </a:p>
        </p:txBody>
      </p:sp>
      <p:pic>
        <p:nvPicPr>
          <p:cNvPr id="5" name="Picture 4">
            <a:extLst>
              <a:ext uri="{FF2B5EF4-FFF2-40B4-BE49-F238E27FC236}">
                <a16:creationId xmlns:a16="http://schemas.microsoft.com/office/drawing/2014/main" id="{F7CB3F9B-CDB0-120D-AAD5-569E52A49C4E}"/>
              </a:ext>
            </a:extLst>
          </p:cNvPr>
          <p:cNvPicPr>
            <a:picLocks noChangeAspect="1"/>
          </p:cNvPicPr>
          <p:nvPr/>
        </p:nvPicPr>
        <p:blipFill>
          <a:blip r:embed="rId2"/>
          <a:stretch>
            <a:fillRect/>
          </a:stretch>
        </p:blipFill>
        <p:spPr>
          <a:xfrm>
            <a:off x="1066800" y="2242286"/>
            <a:ext cx="4115011" cy="577880"/>
          </a:xfrm>
          <a:prstGeom prst="rect">
            <a:avLst/>
          </a:prstGeom>
        </p:spPr>
      </p:pic>
      <p:pic>
        <p:nvPicPr>
          <p:cNvPr id="7" name="Picture 6">
            <a:extLst>
              <a:ext uri="{FF2B5EF4-FFF2-40B4-BE49-F238E27FC236}">
                <a16:creationId xmlns:a16="http://schemas.microsoft.com/office/drawing/2014/main" id="{92663877-5F20-2243-2D08-5059B78163AB}"/>
              </a:ext>
            </a:extLst>
          </p:cNvPr>
          <p:cNvPicPr>
            <a:picLocks noChangeAspect="1"/>
          </p:cNvPicPr>
          <p:nvPr/>
        </p:nvPicPr>
        <p:blipFill>
          <a:blip r:embed="rId3"/>
          <a:stretch>
            <a:fillRect/>
          </a:stretch>
        </p:blipFill>
        <p:spPr>
          <a:xfrm>
            <a:off x="1143000" y="2968601"/>
            <a:ext cx="2571882" cy="920797"/>
          </a:xfrm>
          <a:prstGeom prst="rect">
            <a:avLst/>
          </a:prstGeom>
        </p:spPr>
      </p:pic>
    </p:spTree>
    <p:extLst>
      <p:ext uri="{BB962C8B-B14F-4D97-AF65-F5344CB8AC3E}">
        <p14:creationId xmlns:p14="http://schemas.microsoft.com/office/powerpoint/2010/main" val="40182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D4B8-ED55-C8D9-0D9F-A1480987296E}"/>
              </a:ext>
            </a:extLst>
          </p:cNvPr>
          <p:cNvSpPr>
            <a:spLocks noGrp="1"/>
          </p:cNvSpPr>
          <p:nvPr>
            <p:ph type="title"/>
          </p:nvPr>
        </p:nvSpPr>
        <p:spPr>
          <a:xfrm>
            <a:off x="1066800" y="1335509"/>
            <a:ext cx="4766932" cy="3151535"/>
          </a:xfrm>
        </p:spPr>
        <p:txBody>
          <a:bodyPr anchor="t">
            <a:normAutofit/>
          </a:bodyPr>
          <a:lstStyle/>
          <a:p>
            <a:r>
              <a:rPr lang="en-US" sz="4800" dirty="0"/>
              <a:t>Semi-finals:</a:t>
            </a:r>
            <a:endParaRPr lang="de-DE" sz="4800" dirty="0"/>
          </a:p>
        </p:txBody>
      </p:sp>
      <p:sp>
        <p:nvSpPr>
          <p:cNvPr id="3" name="Content Placeholder 2">
            <a:extLst>
              <a:ext uri="{FF2B5EF4-FFF2-40B4-BE49-F238E27FC236}">
                <a16:creationId xmlns:a16="http://schemas.microsoft.com/office/drawing/2014/main" id="{A86FF58A-F615-36C6-CD06-6FE9153F3B5B}"/>
              </a:ext>
            </a:extLst>
          </p:cNvPr>
          <p:cNvSpPr>
            <a:spLocks noGrp="1"/>
          </p:cNvSpPr>
          <p:nvPr>
            <p:ph idx="1"/>
          </p:nvPr>
        </p:nvSpPr>
        <p:spPr>
          <a:xfrm>
            <a:off x="6976732" y="1248096"/>
            <a:ext cx="4072268" cy="4263705"/>
          </a:xfrm>
        </p:spPr>
        <p:txBody>
          <a:bodyPr anchor="b">
            <a:normAutofit/>
          </a:bodyPr>
          <a:lstStyle/>
          <a:p>
            <a:pPr>
              <a:lnSpc>
                <a:spcPct val="110000"/>
              </a:lnSpc>
            </a:pPr>
            <a:r>
              <a:rPr lang="en-US" dirty="0">
                <a:latin typeface="Cambria" panose="02040503050406030204" pitchFamily="18" charset="0"/>
                <a:ea typeface="Cambria" panose="02040503050406030204" pitchFamily="18" charset="0"/>
              </a:rPr>
              <a:t>We create 2 matches (2 empty objects)</a:t>
            </a:r>
          </a:p>
          <a:p>
            <a:pPr>
              <a:lnSpc>
                <a:spcPct val="110000"/>
              </a:lnSpc>
            </a:pPr>
            <a:r>
              <a:rPr lang="en-US" dirty="0">
                <a:latin typeface="Cambria" panose="02040503050406030204" pitchFamily="18" charset="0"/>
                <a:ea typeface="Cambria" panose="02040503050406030204" pitchFamily="18" charset="0"/>
              </a:rPr>
              <a:t>Then we insert 2 teams in every match according to their groups</a:t>
            </a:r>
          </a:p>
          <a:p>
            <a:pPr>
              <a:lnSpc>
                <a:spcPct val="110000"/>
              </a:lnSpc>
            </a:pPr>
            <a:r>
              <a:rPr lang="en-US" dirty="0">
                <a:latin typeface="Cambria" panose="02040503050406030204" pitchFamily="18" charset="0"/>
                <a:ea typeface="Cambria" panose="02040503050406030204" pitchFamily="18" charset="0"/>
              </a:rPr>
              <a:t>After that we play matches using </a:t>
            </a:r>
            <a:r>
              <a:rPr lang="en-US" dirty="0" err="1">
                <a:latin typeface="Cambria" panose="02040503050406030204" pitchFamily="18" charset="0"/>
                <a:ea typeface="Cambria" panose="02040503050406030204" pitchFamily="18" charset="0"/>
              </a:rPr>
              <a:t>play_match</a:t>
            </a:r>
            <a:r>
              <a:rPr lang="en-US" dirty="0">
                <a:latin typeface="Cambria" panose="02040503050406030204" pitchFamily="18" charset="0"/>
                <a:ea typeface="Cambria" panose="02040503050406030204" pitchFamily="18" charset="0"/>
              </a:rPr>
              <a:t>() function. It prompts user for the score and then it pops the loser.</a:t>
            </a:r>
          </a:p>
          <a:p>
            <a:pPr>
              <a:lnSpc>
                <a:spcPct val="110000"/>
              </a:lnSpc>
            </a:pPr>
            <a:r>
              <a:rPr lang="en-US" dirty="0">
                <a:latin typeface="Cambria" panose="02040503050406030204" pitchFamily="18" charset="0"/>
                <a:ea typeface="Cambria" panose="02040503050406030204" pitchFamily="18" charset="0"/>
              </a:rPr>
              <a:t>Prints the winner of every match</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16</a:t>
            </a:fld>
            <a:endParaRPr lang="en-US"/>
          </a:p>
        </p:txBody>
      </p:sp>
      <p:pic>
        <p:nvPicPr>
          <p:cNvPr id="5" name="Picture 4">
            <a:extLst>
              <a:ext uri="{FF2B5EF4-FFF2-40B4-BE49-F238E27FC236}">
                <a16:creationId xmlns:a16="http://schemas.microsoft.com/office/drawing/2014/main" id="{B0844662-C26C-0EF3-AEC4-9D28AB9CA4A1}"/>
              </a:ext>
            </a:extLst>
          </p:cNvPr>
          <p:cNvPicPr>
            <a:picLocks noChangeAspect="1"/>
          </p:cNvPicPr>
          <p:nvPr/>
        </p:nvPicPr>
        <p:blipFill>
          <a:blip r:embed="rId2"/>
          <a:stretch>
            <a:fillRect/>
          </a:stretch>
        </p:blipFill>
        <p:spPr>
          <a:xfrm>
            <a:off x="1066800" y="2249590"/>
            <a:ext cx="4210266" cy="1130358"/>
          </a:xfrm>
          <a:prstGeom prst="rect">
            <a:avLst/>
          </a:prstGeom>
        </p:spPr>
      </p:pic>
    </p:spTree>
    <p:extLst>
      <p:ext uri="{BB962C8B-B14F-4D97-AF65-F5344CB8AC3E}">
        <p14:creationId xmlns:p14="http://schemas.microsoft.com/office/powerpoint/2010/main" val="131437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D4B8-ED55-C8D9-0D9F-A1480987296E}"/>
              </a:ext>
            </a:extLst>
          </p:cNvPr>
          <p:cNvSpPr>
            <a:spLocks noGrp="1"/>
          </p:cNvSpPr>
          <p:nvPr>
            <p:ph type="title"/>
          </p:nvPr>
        </p:nvSpPr>
        <p:spPr>
          <a:xfrm>
            <a:off x="1066800" y="1335509"/>
            <a:ext cx="4766932" cy="3151535"/>
          </a:xfrm>
        </p:spPr>
        <p:txBody>
          <a:bodyPr anchor="t">
            <a:normAutofit/>
          </a:bodyPr>
          <a:lstStyle/>
          <a:p>
            <a:r>
              <a:rPr lang="en-US" sz="4800" dirty="0"/>
              <a:t>Final:</a:t>
            </a:r>
            <a:endParaRPr lang="de-DE" sz="4800" dirty="0"/>
          </a:p>
        </p:txBody>
      </p:sp>
      <p:sp>
        <p:nvSpPr>
          <p:cNvPr id="3" name="Content Placeholder 2">
            <a:extLst>
              <a:ext uri="{FF2B5EF4-FFF2-40B4-BE49-F238E27FC236}">
                <a16:creationId xmlns:a16="http://schemas.microsoft.com/office/drawing/2014/main" id="{A86FF58A-F615-36C6-CD06-6FE9153F3B5B}"/>
              </a:ext>
            </a:extLst>
          </p:cNvPr>
          <p:cNvSpPr>
            <a:spLocks noGrp="1"/>
          </p:cNvSpPr>
          <p:nvPr>
            <p:ph idx="1"/>
          </p:nvPr>
        </p:nvSpPr>
        <p:spPr>
          <a:xfrm>
            <a:off x="6976732" y="1248096"/>
            <a:ext cx="4072268" cy="4263705"/>
          </a:xfrm>
        </p:spPr>
        <p:txBody>
          <a:bodyPr anchor="b">
            <a:normAutofit/>
          </a:bodyPr>
          <a:lstStyle/>
          <a:p>
            <a:pPr>
              <a:lnSpc>
                <a:spcPct val="110000"/>
              </a:lnSpc>
            </a:pPr>
            <a:r>
              <a:rPr lang="en-US" dirty="0">
                <a:latin typeface="Cambria" panose="02040503050406030204" pitchFamily="18" charset="0"/>
                <a:ea typeface="Cambria" panose="02040503050406030204" pitchFamily="18" charset="0"/>
              </a:rPr>
              <a:t>We create 1 match (1 empty object)</a:t>
            </a:r>
          </a:p>
          <a:p>
            <a:pPr>
              <a:lnSpc>
                <a:spcPct val="110000"/>
              </a:lnSpc>
            </a:pPr>
            <a:r>
              <a:rPr lang="en-US" dirty="0">
                <a:latin typeface="Cambria" panose="02040503050406030204" pitchFamily="18" charset="0"/>
                <a:ea typeface="Cambria" panose="02040503050406030204" pitchFamily="18" charset="0"/>
              </a:rPr>
              <a:t>Then we insert 2 teams that are left in this object</a:t>
            </a:r>
          </a:p>
          <a:p>
            <a:pPr>
              <a:lnSpc>
                <a:spcPct val="110000"/>
              </a:lnSpc>
            </a:pPr>
            <a:r>
              <a:rPr lang="en-US" dirty="0">
                <a:latin typeface="Cambria" panose="02040503050406030204" pitchFamily="18" charset="0"/>
                <a:ea typeface="Cambria" panose="02040503050406030204" pitchFamily="18" charset="0"/>
              </a:rPr>
              <a:t>After that we play match using </a:t>
            </a:r>
            <a:r>
              <a:rPr lang="en-US" dirty="0" err="1">
                <a:latin typeface="Cambria" panose="02040503050406030204" pitchFamily="18" charset="0"/>
                <a:ea typeface="Cambria" panose="02040503050406030204" pitchFamily="18" charset="0"/>
              </a:rPr>
              <a:t>play_match</a:t>
            </a:r>
            <a:r>
              <a:rPr lang="en-US" dirty="0">
                <a:latin typeface="Cambria" panose="02040503050406030204" pitchFamily="18" charset="0"/>
                <a:ea typeface="Cambria" panose="02040503050406030204" pitchFamily="18" charset="0"/>
              </a:rPr>
              <a:t>() function. It prompts user for the score and then it pops the loser.</a:t>
            </a:r>
          </a:p>
          <a:p>
            <a:pPr>
              <a:lnSpc>
                <a:spcPct val="110000"/>
              </a:lnSpc>
            </a:pPr>
            <a:r>
              <a:rPr lang="en-US" dirty="0">
                <a:latin typeface="Cambria" panose="02040503050406030204" pitchFamily="18" charset="0"/>
                <a:ea typeface="Cambria" panose="02040503050406030204" pitchFamily="18" charset="0"/>
              </a:rPr>
              <a:t>Then we just print the winner of the tournament</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17</a:t>
            </a:fld>
            <a:endParaRPr lang="en-US"/>
          </a:p>
        </p:txBody>
      </p:sp>
      <p:pic>
        <p:nvPicPr>
          <p:cNvPr id="5" name="Picture 4">
            <a:extLst>
              <a:ext uri="{FF2B5EF4-FFF2-40B4-BE49-F238E27FC236}">
                <a16:creationId xmlns:a16="http://schemas.microsoft.com/office/drawing/2014/main" id="{7092E690-2229-FB22-B634-F375B244BE1F}"/>
              </a:ext>
            </a:extLst>
          </p:cNvPr>
          <p:cNvPicPr>
            <a:picLocks noChangeAspect="1"/>
          </p:cNvPicPr>
          <p:nvPr/>
        </p:nvPicPr>
        <p:blipFill>
          <a:blip r:embed="rId2"/>
          <a:stretch>
            <a:fillRect/>
          </a:stretch>
        </p:blipFill>
        <p:spPr>
          <a:xfrm>
            <a:off x="1143000" y="2303120"/>
            <a:ext cx="3975304" cy="971600"/>
          </a:xfrm>
          <a:prstGeom prst="rect">
            <a:avLst/>
          </a:prstGeom>
        </p:spPr>
      </p:pic>
    </p:spTree>
    <p:extLst>
      <p:ext uri="{BB962C8B-B14F-4D97-AF65-F5344CB8AC3E}">
        <p14:creationId xmlns:p14="http://schemas.microsoft.com/office/powerpoint/2010/main" val="165723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5739-27CC-CCC6-AD6A-392C6FCBFF7F}"/>
              </a:ext>
            </a:extLst>
          </p:cNvPr>
          <p:cNvSpPr>
            <a:spLocks noGrp="1"/>
          </p:cNvSpPr>
          <p:nvPr>
            <p:ph type="title"/>
          </p:nvPr>
        </p:nvSpPr>
        <p:spPr>
          <a:xfrm>
            <a:off x="1066800" y="1335509"/>
            <a:ext cx="4766932" cy="3151535"/>
          </a:xfrm>
        </p:spPr>
        <p:txBody>
          <a:bodyPr anchor="t">
            <a:normAutofit/>
          </a:bodyPr>
          <a:lstStyle/>
          <a:p>
            <a:r>
              <a:rPr lang="en-US" sz="4800"/>
              <a:t>What is the World Cup Tournament System</a:t>
            </a:r>
            <a:endParaRPr lang="de-DE" sz="4800"/>
          </a:p>
        </p:txBody>
      </p:sp>
      <p:sp>
        <p:nvSpPr>
          <p:cNvPr id="3" name="Content Placeholder 2">
            <a:extLst>
              <a:ext uri="{FF2B5EF4-FFF2-40B4-BE49-F238E27FC236}">
                <a16:creationId xmlns:a16="http://schemas.microsoft.com/office/drawing/2014/main" id="{FE9E70BE-944C-CF62-D142-3D56F91FD04D}"/>
              </a:ext>
            </a:extLst>
          </p:cNvPr>
          <p:cNvSpPr>
            <a:spLocks noGrp="1"/>
          </p:cNvSpPr>
          <p:nvPr>
            <p:ph idx="1"/>
          </p:nvPr>
        </p:nvSpPr>
        <p:spPr>
          <a:xfrm>
            <a:off x="6976732" y="1451294"/>
            <a:ext cx="4072268" cy="4263705"/>
          </a:xfrm>
        </p:spPr>
        <p:txBody>
          <a:bodyPr anchor="b">
            <a:normAutofit/>
          </a:bodyPr>
          <a:lstStyle/>
          <a:p>
            <a:pPr>
              <a:lnSpc>
                <a:spcPct val="110000"/>
              </a:lnSpc>
            </a:pPr>
            <a:r>
              <a:rPr lang="en-US" sz="1600" dirty="0">
                <a:latin typeface="Cambria" panose="02040503050406030204" pitchFamily="18" charset="0"/>
                <a:ea typeface="Cambria" panose="02040503050406030204" pitchFamily="18" charset="0"/>
              </a:rPr>
              <a:t>This code simulates a soccer tournament by creating classes for teams, groups, round of 16 and quarter-final which enable adding teams, playing matches, and sorting teams by points and wins. The Team class has properties such as name, wins, losses, draws, and points. Group class enables adding teams, playing matches, sorting teams and playing all matches in the group. Round of 16 and quarter-final classes have similar functionality. Overall, the code allows for efficient management of a soccer tournament.</a:t>
            </a:r>
            <a:endParaRPr lang="de-DE" sz="1600" dirty="0">
              <a:latin typeface="Cambria" panose="02040503050406030204" pitchFamily="18" charset="0"/>
              <a:ea typeface="Cambria" panose="02040503050406030204" pitchFamily="18" charset="0"/>
            </a:endParaRPr>
          </a:p>
        </p:txBody>
      </p:sp>
      <p:sp>
        <p:nvSpPr>
          <p:cNvPr id="26"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1/17/2023</a:t>
            </a:fld>
            <a:endParaRPr lang="en-US"/>
          </a:p>
        </p:txBody>
      </p:sp>
      <p:sp>
        <p:nvSpPr>
          <p:cNvPr id="27"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b="0" i="0" dirty="0">
                <a:effectLst/>
                <a:latin typeface="Arial" panose="020B0604020202020204" pitchFamily="34" charset="0"/>
              </a:rPr>
              <a:t>World Cup Football Tournament System</a:t>
            </a:r>
            <a:endParaRPr lang="en-US" dirty="0"/>
          </a:p>
        </p:txBody>
      </p:sp>
      <p:sp>
        <p:nvSpPr>
          <p:cNvPr id="28"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spTree>
    <p:extLst>
      <p:ext uri="{BB962C8B-B14F-4D97-AF65-F5344CB8AC3E}">
        <p14:creationId xmlns:p14="http://schemas.microsoft.com/office/powerpoint/2010/main" val="182398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666C-D8E4-083E-DDED-47942C4AE447}"/>
              </a:ext>
            </a:extLst>
          </p:cNvPr>
          <p:cNvSpPr>
            <a:spLocks noGrp="1"/>
          </p:cNvSpPr>
          <p:nvPr>
            <p:ph type="title"/>
          </p:nvPr>
        </p:nvSpPr>
        <p:spPr/>
        <p:txBody>
          <a:bodyPr/>
          <a:lstStyle/>
          <a:p>
            <a:r>
              <a:rPr lang="en-US" dirty="0"/>
              <a:t>Class “Team”:</a:t>
            </a:r>
            <a:endParaRPr lang="de-DE" dirty="0"/>
          </a:p>
        </p:txBody>
      </p:sp>
      <p:sp>
        <p:nvSpPr>
          <p:cNvPr id="3" name="Content Placeholder 2">
            <a:extLst>
              <a:ext uri="{FF2B5EF4-FFF2-40B4-BE49-F238E27FC236}">
                <a16:creationId xmlns:a16="http://schemas.microsoft.com/office/drawing/2014/main" id="{B305E699-8E6C-C852-F960-6634CBE966AD}"/>
              </a:ext>
            </a:extLst>
          </p:cNvPr>
          <p:cNvSpPr>
            <a:spLocks noGrp="1"/>
          </p:cNvSpPr>
          <p:nvPr>
            <p:ph idx="1"/>
          </p:nvPr>
        </p:nvSpPr>
        <p:spPr/>
        <p:txBody>
          <a:bodyPr>
            <a:normAutofit fontScale="55000" lnSpcReduction="20000"/>
          </a:bodyPr>
          <a:lstStyle/>
          <a:p>
            <a:r>
              <a:rPr lang="en-US" sz="2300" dirty="0">
                <a:latin typeface="Cambria" panose="02040503050406030204" pitchFamily="18" charset="0"/>
                <a:ea typeface="Cambria" panose="02040503050406030204" pitchFamily="18" charset="0"/>
              </a:rPr>
              <a:t>Properties:</a:t>
            </a:r>
          </a:p>
          <a:p>
            <a:r>
              <a:rPr lang="en-US" sz="2300" dirty="0">
                <a:latin typeface="Cambria" panose="02040503050406030204" pitchFamily="18" charset="0"/>
                <a:ea typeface="Cambria" panose="02040503050406030204" pitchFamily="18" charset="0"/>
              </a:rPr>
              <a:t>name: A string variable that stores the name of the team.</a:t>
            </a:r>
          </a:p>
          <a:p>
            <a:r>
              <a:rPr lang="en-US" sz="2300" dirty="0">
                <a:latin typeface="Cambria" panose="02040503050406030204" pitchFamily="18" charset="0"/>
                <a:ea typeface="Cambria" panose="02040503050406030204" pitchFamily="18" charset="0"/>
              </a:rPr>
              <a:t>wins: An integer variable that stores the number of matches the team has won.</a:t>
            </a:r>
          </a:p>
          <a:p>
            <a:r>
              <a:rPr lang="en-US" sz="2300" dirty="0">
                <a:latin typeface="Cambria" panose="02040503050406030204" pitchFamily="18" charset="0"/>
                <a:ea typeface="Cambria" panose="02040503050406030204" pitchFamily="18" charset="0"/>
              </a:rPr>
              <a:t>losses: An integer variable that stores the number of matches the team has lost.</a:t>
            </a:r>
          </a:p>
          <a:p>
            <a:r>
              <a:rPr lang="en-US" sz="2300" dirty="0">
                <a:latin typeface="Cambria" panose="02040503050406030204" pitchFamily="18" charset="0"/>
                <a:ea typeface="Cambria" panose="02040503050406030204" pitchFamily="18" charset="0"/>
              </a:rPr>
              <a:t>draws: An integer variable that stores the number of matches the team has drawn.</a:t>
            </a:r>
          </a:p>
          <a:p>
            <a:r>
              <a:rPr lang="en-US" sz="2300" dirty="0">
                <a:latin typeface="Cambria" panose="02040503050406030204" pitchFamily="18" charset="0"/>
                <a:ea typeface="Cambria" panose="02040503050406030204" pitchFamily="18" charset="0"/>
              </a:rPr>
              <a:t>points: An integer variable that stores the number of points the team has earned.</a:t>
            </a:r>
          </a:p>
          <a:p>
            <a:r>
              <a:rPr lang="en-US" sz="2300" dirty="0">
                <a:latin typeface="Cambria" panose="02040503050406030204" pitchFamily="18" charset="0"/>
                <a:ea typeface="Cambria" panose="02040503050406030204" pitchFamily="18" charset="0"/>
              </a:rPr>
              <a:t>Function:</a:t>
            </a:r>
          </a:p>
          <a:p>
            <a:r>
              <a:rPr lang="en-US" sz="2300" dirty="0">
                <a:latin typeface="Cambria" panose="02040503050406030204" pitchFamily="18" charset="0"/>
                <a:ea typeface="Cambria" panose="02040503050406030204" pitchFamily="18" charset="0"/>
              </a:rPr>
              <a:t>__str__: This function allows to print the name of a team when called upon, it returns the name property of the team.</a:t>
            </a:r>
          </a:p>
          <a:p>
            <a:r>
              <a:rPr lang="en-US" sz="2300" dirty="0">
                <a:latin typeface="Cambria" panose="02040503050406030204" pitchFamily="18" charset="0"/>
                <a:ea typeface="Cambria" panose="02040503050406030204" pitchFamily="18" charset="0"/>
              </a:rPr>
              <a:t>Example:</a:t>
            </a:r>
          </a:p>
          <a:p>
            <a:r>
              <a:rPr lang="en-US" sz="2300" dirty="0">
                <a:latin typeface="Cambria" panose="02040503050406030204" pitchFamily="18" charset="0"/>
                <a:ea typeface="Cambria" panose="02040503050406030204" pitchFamily="18" charset="0"/>
              </a:rPr>
              <a:t>team = Team("Team A")</a:t>
            </a:r>
          </a:p>
          <a:p>
            <a:r>
              <a:rPr lang="en-US" sz="2300" dirty="0">
                <a:latin typeface="Cambria" panose="02040503050406030204" pitchFamily="18" charset="0"/>
                <a:ea typeface="Cambria" panose="02040503050406030204" pitchFamily="18" charset="0"/>
              </a:rPr>
              <a:t>print(team) will print "Team A"</a:t>
            </a:r>
          </a:p>
          <a:p>
            <a:endParaRPr lang="de-DE" dirty="0"/>
          </a:p>
        </p:txBody>
      </p:sp>
      <p:pic>
        <p:nvPicPr>
          <p:cNvPr id="7" name="Picture 6">
            <a:extLst>
              <a:ext uri="{FF2B5EF4-FFF2-40B4-BE49-F238E27FC236}">
                <a16:creationId xmlns:a16="http://schemas.microsoft.com/office/drawing/2014/main" id="{AC72B1D4-9422-5912-47B4-27CAF02338D4}"/>
              </a:ext>
            </a:extLst>
          </p:cNvPr>
          <p:cNvPicPr>
            <a:picLocks noChangeAspect="1"/>
          </p:cNvPicPr>
          <p:nvPr/>
        </p:nvPicPr>
        <p:blipFill>
          <a:blip r:embed="rId2"/>
          <a:stretch>
            <a:fillRect/>
          </a:stretch>
        </p:blipFill>
        <p:spPr>
          <a:xfrm>
            <a:off x="7802750" y="1420334"/>
            <a:ext cx="3884944" cy="2787603"/>
          </a:xfrm>
          <a:prstGeom prst="rect">
            <a:avLst/>
          </a:prstGeom>
        </p:spPr>
      </p:pic>
    </p:spTree>
    <p:extLst>
      <p:ext uri="{BB962C8B-B14F-4D97-AF65-F5344CB8AC3E}">
        <p14:creationId xmlns:p14="http://schemas.microsoft.com/office/powerpoint/2010/main" val="180708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62C8-43C2-FED1-E892-BCDF128C0802}"/>
              </a:ext>
            </a:extLst>
          </p:cNvPr>
          <p:cNvSpPr>
            <a:spLocks noGrp="1"/>
          </p:cNvSpPr>
          <p:nvPr>
            <p:ph type="title"/>
          </p:nvPr>
        </p:nvSpPr>
        <p:spPr>
          <a:xfrm>
            <a:off x="1066800" y="264161"/>
            <a:ext cx="8886884" cy="650239"/>
          </a:xfrm>
        </p:spPr>
        <p:txBody>
          <a:bodyPr/>
          <a:lstStyle/>
          <a:p>
            <a:r>
              <a:rPr lang="en-US" dirty="0"/>
              <a:t>Class “Group”:</a:t>
            </a:r>
            <a:endParaRPr lang="de-DE" dirty="0"/>
          </a:p>
        </p:txBody>
      </p:sp>
      <p:sp>
        <p:nvSpPr>
          <p:cNvPr id="3" name="Content Placeholder 2">
            <a:extLst>
              <a:ext uri="{FF2B5EF4-FFF2-40B4-BE49-F238E27FC236}">
                <a16:creationId xmlns:a16="http://schemas.microsoft.com/office/drawing/2014/main" id="{4C13CAA8-FC60-5FB8-8B73-5339AA09DBCE}"/>
              </a:ext>
            </a:extLst>
          </p:cNvPr>
          <p:cNvSpPr>
            <a:spLocks noGrp="1"/>
          </p:cNvSpPr>
          <p:nvPr>
            <p:ph idx="1"/>
          </p:nvPr>
        </p:nvSpPr>
        <p:spPr>
          <a:xfrm>
            <a:off x="1069848" y="1158239"/>
            <a:ext cx="7515352" cy="3241041"/>
          </a:xfrm>
        </p:spPr>
        <p:txBody>
          <a:bodyPr>
            <a:noAutofit/>
          </a:bodyPr>
          <a:lstStyle/>
          <a:p>
            <a:r>
              <a:rPr lang="en-US" sz="1600" dirty="0">
                <a:latin typeface="Cambria" panose="02040503050406030204" pitchFamily="18" charset="0"/>
                <a:ea typeface="Cambria" panose="02040503050406030204" pitchFamily="18" charset="0"/>
              </a:rPr>
              <a:t>Properties:</a:t>
            </a:r>
          </a:p>
          <a:p>
            <a:r>
              <a:rPr lang="en-US" sz="1600" dirty="0">
                <a:latin typeface="Cambria" panose="02040503050406030204" pitchFamily="18" charset="0"/>
                <a:ea typeface="Cambria" panose="02040503050406030204" pitchFamily="18" charset="0"/>
              </a:rPr>
              <a:t>name: A string that stores the name of the group.</a:t>
            </a:r>
          </a:p>
          <a:p>
            <a:r>
              <a:rPr lang="en-US" sz="1600" dirty="0">
                <a:latin typeface="Cambria" panose="02040503050406030204" pitchFamily="18" charset="0"/>
                <a:ea typeface="Cambria" panose="02040503050406030204" pitchFamily="18" charset="0"/>
              </a:rPr>
              <a:t>group: A list that stores the teams in the group.</a:t>
            </a:r>
          </a:p>
          <a:p>
            <a:r>
              <a:rPr lang="en-US" sz="1600" dirty="0">
                <a:latin typeface="Cambria" panose="02040503050406030204" pitchFamily="18" charset="0"/>
                <a:ea typeface="Cambria" panose="02040503050406030204" pitchFamily="18" charset="0"/>
              </a:rPr>
              <a:t>Function:</a:t>
            </a:r>
          </a:p>
          <a:p>
            <a:r>
              <a:rPr lang="en-US" sz="1600" dirty="0" err="1">
                <a:latin typeface="Cambria" panose="02040503050406030204" pitchFamily="18" charset="0"/>
                <a:ea typeface="Cambria" panose="02040503050406030204" pitchFamily="18" charset="0"/>
              </a:rPr>
              <a:t>add_team</a:t>
            </a:r>
            <a:r>
              <a:rPr lang="en-US" sz="1600" dirty="0">
                <a:latin typeface="Cambria" panose="02040503050406030204" pitchFamily="18" charset="0"/>
                <a:ea typeface="Cambria" panose="02040503050406030204" pitchFamily="18" charset="0"/>
              </a:rPr>
              <a:t>: This function allows teams to be added to the group by taking a team object as an input and appending it to the group list.</a:t>
            </a:r>
          </a:p>
          <a:p>
            <a:r>
              <a:rPr lang="en-US" sz="1600" dirty="0" err="1">
                <a:latin typeface="Cambria" panose="02040503050406030204" pitchFamily="18" charset="0"/>
                <a:ea typeface="Cambria" panose="02040503050406030204" pitchFamily="18" charset="0"/>
              </a:rPr>
              <a:t>print_teams</a:t>
            </a:r>
            <a:r>
              <a:rPr lang="en-US" sz="1600" dirty="0">
                <a:latin typeface="Cambria" panose="02040503050406030204" pitchFamily="18" charset="0"/>
                <a:ea typeface="Cambria" panose="02040503050406030204" pitchFamily="18" charset="0"/>
              </a:rPr>
              <a:t>: This function returns a list of the names of teams in the group, allowing to print teams properly.</a:t>
            </a:r>
          </a:p>
          <a:p>
            <a:r>
              <a:rPr lang="en-US" sz="1600" dirty="0" err="1">
                <a:latin typeface="Cambria" panose="02040503050406030204" pitchFamily="18" charset="0"/>
                <a:ea typeface="Cambria" panose="02040503050406030204" pitchFamily="18" charset="0"/>
              </a:rPr>
              <a:t>play_match</a:t>
            </a:r>
            <a:r>
              <a:rPr lang="en-US" sz="1600" dirty="0">
                <a:latin typeface="Cambria" panose="02040503050406030204" pitchFamily="18" charset="0"/>
                <a:ea typeface="Cambria" panose="02040503050406030204" pitchFamily="18" charset="0"/>
              </a:rPr>
              <a:t>: This function takes two team objects as input and asks for the scores of the match. It updates the points, wins, losses, and draws for each team based on the match result.</a:t>
            </a:r>
          </a:p>
          <a:p>
            <a:r>
              <a:rPr lang="en-US" sz="1600" dirty="0" err="1">
                <a:latin typeface="Cambria" panose="02040503050406030204" pitchFamily="18" charset="0"/>
                <a:ea typeface="Cambria" panose="02040503050406030204" pitchFamily="18" charset="0"/>
              </a:rPr>
              <a:t>sort_teams</a:t>
            </a:r>
            <a:r>
              <a:rPr lang="en-US" sz="1600" dirty="0">
                <a:latin typeface="Cambria" panose="02040503050406030204" pitchFamily="18" charset="0"/>
                <a:ea typeface="Cambria" panose="02040503050406030204" pitchFamily="18" charset="0"/>
              </a:rPr>
              <a:t>: This function sorts the teams in the group by their points, wins, losses and draws.</a:t>
            </a:r>
          </a:p>
          <a:p>
            <a:r>
              <a:rPr lang="en-US" sz="1600" dirty="0" err="1">
                <a:latin typeface="Cambria" panose="02040503050406030204" pitchFamily="18" charset="0"/>
                <a:ea typeface="Cambria" panose="02040503050406030204" pitchFamily="18" charset="0"/>
              </a:rPr>
              <a:t>play_all_matches</a:t>
            </a:r>
            <a:r>
              <a:rPr lang="en-US" sz="1600" dirty="0">
                <a:latin typeface="Cambria" panose="02040503050406030204" pitchFamily="18" charset="0"/>
                <a:ea typeface="Cambria" panose="02040503050406030204" pitchFamily="18" charset="0"/>
              </a:rPr>
              <a:t>: This function plays all the matches in the group directly without repeating them manually.</a:t>
            </a:r>
            <a:endParaRPr lang="de-DE"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3120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AF892-3EB2-2089-2D84-0C544C6CDE0C}"/>
              </a:ext>
            </a:extLst>
          </p:cNvPr>
          <p:cNvPicPr>
            <a:picLocks noChangeAspect="1"/>
          </p:cNvPicPr>
          <p:nvPr/>
        </p:nvPicPr>
        <p:blipFill rotWithShape="1">
          <a:blip r:embed="rId2"/>
          <a:srcRect r="398"/>
          <a:stretch/>
        </p:blipFill>
        <p:spPr>
          <a:xfrm>
            <a:off x="150202" y="273991"/>
            <a:ext cx="6995665" cy="4674313"/>
          </a:xfrm>
          <a:prstGeom prst="rect">
            <a:avLst/>
          </a:prstGeom>
        </p:spPr>
      </p:pic>
      <p:pic>
        <p:nvPicPr>
          <p:cNvPr id="7" name="Picture 6">
            <a:extLst>
              <a:ext uri="{FF2B5EF4-FFF2-40B4-BE49-F238E27FC236}">
                <a16:creationId xmlns:a16="http://schemas.microsoft.com/office/drawing/2014/main" id="{39785166-3CD3-C9EA-BB06-F180B6A763E5}"/>
              </a:ext>
            </a:extLst>
          </p:cNvPr>
          <p:cNvPicPr>
            <a:picLocks noChangeAspect="1"/>
          </p:cNvPicPr>
          <p:nvPr/>
        </p:nvPicPr>
        <p:blipFill rotWithShape="1">
          <a:blip r:embed="rId3"/>
          <a:srcRect t="45927"/>
          <a:stretch/>
        </p:blipFill>
        <p:spPr>
          <a:xfrm>
            <a:off x="150202" y="4948304"/>
            <a:ext cx="6159817" cy="1208693"/>
          </a:xfrm>
          <a:prstGeom prst="rect">
            <a:avLst/>
          </a:prstGeom>
        </p:spPr>
      </p:pic>
      <p:pic>
        <p:nvPicPr>
          <p:cNvPr id="9" name="Picture 8">
            <a:extLst>
              <a:ext uri="{FF2B5EF4-FFF2-40B4-BE49-F238E27FC236}">
                <a16:creationId xmlns:a16="http://schemas.microsoft.com/office/drawing/2014/main" id="{2285ABAB-4734-F96B-FEC5-9206186BC38D}"/>
              </a:ext>
            </a:extLst>
          </p:cNvPr>
          <p:cNvPicPr>
            <a:picLocks noChangeAspect="1"/>
          </p:cNvPicPr>
          <p:nvPr/>
        </p:nvPicPr>
        <p:blipFill>
          <a:blip r:embed="rId4"/>
          <a:stretch>
            <a:fillRect/>
          </a:stretch>
        </p:blipFill>
        <p:spPr>
          <a:xfrm>
            <a:off x="7025149" y="2640242"/>
            <a:ext cx="930131" cy="206109"/>
          </a:xfrm>
          <a:prstGeom prst="rect">
            <a:avLst/>
          </a:prstGeom>
        </p:spPr>
      </p:pic>
    </p:spTree>
    <p:extLst>
      <p:ext uri="{BB962C8B-B14F-4D97-AF65-F5344CB8AC3E}">
        <p14:creationId xmlns:p14="http://schemas.microsoft.com/office/powerpoint/2010/main" val="13672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62C8-43C2-FED1-E892-BCDF128C0802}"/>
              </a:ext>
            </a:extLst>
          </p:cNvPr>
          <p:cNvSpPr>
            <a:spLocks noGrp="1"/>
          </p:cNvSpPr>
          <p:nvPr>
            <p:ph type="title"/>
          </p:nvPr>
        </p:nvSpPr>
        <p:spPr>
          <a:xfrm>
            <a:off x="1066800" y="545511"/>
            <a:ext cx="8886884" cy="650239"/>
          </a:xfrm>
        </p:spPr>
        <p:txBody>
          <a:bodyPr/>
          <a:lstStyle/>
          <a:p>
            <a:r>
              <a:rPr lang="en-US" sz="3200" dirty="0"/>
              <a:t>Class “Round16”:</a:t>
            </a:r>
            <a:endParaRPr lang="de-DE" dirty="0"/>
          </a:p>
        </p:txBody>
      </p:sp>
      <p:sp>
        <p:nvSpPr>
          <p:cNvPr id="3" name="Content Placeholder 2">
            <a:extLst>
              <a:ext uri="{FF2B5EF4-FFF2-40B4-BE49-F238E27FC236}">
                <a16:creationId xmlns:a16="http://schemas.microsoft.com/office/drawing/2014/main" id="{4C13CAA8-FC60-5FB8-8B73-5339AA09DBCE}"/>
              </a:ext>
            </a:extLst>
          </p:cNvPr>
          <p:cNvSpPr>
            <a:spLocks noGrp="1"/>
          </p:cNvSpPr>
          <p:nvPr>
            <p:ph idx="1"/>
          </p:nvPr>
        </p:nvSpPr>
        <p:spPr>
          <a:xfrm>
            <a:off x="1069848" y="2010116"/>
            <a:ext cx="7515352" cy="3241041"/>
          </a:xfrm>
        </p:spPr>
        <p:txBody>
          <a:bodyPr>
            <a:noAutofit/>
          </a:bodyPr>
          <a:lstStyle/>
          <a:p>
            <a:pPr>
              <a:lnSpc>
                <a:spcPct val="110000"/>
              </a:lnSpc>
            </a:pPr>
            <a:r>
              <a:rPr lang="en-US" sz="1600" dirty="0">
                <a:latin typeface="Cambria" panose="02040503050406030204" pitchFamily="18" charset="0"/>
                <a:ea typeface="Cambria" panose="02040503050406030204" pitchFamily="18" charset="0"/>
              </a:rPr>
              <a:t>Property: </a:t>
            </a:r>
          </a:p>
          <a:p>
            <a:pPr>
              <a:lnSpc>
                <a:spcPct val="110000"/>
              </a:lnSpc>
            </a:pPr>
            <a:r>
              <a:rPr lang="en-US" sz="1600" dirty="0">
                <a:latin typeface="Cambria" panose="02040503050406030204" pitchFamily="18" charset="0"/>
                <a:ea typeface="Cambria" panose="02040503050406030204" pitchFamily="18" charset="0"/>
              </a:rPr>
              <a:t>matches: this provides a list of all matches after the Group stage and before the quarter finals.</a:t>
            </a:r>
          </a:p>
          <a:p>
            <a:pPr>
              <a:lnSpc>
                <a:spcPct val="110000"/>
              </a:lnSpc>
            </a:pPr>
            <a:r>
              <a:rPr lang="en-US" sz="1600" dirty="0">
                <a:latin typeface="Cambria" panose="02040503050406030204" pitchFamily="18" charset="0"/>
                <a:ea typeface="Cambria" panose="02040503050406030204" pitchFamily="18" charset="0"/>
              </a:rPr>
              <a:t>Functions:</a:t>
            </a:r>
          </a:p>
          <a:p>
            <a:pPr>
              <a:lnSpc>
                <a:spcPct val="110000"/>
              </a:lnSpc>
            </a:pPr>
            <a:r>
              <a:rPr lang="en-US" sz="1600" dirty="0" err="1">
                <a:latin typeface="Cambria" panose="02040503050406030204" pitchFamily="18" charset="0"/>
                <a:ea typeface="Cambria" panose="02040503050406030204" pitchFamily="18" charset="0"/>
              </a:rPr>
              <a:t>add_match</a:t>
            </a:r>
            <a:r>
              <a:rPr lang="en-US" sz="1600" dirty="0">
                <a:latin typeface="Cambria" panose="02040503050406030204" pitchFamily="18" charset="0"/>
                <a:ea typeface="Cambria" panose="02040503050406030204" pitchFamily="18" charset="0"/>
              </a:rPr>
              <a:t>: The function that allows to add the qualifying teams to a list so we know which team is playing who.</a:t>
            </a:r>
          </a:p>
          <a:p>
            <a:pPr>
              <a:lnSpc>
                <a:spcPct val="110000"/>
              </a:lnSpc>
            </a:pPr>
            <a:r>
              <a:rPr lang="en-US" sz="1600" dirty="0" err="1">
                <a:latin typeface="Cambria" panose="02040503050406030204" pitchFamily="18" charset="0"/>
                <a:ea typeface="Cambria" panose="02040503050406030204" pitchFamily="18" charset="0"/>
              </a:rPr>
              <a:t>play_match</a:t>
            </a:r>
            <a:r>
              <a:rPr lang="en-US" sz="1600" dirty="0">
                <a:latin typeface="Cambria" panose="02040503050406030204" pitchFamily="18" charset="0"/>
                <a:ea typeface="Cambria" panose="02040503050406030204" pitchFamily="18" charset="0"/>
              </a:rPr>
              <a:t>: The function that allows to play the matches and eliminates the team which lost from the list.</a:t>
            </a:r>
          </a:p>
          <a:p>
            <a:pPr>
              <a:lnSpc>
                <a:spcPct val="110000"/>
              </a:lnSpc>
            </a:pPr>
            <a:r>
              <a:rPr lang="en-US" sz="1600" dirty="0" err="1">
                <a:latin typeface="Cambria" panose="02040503050406030204" pitchFamily="18" charset="0"/>
                <a:ea typeface="Cambria" panose="02040503050406030204" pitchFamily="18" charset="0"/>
              </a:rPr>
              <a:t>print_teams</a:t>
            </a:r>
            <a:r>
              <a:rPr lang="en-US" sz="1600" dirty="0">
                <a:latin typeface="Cambria" panose="02040503050406030204" pitchFamily="18" charset="0"/>
                <a:ea typeface="Cambria" panose="02040503050406030204" pitchFamily="18" charset="0"/>
              </a:rPr>
              <a:t>: The function that allows to print the two opposite teams in a list.</a:t>
            </a:r>
            <a:endParaRPr lang="de-DE"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920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4BDC7-08B7-A45E-CD26-728C216DDEE7}"/>
              </a:ext>
            </a:extLst>
          </p:cNvPr>
          <p:cNvPicPr>
            <a:picLocks noChangeAspect="1"/>
          </p:cNvPicPr>
          <p:nvPr/>
        </p:nvPicPr>
        <p:blipFill rotWithShape="1">
          <a:blip r:embed="rId2"/>
          <a:srcRect r="979"/>
          <a:stretch/>
        </p:blipFill>
        <p:spPr>
          <a:xfrm>
            <a:off x="337931" y="1086678"/>
            <a:ext cx="9054922" cy="3886400"/>
          </a:xfrm>
          <a:prstGeom prst="rect">
            <a:avLst/>
          </a:prstGeom>
        </p:spPr>
      </p:pic>
      <p:pic>
        <p:nvPicPr>
          <p:cNvPr id="7" name="Picture 6">
            <a:extLst>
              <a:ext uri="{FF2B5EF4-FFF2-40B4-BE49-F238E27FC236}">
                <a16:creationId xmlns:a16="http://schemas.microsoft.com/office/drawing/2014/main" id="{FF7F41FD-2411-021B-6F74-B2E0BEEFF699}"/>
              </a:ext>
            </a:extLst>
          </p:cNvPr>
          <p:cNvPicPr>
            <a:picLocks noChangeAspect="1"/>
          </p:cNvPicPr>
          <p:nvPr/>
        </p:nvPicPr>
        <p:blipFill>
          <a:blip r:embed="rId3"/>
          <a:stretch>
            <a:fillRect/>
          </a:stretch>
        </p:blipFill>
        <p:spPr>
          <a:xfrm>
            <a:off x="9392853" y="2818542"/>
            <a:ext cx="1543129" cy="590580"/>
          </a:xfrm>
          <a:prstGeom prst="rect">
            <a:avLst/>
          </a:prstGeom>
        </p:spPr>
      </p:pic>
    </p:spTree>
    <p:extLst>
      <p:ext uri="{BB962C8B-B14F-4D97-AF65-F5344CB8AC3E}">
        <p14:creationId xmlns:p14="http://schemas.microsoft.com/office/powerpoint/2010/main" val="249801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666C-D8E4-083E-DDED-47942C4AE447}"/>
              </a:ext>
            </a:extLst>
          </p:cNvPr>
          <p:cNvSpPr>
            <a:spLocks noGrp="1"/>
          </p:cNvSpPr>
          <p:nvPr>
            <p:ph type="title"/>
          </p:nvPr>
        </p:nvSpPr>
        <p:spPr>
          <a:xfrm>
            <a:off x="1066800" y="538256"/>
            <a:ext cx="8886884" cy="953669"/>
          </a:xfrm>
        </p:spPr>
        <p:txBody>
          <a:bodyPr/>
          <a:lstStyle/>
          <a:p>
            <a:r>
              <a:rPr lang="en-US" sz="3200" dirty="0"/>
              <a:t>Classes “</a:t>
            </a:r>
            <a:r>
              <a:rPr lang="en-US" sz="3200" dirty="0" err="1"/>
              <a:t>QuarterFinal</a:t>
            </a:r>
            <a:r>
              <a:rPr lang="en-US" sz="3200" dirty="0"/>
              <a:t>” &amp; </a:t>
            </a:r>
            <a:r>
              <a:rPr lang="en-US" sz="3200" dirty="0" err="1"/>
              <a:t>SemiFinal</a:t>
            </a:r>
            <a:r>
              <a:rPr lang="en-US" sz="3200" dirty="0"/>
              <a:t>:</a:t>
            </a:r>
            <a:endParaRPr lang="de-DE" dirty="0"/>
          </a:p>
        </p:txBody>
      </p:sp>
      <p:sp>
        <p:nvSpPr>
          <p:cNvPr id="3" name="Content Placeholder 2">
            <a:extLst>
              <a:ext uri="{FF2B5EF4-FFF2-40B4-BE49-F238E27FC236}">
                <a16:creationId xmlns:a16="http://schemas.microsoft.com/office/drawing/2014/main" id="{B305E699-8E6C-C852-F960-6634CBE966AD}"/>
              </a:ext>
            </a:extLst>
          </p:cNvPr>
          <p:cNvSpPr>
            <a:spLocks noGrp="1"/>
          </p:cNvSpPr>
          <p:nvPr>
            <p:ph idx="1"/>
          </p:nvPr>
        </p:nvSpPr>
        <p:spPr>
          <a:xfrm>
            <a:off x="1069848" y="2366341"/>
            <a:ext cx="8883836" cy="3677683"/>
          </a:xfrm>
        </p:spPr>
        <p:txBody>
          <a:bodyPr>
            <a:normAutofit/>
          </a:bodyPr>
          <a:lstStyle/>
          <a:p>
            <a:r>
              <a:rPr lang="en-GB" sz="1600" dirty="0">
                <a:latin typeface="Cambria" panose="02040503050406030204" pitchFamily="18" charset="0"/>
                <a:ea typeface="Cambria" panose="02040503050406030204" pitchFamily="18" charset="0"/>
              </a:rPr>
              <a:t>Property: A list of matches containing qualifying teams from the Round of 16 and Quarter respectively.</a:t>
            </a:r>
          </a:p>
          <a:p>
            <a:r>
              <a:rPr lang="en-GB" sz="1600" dirty="0">
                <a:latin typeface="Cambria" panose="02040503050406030204" pitchFamily="18" charset="0"/>
                <a:ea typeface="Cambria" panose="02040503050406030204" pitchFamily="18" charset="0"/>
              </a:rPr>
              <a:t>Functions:</a:t>
            </a:r>
          </a:p>
          <a:p>
            <a:r>
              <a:rPr lang="en-GB" sz="1600" dirty="0" err="1">
                <a:latin typeface="Cambria" panose="02040503050406030204" pitchFamily="18" charset="0"/>
                <a:ea typeface="Cambria" panose="02040503050406030204" pitchFamily="18" charset="0"/>
              </a:rPr>
              <a:t>add_match</a:t>
            </a:r>
            <a:r>
              <a:rPr lang="en-GB" sz="1600" dirty="0">
                <a:latin typeface="Cambria" panose="02040503050406030204" pitchFamily="18" charset="0"/>
                <a:ea typeface="Cambria" panose="02040503050406030204" pitchFamily="18" charset="0"/>
              </a:rPr>
              <a:t>: The function that allows to add the teams to a list so we know which team is playing who.</a:t>
            </a:r>
          </a:p>
          <a:p>
            <a:r>
              <a:rPr lang="en-GB" sz="1600" dirty="0" err="1">
                <a:latin typeface="Cambria" panose="02040503050406030204" pitchFamily="18" charset="0"/>
                <a:ea typeface="Cambria" panose="02040503050406030204" pitchFamily="18" charset="0"/>
              </a:rPr>
              <a:t>play_match</a:t>
            </a:r>
            <a:r>
              <a:rPr lang="en-GB" sz="1600" dirty="0">
                <a:latin typeface="Cambria" panose="02040503050406030204" pitchFamily="18" charset="0"/>
                <a:ea typeface="Cambria" panose="02040503050406030204" pitchFamily="18" charset="0"/>
              </a:rPr>
              <a:t>: The function that allows to play the matches and eliminates the team which lost from the list.</a:t>
            </a:r>
          </a:p>
        </p:txBody>
      </p:sp>
    </p:spTree>
    <p:extLst>
      <p:ext uri="{BB962C8B-B14F-4D97-AF65-F5344CB8AC3E}">
        <p14:creationId xmlns:p14="http://schemas.microsoft.com/office/powerpoint/2010/main" val="171977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F074F5-BB48-7942-8CF1-1EDBF715BE9F}"/>
              </a:ext>
            </a:extLst>
          </p:cNvPr>
          <p:cNvPicPr>
            <a:picLocks noChangeAspect="1"/>
          </p:cNvPicPr>
          <p:nvPr/>
        </p:nvPicPr>
        <p:blipFill>
          <a:blip r:embed="rId2"/>
          <a:stretch>
            <a:fillRect/>
          </a:stretch>
        </p:blipFill>
        <p:spPr>
          <a:xfrm>
            <a:off x="412152" y="565003"/>
            <a:ext cx="9074616" cy="2863997"/>
          </a:xfrm>
          <a:prstGeom prst="rect">
            <a:avLst/>
          </a:prstGeom>
        </p:spPr>
      </p:pic>
      <p:pic>
        <p:nvPicPr>
          <p:cNvPr id="7" name="Picture 6">
            <a:extLst>
              <a:ext uri="{FF2B5EF4-FFF2-40B4-BE49-F238E27FC236}">
                <a16:creationId xmlns:a16="http://schemas.microsoft.com/office/drawing/2014/main" id="{4AFFAB15-6AA4-4E8F-C8D9-CF1BA99E5485}"/>
              </a:ext>
            </a:extLst>
          </p:cNvPr>
          <p:cNvPicPr>
            <a:picLocks noChangeAspect="1"/>
          </p:cNvPicPr>
          <p:nvPr/>
        </p:nvPicPr>
        <p:blipFill>
          <a:blip r:embed="rId3"/>
          <a:stretch>
            <a:fillRect/>
          </a:stretch>
        </p:blipFill>
        <p:spPr>
          <a:xfrm>
            <a:off x="9486768" y="2397159"/>
            <a:ext cx="1524078" cy="330217"/>
          </a:xfrm>
          <a:prstGeom prst="rect">
            <a:avLst/>
          </a:prstGeom>
        </p:spPr>
      </p:pic>
      <p:pic>
        <p:nvPicPr>
          <p:cNvPr id="9" name="Picture 8">
            <a:extLst>
              <a:ext uri="{FF2B5EF4-FFF2-40B4-BE49-F238E27FC236}">
                <a16:creationId xmlns:a16="http://schemas.microsoft.com/office/drawing/2014/main" id="{DCAF7F40-6A37-D5B9-4BE6-7DA5D24D9C8F}"/>
              </a:ext>
            </a:extLst>
          </p:cNvPr>
          <p:cNvPicPr>
            <a:picLocks noChangeAspect="1"/>
          </p:cNvPicPr>
          <p:nvPr/>
        </p:nvPicPr>
        <p:blipFill rotWithShape="1">
          <a:blip r:embed="rId4"/>
          <a:srcRect l="869"/>
          <a:stretch/>
        </p:blipFill>
        <p:spPr>
          <a:xfrm>
            <a:off x="491067" y="3680813"/>
            <a:ext cx="9002052" cy="2730640"/>
          </a:xfrm>
          <a:prstGeom prst="rect">
            <a:avLst/>
          </a:prstGeom>
        </p:spPr>
      </p:pic>
      <p:pic>
        <p:nvPicPr>
          <p:cNvPr id="11" name="Picture 10">
            <a:extLst>
              <a:ext uri="{FF2B5EF4-FFF2-40B4-BE49-F238E27FC236}">
                <a16:creationId xmlns:a16="http://schemas.microsoft.com/office/drawing/2014/main" id="{6E221093-4A0B-285F-9390-8604729B23A1}"/>
              </a:ext>
            </a:extLst>
          </p:cNvPr>
          <p:cNvPicPr>
            <a:picLocks noChangeAspect="1"/>
          </p:cNvPicPr>
          <p:nvPr/>
        </p:nvPicPr>
        <p:blipFill>
          <a:blip r:embed="rId5"/>
          <a:stretch>
            <a:fillRect/>
          </a:stretch>
        </p:blipFill>
        <p:spPr>
          <a:xfrm>
            <a:off x="9505819" y="5249324"/>
            <a:ext cx="1505027" cy="355618"/>
          </a:xfrm>
          <a:prstGeom prst="rect">
            <a:avLst/>
          </a:prstGeom>
        </p:spPr>
      </p:pic>
    </p:spTree>
    <p:extLst>
      <p:ext uri="{BB962C8B-B14F-4D97-AF65-F5344CB8AC3E}">
        <p14:creationId xmlns:p14="http://schemas.microsoft.com/office/powerpoint/2010/main" val="2664992"/>
      </p:ext>
    </p:extLst>
  </p:cSld>
  <p:clrMapOvr>
    <a:masterClrMapping/>
  </p:clrMapOvr>
</p:sld>
</file>

<file path=ppt/theme/theme1.xml><?xml version="1.0" encoding="utf-8"?>
<a:theme xmlns:a="http://schemas.openxmlformats.org/drawingml/2006/main" name="Swell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
  <TotalTime>0</TotalTime>
  <Words>1120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vt:lpstr>
      <vt:lpstr>Neue Haas Grotesk Text Pro</vt:lpstr>
      <vt:lpstr>SwellVTI</vt:lpstr>
      <vt:lpstr>World Cup Football Tournament System</vt:lpstr>
      <vt:lpstr>What is the World Cup Tournament System</vt:lpstr>
      <vt:lpstr>Class “Team”:</vt:lpstr>
      <vt:lpstr>Class “Group”:</vt:lpstr>
      <vt:lpstr>PowerPoint Presentation</vt:lpstr>
      <vt:lpstr>Class “Round16”:</vt:lpstr>
      <vt:lpstr>PowerPoint Presentation</vt:lpstr>
      <vt:lpstr>Classes “QuarterFinal” &amp; SemiFinal:</vt:lpstr>
      <vt:lpstr>PowerPoint Presentation</vt:lpstr>
      <vt:lpstr>Class “Final”:</vt:lpstr>
      <vt:lpstr>PowerPoint Presentation</vt:lpstr>
      <vt:lpstr>Adding Teams:</vt:lpstr>
      <vt:lpstr>Group Stage:</vt:lpstr>
      <vt:lpstr>Round of 16:</vt:lpstr>
      <vt:lpstr>Quarter-finals:</vt:lpstr>
      <vt:lpstr>Semi-finals:</vt:lpstr>
      <vt:lpstr>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Cup Football Tournament System</dc:title>
  <dc:creator>Karam Obeidat</dc:creator>
  <cp:lastModifiedBy>Luigi Moretti</cp:lastModifiedBy>
  <cp:revision>3</cp:revision>
  <dcterms:created xsi:type="dcterms:W3CDTF">2023-01-16T17:40:17Z</dcterms:created>
  <dcterms:modified xsi:type="dcterms:W3CDTF">2023-01-17T12:47:51Z</dcterms:modified>
</cp:coreProperties>
</file>