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00584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74121"/>
            <a:ext cx="75438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200679"/>
            <a:ext cx="75438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355-0BB0-4489-AD61-DCEBEF1DA45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994C-4844-44E9-870E-0BBF35C4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3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355-0BB0-4489-AD61-DCEBEF1DA45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994C-4844-44E9-870E-0BBF35C4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21709"/>
            <a:ext cx="2168843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21709"/>
            <a:ext cx="6380798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355-0BB0-4489-AD61-DCEBEF1DA45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994C-4844-44E9-870E-0BBF35C4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355-0BB0-4489-AD61-DCEBEF1DA45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994C-4844-44E9-870E-0BBF35C4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8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569913"/>
            <a:ext cx="867537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1529821"/>
            <a:ext cx="867537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82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82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355-0BB0-4489-AD61-DCEBEF1DA45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994C-4844-44E9-870E-0BBF35C4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608542"/>
            <a:ext cx="427482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608542"/>
            <a:ext cx="427482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355-0BB0-4489-AD61-DCEBEF1DA45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994C-4844-44E9-870E-0BBF35C4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3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21709"/>
            <a:ext cx="867537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560388"/>
            <a:ext cx="425517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835025"/>
            <a:ext cx="4255174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560388"/>
            <a:ext cx="4276130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835025"/>
            <a:ext cx="4276130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355-0BB0-4489-AD61-DCEBEF1DA45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994C-4844-44E9-870E-0BBF35C4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355-0BB0-4489-AD61-DCEBEF1DA45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994C-4844-44E9-870E-0BBF35C4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355-0BB0-4489-AD61-DCEBEF1DA45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994C-4844-44E9-870E-0BBF35C4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52400"/>
            <a:ext cx="3244096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329142"/>
            <a:ext cx="509206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685800"/>
            <a:ext cx="3244096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355-0BB0-4489-AD61-DCEBEF1DA45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994C-4844-44E9-870E-0BBF35C4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52400"/>
            <a:ext cx="3244096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329142"/>
            <a:ext cx="509206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685800"/>
            <a:ext cx="3244096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355-0BB0-4489-AD61-DCEBEF1DA45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994C-4844-44E9-870E-0BBF35C4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7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21709"/>
            <a:ext cx="867537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608542"/>
            <a:ext cx="867537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2118784"/>
            <a:ext cx="226314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34355-0BB0-4489-AD61-DCEBEF1DA45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2118784"/>
            <a:ext cx="33947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2118784"/>
            <a:ext cx="226314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B994C-4844-44E9-870E-0BBF35C4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super token attention module&#10;&#10;Description automatically generated">
            <a:extLst>
              <a:ext uri="{FF2B5EF4-FFF2-40B4-BE49-F238E27FC236}">
                <a16:creationId xmlns:a16="http://schemas.microsoft.com/office/drawing/2014/main" id="{9EC572A0-FA59-9ACE-34B7-5E2FA624F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" y="292108"/>
            <a:ext cx="3292524" cy="1695649"/>
          </a:xfrm>
          <a:prstGeom prst="rect">
            <a:avLst/>
          </a:prstGeom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F80A4D71-C98F-9744-2EFB-582ECF27D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76" y="382322"/>
            <a:ext cx="6184580" cy="151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7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Krishna Satyanarayana Vasa (Student)</dc:creator>
  <cp:lastModifiedBy>Vamsi Krishna Satyanarayana Vasa (Student)</cp:lastModifiedBy>
  <cp:revision>1</cp:revision>
  <dcterms:created xsi:type="dcterms:W3CDTF">2024-10-13T22:28:00Z</dcterms:created>
  <dcterms:modified xsi:type="dcterms:W3CDTF">2024-10-13T22:29:14Z</dcterms:modified>
</cp:coreProperties>
</file>