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3" r:id="rId8"/>
    <p:sldId id="266" r:id="rId9"/>
    <p:sldId id="261" r:id="rId10"/>
    <p:sldId id="268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2C070-8348-418F-B5B4-29924963BA64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6F087E0-1146-42C1-9C93-E15E1C1A7347}">
      <dgm:prSet phldrT="[Text]" custT="1"/>
      <dgm:spPr/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Ophthalmology</a:t>
          </a:r>
          <a:r>
            <a:rPr lang="en-GB" sz="2000" b="1" dirty="0" smtClean="0">
              <a:solidFill>
                <a:srgbClr val="002060"/>
              </a:solidFill>
            </a:rPr>
            <a:t> </a:t>
          </a:r>
          <a:endParaRPr lang="en-GB" sz="2000" b="1" dirty="0">
            <a:solidFill>
              <a:srgbClr val="002060"/>
            </a:solidFill>
          </a:endParaRPr>
        </a:p>
      </dgm:t>
    </dgm:pt>
    <dgm:pt modelId="{F830ECC4-19F5-4062-BA5C-B59E80640866}" type="parTrans" cxnId="{58964556-8385-4F03-9799-3C61EFA982DC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5C3E08E-C849-42FE-B7B1-DD7413BB0443}" type="sibTrans" cxnId="{58964556-8385-4F03-9799-3C61EFA982DC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4DEFC04-21C1-481B-B8D9-1D2CCA3E757F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Genetic testing</a:t>
          </a:r>
          <a:endParaRPr lang="en-GB" sz="2000" b="1" dirty="0">
            <a:solidFill>
              <a:srgbClr val="002060"/>
            </a:solidFill>
          </a:endParaRPr>
        </a:p>
      </dgm:t>
    </dgm:pt>
    <dgm:pt modelId="{D79F7DA1-0581-443A-84FD-0A9A26529B7C}" type="parTrans" cxnId="{9D12F5E2-D29B-4DC1-9E31-88EF2B4C6A0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FDA5676-AFA3-4D9F-A450-BACBEB5A7B61}" type="sibTrans" cxnId="{9D12F5E2-D29B-4DC1-9E31-88EF2B4C6A0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13D4A6D1-2714-46D6-B109-FD1FC0F4A253}">
      <dgm:prSet phldrT="[Text]" custT="1"/>
      <dgm:spPr/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Pathology</a:t>
          </a:r>
          <a:endParaRPr lang="en-GB" sz="2000" b="1" dirty="0">
            <a:solidFill>
              <a:schemeClr val="tx1"/>
            </a:solidFill>
          </a:endParaRPr>
        </a:p>
      </dgm:t>
    </dgm:pt>
    <dgm:pt modelId="{F6E29141-C38D-4E16-BB2E-489DF8661A8E}" type="parTrans" cxnId="{3DE772A2-C906-4CA9-A6E1-00E782EC1603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568CA85-57A1-4C68-AE5A-037EF5F897A3}" type="sibTrans" cxnId="{3DE772A2-C906-4CA9-A6E1-00E782EC1603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10AC21F-3881-470A-AD14-CA3EC21D76A8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Sequencer </a:t>
          </a:r>
          <a:endParaRPr lang="en-GB" sz="2000" b="1" dirty="0">
            <a:solidFill>
              <a:srgbClr val="002060"/>
            </a:solidFill>
          </a:endParaRPr>
        </a:p>
      </dgm:t>
    </dgm:pt>
    <dgm:pt modelId="{4783DDCE-89AD-467F-BBB2-7778E407F50F}" type="parTrans" cxnId="{A75291A0-1E95-4568-82F7-6530EB4C2BC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71ECBBB-88E8-4354-A382-EEA5F7DA82C0}" type="sibTrans" cxnId="{A75291A0-1E95-4568-82F7-6530EB4C2BC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28D529E-2FFB-4744-82A6-4838659F84B2}">
      <dgm:prSet phldrT="[Text]" custT="1"/>
      <dgm:spPr/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KAVI</a:t>
          </a:r>
        </a:p>
        <a:p>
          <a:r>
            <a:rPr lang="en-GB" sz="2000" b="1" dirty="0" smtClean="0">
              <a:solidFill>
                <a:schemeClr val="tx1"/>
              </a:solidFill>
            </a:rPr>
            <a:t>CEBIB</a:t>
          </a:r>
          <a:endParaRPr lang="en-GB" sz="2000" b="1" dirty="0">
            <a:solidFill>
              <a:schemeClr val="tx1"/>
            </a:solidFill>
          </a:endParaRPr>
        </a:p>
      </dgm:t>
    </dgm:pt>
    <dgm:pt modelId="{FAF098D2-9696-401E-B6F8-AE3941D9B083}" type="parTrans" cxnId="{F31585F6-8D3C-4E18-A5CD-7E6937C5DF5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B7594DA-4F44-4EC6-AA7D-88DBE6052A23}" type="sibTrans" cxnId="{F31585F6-8D3C-4E18-A5CD-7E6937C5DF5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3628B9CD-1D84-4A8A-A30F-C8A7A5B0AD1B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Capacity building</a:t>
          </a:r>
          <a:endParaRPr lang="en-GB" sz="2000" b="1" dirty="0">
            <a:solidFill>
              <a:srgbClr val="002060"/>
            </a:solidFill>
          </a:endParaRPr>
        </a:p>
      </dgm:t>
    </dgm:pt>
    <dgm:pt modelId="{EE74B557-B6D5-4F9F-B2C1-79997ACF4842}" type="parTrans" cxnId="{D9C24487-D970-42C8-BF13-D08572E56EC2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15E62E42-A9D4-4970-82EE-886B3000223B}" type="sibTrans" cxnId="{D9C24487-D970-42C8-BF13-D08572E56EC2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EA81652D-CC37-4961-9E7E-CB07DB7D1899}">
      <dgm:prSet phldrT="[Text]" custT="1"/>
      <dgm:spPr/>
      <dgm:t>
        <a:bodyPr/>
        <a:lstStyle/>
        <a:p>
          <a:r>
            <a:rPr lang="en-GB" sz="2000" b="1" dirty="0" smtClean="0">
              <a:solidFill>
                <a:schemeClr val="tx1"/>
              </a:solidFill>
            </a:rPr>
            <a:t>SickKids </a:t>
          </a:r>
          <a:endParaRPr lang="en-GB" sz="2000" b="1" dirty="0">
            <a:solidFill>
              <a:schemeClr val="tx1"/>
            </a:solidFill>
          </a:endParaRPr>
        </a:p>
      </dgm:t>
    </dgm:pt>
    <dgm:pt modelId="{F1A3E3EF-E0ED-4F86-AA03-689D9C954363}" type="parTrans" cxnId="{784F7EEF-EB8E-42A4-9853-34571A63012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19CF0E9-DE36-44B2-9ECE-A16F1670C7D9}" type="sibTrans" cxnId="{784F7EEF-EB8E-42A4-9853-34571A63012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99D678A-FE52-474F-B7FB-80577611EAA5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Training </a:t>
          </a:r>
          <a:endParaRPr lang="en-GB" sz="2000" b="1" dirty="0">
            <a:solidFill>
              <a:srgbClr val="002060"/>
            </a:solidFill>
          </a:endParaRPr>
        </a:p>
      </dgm:t>
    </dgm:pt>
    <dgm:pt modelId="{871700C2-14F2-47FF-B89F-177DCDF183BA}" type="parTrans" cxnId="{3953BAEA-2F63-49FA-BB41-983C7BEBD02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EFC49E31-3639-428D-B3EB-73AB71061641}" type="sibTrans" cxnId="{3953BAEA-2F63-49FA-BB41-983C7BEBD02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56FA788-37A8-4EAC-9F43-5CE8B62687F2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Blood </a:t>
          </a:r>
          <a:endParaRPr lang="en-GB" sz="2000" b="1" dirty="0">
            <a:solidFill>
              <a:srgbClr val="002060"/>
            </a:solidFill>
          </a:endParaRPr>
        </a:p>
      </dgm:t>
    </dgm:pt>
    <dgm:pt modelId="{344FF2AC-5A5D-40C5-A7A4-697BD9B603D8}" type="parTrans" cxnId="{436010EE-9F05-49B8-A701-AA462729550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24B3F2B1-587A-4B56-82D0-DCD7A85A0720}" type="sibTrans" cxnId="{436010EE-9F05-49B8-A701-AA462729550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92FB7C9-CDB5-4DCF-84B5-B1711B547E1C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Tumour</a:t>
          </a:r>
          <a:endParaRPr lang="en-GB" sz="2000" b="1" dirty="0">
            <a:solidFill>
              <a:srgbClr val="002060"/>
            </a:solidFill>
          </a:endParaRPr>
        </a:p>
      </dgm:t>
    </dgm:pt>
    <dgm:pt modelId="{59855FC9-65D6-49F8-81E1-7E2A068F6B08}" type="parTrans" cxnId="{3A469170-0ED9-403A-AF93-8A56BB23907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2F6E7101-89AD-4A14-BFE0-255FF27CF489}" type="sibTrans" cxnId="{3A469170-0ED9-403A-AF93-8A56BB23907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1A10367-63A7-4FF9-B183-5292EDB4DEED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PhD</a:t>
          </a:r>
          <a:endParaRPr lang="en-GB" sz="2000" b="1" dirty="0">
            <a:solidFill>
              <a:srgbClr val="002060"/>
            </a:solidFill>
          </a:endParaRPr>
        </a:p>
      </dgm:t>
    </dgm:pt>
    <dgm:pt modelId="{588033F6-B5B7-4B6A-B09D-5B152F621014}" type="parTrans" cxnId="{3FEB9DEF-E01B-46B3-89F1-A46C5DFE1813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2F60C1C0-76E1-4B70-84E9-661B6C25DD49}" type="sibTrans" cxnId="{3FEB9DEF-E01B-46B3-89F1-A46C5DFE1813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2FA56372-F5CF-4C8A-9E6F-4AF01C7F549E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MSc</a:t>
          </a:r>
          <a:endParaRPr lang="en-GB" sz="2000" b="1" dirty="0">
            <a:solidFill>
              <a:srgbClr val="002060"/>
            </a:solidFill>
          </a:endParaRPr>
        </a:p>
      </dgm:t>
    </dgm:pt>
    <dgm:pt modelId="{E2DF80E1-4B19-47EC-AC30-00A817004F48}" type="parTrans" cxnId="{68F651A0-16D8-45C8-A8E8-DD8C33E83951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BC10784-DB9D-4C0B-A9ED-D5CDA1A7D776}" type="sibTrans" cxnId="{68F651A0-16D8-45C8-A8E8-DD8C33E83951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D8207F25-B14A-47CB-823B-7C4558C6F403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Skills transfer</a:t>
          </a:r>
          <a:endParaRPr lang="en-GB" sz="2000" b="1" dirty="0">
            <a:solidFill>
              <a:srgbClr val="002060"/>
            </a:solidFill>
          </a:endParaRPr>
        </a:p>
      </dgm:t>
    </dgm:pt>
    <dgm:pt modelId="{FE93DA82-9943-4549-A096-CA5F238B7814}" type="parTrans" cxnId="{CE58B41F-A404-4255-9EA3-77D2E54A560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D39D2004-EEB8-4940-84DF-ABE2F463C46B}" type="sibTrans" cxnId="{CE58B41F-A404-4255-9EA3-77D2E54A560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28A4A08D-9E4F-4A8E-8A1B-B7145E253AA3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Modules</a:t>
          </a:r>
          <a:endParaRPr lang="en-GB" sz="2000" b="1" dirty="0">
            <a:solidFill>
              <a:srgbClr val="002060"/>
            </a:solidFill>
          </a:endParaRPr>
        </a:p>
      </dgm:t>
    </dgm:pt>
    <dgm:pt modelId="{3992A51D-2E14-400A-9894-E49B38F60AAC}" type="parTrans" cxnId="{EB39E4D2-17F7-4854-AEAA-3930EE994F1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1B6FC8CA-183A-4F09-86BC-E263B2E204AA}" type="sibTrans" cxnId="{EB39E4D2-17F7-4854-AEAA-3930EE994F1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72F9A8D-2BD3-43BF-AA5F-B2EE9F357806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Consumables </a:t>
          </a:r>
          <a:endParaRPr lang="en-GB" sz="2000" b="1" dirty="0">
            <a:solidFill>
              <a:srgbClr val="002060"/>
            </a:solidFill>
          </a:endParaRPr>
        </a:p>
      </dgm:t>
    </dgm:pt>
    <dgm:pt modelId="{8E78D91F-988F-4AE2-9A09-2A6234AFDD47}" type="parTrans" cxnId="{F850DEFA-2CE9-42A2-A307-E45EE1488EA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516D761-91C3-451F-AA83-B6E3C4940C62}" type="sibTrans" cxnId="{F850DEFA-2CE9-42A2-A307-E45EE1488EA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C7E638A3-1D2F-4305-97D2-A32EE834AD3A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support</a:t>
          </a:r>
          <a:endParaRPr lang="en-GB" sz="2000" b="1" dirty="0">
            <a:solidFill>
              <a:srgbClr val="002060"/>
            </a:solidFill>
          </a:endParaRPr>
        </a:p>
      </dgm:t>
    </dgm:pt>
    <dgm:pt modelId="{5EC43F23-2A4D-4201-B03B-62E678523715}" type="parTrans" cxnId="{53FC3AA4-659F-45C5-8275-B69E39C221A7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6FC5C91-4E3F-4442-A676-2D1BD3EDA189}" type="sibTrans" cxnId="{53FC3AA4-659F-45C5-8275-B69E39C221A7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A8BBBF0-36C4-4105-ACDE-605E91972083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002060"/>
              </a:solidFill>
            </a:rPr>
            <a:t>Biomedical Research </a:t>
          </a:r>
          <a:endParaRPr lang="en-GB" sz="2000" b="1" dirty="0">
            <a:solidFill>
              <a:srgbClr val="002060"/>
            </a:solidFill>
          </a:endParaRPr>
        </a:p>
      </dgm:t>
    </dgm:pt>
    <dgm:pt modelId="{C5EF561F-36A5-42A1-94B9-075CAAC4D3E1}" type="parTrans" cxnId="{D1B77F14-BA12-42BE-9FF1-A0B76DFE02DD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CBC5D95-B84B-425A-8C5E-3E8FAF668E27}" type="sibTrans" cxnId="{D1B77F14-BA12-42BE-9FF1-A0B76DFE02DD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A8CAD17-8CD4-4151-A40E-EBE0F4C615AD}" type="pres">
      <dgm:prSet presAssocID="{8042C070-8348-418F-B5B4-29924963BA6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9841BF2-755A-443E-9BED-B7F248EE267B}" type="pres">
      <dgm:prSet presAssocID="{8042C070-8348-418F-B5B4-29924963BA64}" presName="children" presStyleCnt="0"/>
      <dgm:spPr/>
    </dgm:pt>
    <dgm:pt modelId="{1245EA7F-A67B-4BA9-B133-C00D5647D99D}" type="pres">
      <dgm:prSet presAssocID="{8042C070-8348-418F-B5B4-29924963BA64}" presName="child1group" presStyleCnt="0"/>
      <dgm:spPr/>
    </dgm:pt>
    <dgm:pt modelId="{AE44B2F4-E6E3-4A50-B407-8CD6DAC5E270}" type="pres">
      <dgm:prSet presAssocID="{8042C070-8348-418F-B5B4-29924963BA64}" presName="child1" presStyleLbl="bgAcc1" presStyleIdx="0" presStyleCnt="4"/>
      <dgm:spPr/>
      <dgm:t>
        <a:bodyPr/>
        <a:lstStyle/>
        <a:p>
          <a:endParaRPr lang="en-GB"/>
        </a:p>
      </dgm:t>
    </dgm:pt>
    <dgm:pt modelId="{20045F98-8A18-49DE-A016-1FB1E9D0694B}" type="pres">
      <dgm:prSet presAssocID="{8042C070-8348-418F-B5B4-29924963BA6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27FC99-31D6-4203-8B84-9D44D38E637C}" type="pres">
      <dgm:prSet presAssocID="{8042C070-8348-418F-B5B4-29924963BA64}" presName="child2group" presStyleCnt="0"/>
      <dgm:spPr/>
    </dgm:pt>
    <dgm:pt modelId="{34C6DAB1-4C2F-4C7A-B98A-951ED5D8563C}" type="pres">
      <dgm:prSet presAssocID="{8042C070-8348-418F-B5B4-29924963BA64}" presName="child2" presStyleLbl="bgAcc1" presStyleIdx="1" presStyleCnt="4"/>
      <dgm:spPr/>
      <dgm:t>
        <a:bodyPr/>
        <a:lstStyle/>
        <a:p>
          <a:endParaRPr lang="en-GB"/>
        </a:p>
      </dgm:t>
    </dgm:pt>
    <dgm:pt modelId="{0C7AB790-ECBF-4E05-81FA-481D264CA2E4}" type="pres">
      <dgm:prSet presAssocID="{8042C070-8348-418F-B5B4-29924963BA6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A9A048-BD99-4C7D-A33B-141938C83DFE}" type="pres">
      <dgm:prSet presAssocID="{8042C070-8348-418F-B5B4-29924963BA64}" presName="child3group" presStyleCnt="0"/>
      <dgm:spPr/>
    </dgm:pt>
    <dgm:pt modelId="{11602EF3-ADE1-49E6-A20C-35E97DEB2048}" type="pres">
      <dgm:prSet presAssocID="{8042C070-8348-418F-B5B4-29924963BA64}" presName="child3" presStyleLbl="bgAcc1" presStyleIdx="2" presStyleCnt="4" custLinFactNeighborX="10031" custLinFactNeighborY="1290"/>
      <dgm:spPr/>
      <dgm:t>
        <a:bodyPr/>
        <a:lstStyle/>
        <a:p>
          <a:endParaRPr lang="en-GB"/>
        </a:p>
      </dgm:t>
    </dgm:pt>
    <dgm:pt modelId="{B1C40C0D-FB90-4116-84F2-4EAFAD62DA65}" type="pres">
      <dgm:prSet presAssocID="{8042C070-8348-418F-B5B4-29924963BA6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39CC5F-DC7D-4436-91AA-94F4795A0879}" type="pres">
      <dgm:prSet presAssocID="{8042C070-8348-418F-B5B4-29924963BA64}" presName="child4group" presStyleCnt="0"/>
      <dgm:spPr/>
    </dgm:pt>
    <dgm:pt modelId="{0BFFF6D1-24F2-46CB-9E10-52850DDDAFC3}" type="pres">
      <dgm:prSet presAssocID="{8042C070-8348-418F-B5B4-29924963BA64}" presName="child4" presStyleLbl="bgAcc1" presStyleIdx="3" presStyleCnt="4" custScaleX="102654" custScaleY="111440"/>
      <dgm:spPr/>
      <dgm:t>
        <a:bodyPr/>
        <a:lstStyle/>
        <a:p>
          <a:endParaRPr lang="en-GB"/>
        </a:p>
      </dgm:t>
    </dgm:pt>
    <dgm:pt modelId="{1A7C7A8F-F4EE-4836-8FE2-A1926DD43D66}" type="pres">
      <dgm:prSet presAssocID="{8042C070-8348-418F-B5B4-29924963BA6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579B29-150B-430B-9809-FEBD5DB66EF9}" type="pres">
      <dgm:prSet presAssocID="{8042C070-8348-418F-B5B4-29924963BA64}" presName="childPlaceholder" presStyleCnt="0"/>
      <dgm:spPr/>
    </dgm:pt>
    <dgm:pt modelId="{205ECB45-AEDE-45B0-A502-33848DFD75EC}" type="pres">
      <dgm:prSet presAssocID="{8042C070-8348-418F-B5B4-29924963BA64}" presName="circle" presStyleCnt="0"/>
      <dgm:spPr/>
    </dgm:pt>
    <dgm:pt modelId="{02FAF0C9-30DF-43F9-A484-8A97ED8CA4B4}" type="pres">
      <dgm:prSet presAssocID="{8042C070-8348-418F-B5B4-29924963BA64}" presName="quadrant1" presStyleLbl="node1" presStyleIdx="0" presStyleCnt="4" custScaleX="124879" custLinFactNeighborX="-483" custLinFactNeighborY="96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BC3A3F-CCF1-4A64-9B60-0E5C8BC502AC}" type="pres">
      <dgm:prSet presAssocID="{8042C070-8348-418F-B5B4-29924963BA64}" presName="quadrant2" presStyleLbl="node1" presStyleIdx="1" presStyleCnt="4" custScaleX="113042" custScaleY="100239" custLinFactNeighborX="10629" custLinFactNeighborY="145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94F69D-FA86-4DFC-9167-A513F8404DFB}" type="pres">
      <dgm:prSet presAssocID="{8042C070-8348-418F-B5B4-29924963BA64}" presName="quadrant3" presStyleLbl="node1" presStyleIdx="2" presStyleCnt="4" custScaleX="115217" custScaleY="98305" custLinFactNeighborX="11112" custLinFactNeighborY="-338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8D4156-EDA2-49AB-9026-89B7B5E68B6E}" type="pres">
      <dgm:prSet presAssocID="{8042C070-8348-418F-B5B4-29924963BA64}" presName="quadrant4" presStyleLbl="node1" presStyleIdx="3" presStyleCnt="4" custScaleX="119081" custLinFactNeighborX="-1933" custLinFactNeighborY="-338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1B7163-2B8C-47E4-BDCF-9CA41DDFB8DF}" type="pres">
      <dgm:prSet presAssocID="{8042C070-8348-418F-B5B4-29924963BA64}" presName="quadrantPlaceholder" presStyleCnt="0"/>
      <dgm:spPr/>
    </dgm:pt>
    <dgm:pt modelId="{446FFF1C-1840-42CB-A98C-2862C8EB9390}" type="pres">
      <dgm:prSet presAssocID="{8042C070-8348-418F-B5B4-29924963BA64}" presName="center1" presStyleLbl="fgShp" presStyleIdx="0" presStyleCnt="2" custLinFactNeighborX="19591" custLinFactNeighborY="3219"/>
      <dgm:spPr/>
    </dgm:pt>
    <dgm:pt modelId="{4A09A343-1F96-481B-B948-BF1DDD53C4D3}" type="pres">
      <dgm:prSet presAssocID="{8042C070-8348-418F-B5B4-29924963BA64}" presName="center2" presStyleLbl="fgShp" presStyleIdx="1" presStyleCnt="2" custLinFactNeighborX="19591" custLinFactNeighborY="-12874"/>
      <dgm:spPr/>
    </dgm:pt>
  </dgm:ptLst>
  <dgm:cxnLst>
    <dgm:cxn modelId="{7CDAE804-F559-4C29-9DC6-A880CB2A1A56}" type="presOf" srcId="{AA8BBBF0-36C4-4105-ACDE-605E91972083}" destId="{11602EF3-ADE1-49E6-A20C-35E97DEB2048}" srcOrd="0" destOrd="1" presId="urn:microsoft.com/office/officeart/2005/8/layout/cycle4"/>
    <dgm:cxn modelId="{0523470B-3C74-4EB9-975C-E9D16BD3C8BF}" type="presOf" srcId="{F10AC21F-3881-470A-AD14-CA3EC21D76A8}" destId="{0C7AB790-ECBF-4E05-81FA-481D264CA2E4}" srcOrd="1" destOrd="0" presId="urn:microsoft.com/office/officeart/2005/8/layout/cycle4"/>
    <dgm:cxn modelId="{53DB36F4-85D5-4E60-9EBA-6862C13D7A59}" type="presOf" srcId="{AA8BBBF0-36C4-4105-ACDE-605E91972083}" destId="{B1C40C0D-FB90-4116-84F2-4EAFAD62DA65}" srcOrd="1" destOrd="1" presId="urn:microsoft.com/office/officeart/2005/8/layout/cycle4"/>
    <dgm:cxn modelId="{BEB6C225-DFD4-44EF-B97D-5091957E168F}" type="presOf" srcId="{A56FA788-37A8-4EAC-9F43-5CE8B62687F2}" destId="{20045F98-8A18-49DE-A016-1FB1E9D0694B}" srcOrd="1" destOrd="1" presId="urn:microsoft.com/office/officeart/2005/8/layout/cycle4"/>
    <dgm:cxn modelId="{82782698-7710-45BC-91B9-7164AE780560}" type="presOf" srcId="{3628B9CD-1D84-4A8A-A30F-C8A7A5B0AD1B}" destId="{11602EF3-ADE1-49E6-A20C-35E97DEB2048}" srcOrd="0" destOrd="0" presId="urn:microsoft.com/office/officeart/2005/8/layout/cycle4"/>
    <dgm:cxn modelId="{3A4AB22E-B298-4D0D-B67E-E6A7734F26A3}" type="presOf" srcId="{04DEFC04-21C1-481B-B8D9-1D2CCA3E757F}" destId="{AE44B2F4-E6E3-4A50-B407-8CD6DAC5E270}" srcOrd="0" destOrd="0" presId="urn:microsoft.com/office/officeart/2005/8/layout/cycle4"/>
    <dgm:cxn modelId="{C3426BC8-5097-432B-9D06-2E738C361CB4}" type="presOf" srcId="{A56FA788-37A8-4EAC-9F43-5CE8B62687F2}" destId="{AE44B2F4-E6E3-4A50-B407-8CD6DAC5E270}" srcOrd="0" destOrd="1" presId="urn:microsoft.com/office/officeart/2005/8/layout/cycle4"/>
    <dgm:cxn modelId="{9607A15C-1030-4823-B8B2-646763F56DF6}" type="presOf" srcId="{2FA56372-F5CF-4C8A-9E6F-4AF01C7F549E}" destId="{0BFFF6D1-24F2-46CB-9E10-52850DDDAFC3}" srcOrd="0" destOrd="2" presId="urn:microsoft.com/office/officeart/2005/8/layout/cycle4"/>
    <dgm:cxn modelId="{3F66AE27-8AA6-42D1-A497-8C24CAB2F901}" type="presOf" srcId="{28A4A08D-9E4F-4A8E-8A1B-B7145E253AA3}" destId="{1A7C7A8F-F4EE-4836-8FE2-A1926DD43D66}" srcOrd="1" destOrd="4" presId="urn:microsoft.com/office/officeart/2005/8/layout/cycle4"/>
    <dgm:cxn modelId="{53C487C5-DED6-4D68-A023-25D9133874D8}" type="presOf" srcId="{EA81652D-CC37-4961-9E7E-CB07DB7D1899}" destId="{D38D4156-EDA2-49AB-9026-89B7B5E68B6E}" srcOrd="0" destOrd="0" presId="urn:microsoft.com/office/officeart/2005/8/layout/cycle4"/>
    <dgm:cxn modelId="{16D5D35B-110E-41DD-BF04-E92F7A70EA8F}" type="presOf" srcId="{572F9A8D-2BD3-43BF-AA5F-B2EE9F357806}" destId="{0C7AB790-ECBF-4E05-81FA-481D264CA2E4}" srcOrd="1" destOrd="1" presId="urn:microsoft.com/office/officeart/2005/8/layout/cycle4"/>
    <dgm:cxn modelId="{3C4F072E-481B-48B1-A452-2F0B59208546}" type="presOf" srcId="{04DEFC04-21C1-481B-B8D9-1D2CCA3E757F}" destId="{20045F98-8A18-49DE-A016-1FB1E9D0694B}" srcOrd="1" destOrd="0" presId="urn:microsoft.com/office/officeart/2005/8/layout/cycle4"/>
    <dgm:cxn modelId="{F850DEFA-2CE9-42A2-A307-E45EE1488EA0}" srcId="{13D4A6D1-2714-46D6-B109-FD1FC0F4A253}" destId="{572F9A8D-2BD3-43BF-AA5F-B2EE9F357806}" srcOrd="1" destOrd="0" parTransId="{8E78D91F-988F-4AE2-9A09-2A6234AFDD47}" sibTransId="{5516D761-91C3-451F-AA83-B6E3C4940C62}"/>
    <dgm:cxn modelId="{131829C5-EDD5-43A8-824C-ABACC1758611}" type="presOf" srcId="{2FA56372-F5CF-4C8A-9E6F-4AF01C7F549E}" destId="{1A7C7A8F-F4EE-4836-8FE2-A1926DD43D66}" srcOrd="1" destOrd="2" presId="urn:microsoft.com/office/officeart/2005/8/layout/cycle4"/>
    <dgm:cxn modelId="{CE58B41F-A404-4255-9EA3-77D2E54A560E}" srcId="{EA81652D-CC37-4961-9E7E-CB07DB7D1899}" destId="{D8207F25-B14A-47CB-823B-7C4558C6F403}" srcOrd="3" destOrd="0" parTransId="{FE93DA82-9943-4549-A096-CA5F238B7814}" sibTransId="{D39D2004-EEB8-4940-84DF-ABE2F463C46B}"/>
    <dgm:cxn modelId="{784F7EEF-EB8E-42A4-9853-34571A630125}" srcId="{8042C070-8348-418F-B5B4-29924963BA64}" destId="{EA81652D-CC37-4961-9E7E-CB07DB7D1899}" srcOrd="3" destOrd="0" parTransId="{F1A3E3EF-E0ED-4F86-AA03-689D9C954363}" sibTransId="{019CF0E9-DE36-44B2-9ECE-A16F1670C7D9}"/>
    <dgm:cxn modelId="{510B980D-B332-4A7F-93F6-B958BE8B778B}" type="presOf" srcId="{51A10367-63A7-4FF9-B183-5292EDB4DEED}" destId="{1A7C7A8F-F4EE-4836-8FE2-A1926DD43D66}" srcOrd="1" destOrd="1" presId="urn:microsoft.com/office/officeart/2005/8/layout/cycle4"/>
    <dgm:cxn modelId="{D9C24487-D970-42C8-BF13-D08572E56EC2}" srcId="{528D529E-2FFB-4744-82A6-4838659F84B2}" destId="{3628B9CD-1D84-4A8A-A30F-C8A7A5B0AD1B}" srcOrd="0" destOrd="0" parTransId="{EE74B557-B6D5-4F9F-B2C1-79997ACF4842}" sibTransId="{15E62E42-A9D4-4970-82EE-886B3000223B}"/>
    <dgm:cxn modelId="{5EC45731-7A2D-4142-B5CB-6EF947C87CAD}" type="presOf" srcId="{999D678A-FE52-474F-B7FB-80577611EAA5}" destId="{0BFFF6D1-24F2-46CB-9E10-52850DDDAFC3}" srcOrd="0" destOrd="0" presId="urn:microsoft.com/office/officeart/2005/8/layout/cycle4"/>
    <dgm:cxn modelId="{65771850-5A17-4FD9-8BE6-F054CBDEDA0C}" type="presOf" srcId="{3628B9CD-1D84-4A8A-A30F-C8A7A5B0AD1B}" destId="{B1C40C0D-FB90-4116-84F2-4EAFAD62DA65}" srcOrd="1" destOrd="0" presId="urn:microsoft.com/office/officeart/2005/8/layout/cycle4"/>
    <dgm:cxn modelId="{27DD485A-480D-46E0-A906-BB1E34782F7A}" type="presOf" srcId="{51A10367-63A7-4FF9-B183-5292EDB4DEED}" destId="{0BFFF6D1-24F2-46CB-9E10-52850DDDAFC3}" srcOrd="0" destOrd="1" presId="urn:microsoft.com/office/officeart/2005/8/layout/cycle4"/>
    <dgm:cxn modelId="{9D12F5E2-D29B-4DC1-9E31-88EF2B4C6A0F}" srcId="{A6F087E0-1146-42C1-9C93-E15E1C1A7347}" destId="{04DEFC04-21C1-481B-B8D9-1D2CCA3E757F}" srcOrd="0" destOrd="0" parTransId="{D79F7DA1-0581-443A-84FD-0A9A26529B7C}" sibTransId="{BFDA5676-AFA3-4D9F-A450-BACBEB5A7B61}"/>
    <dgm:cxn modelId="{F78B4026-4B02-48CE-9D2C-2E0830001FFD}" type="presOf" srcId="{8042C070-8348-418F-B5B4-29924963BA64}" destId="{5A8CAD17-8CD4-4151-A40E-EBE0F4C615AD}" srcOrd="0" destOrd="0" presId="urn:microsoft.com/office/officeart/2005/8/layout/cycle4"/>
    <dgm:cxn modelId="{687CD92B-CDDB-43B7-8096-EA5683DD742A}" type="presOf" srcId="{999D678A-FE52-474F-B7FB-80577611EAA5}" destId="{1A7C7A8F-F4EE-4836-8FE2-A1926DD43D66}" srcOrd="1" destOrd="0" presId="urn:microsoft.com/office/officeart/2005/8/layout/cycle4"/>
    <dgm:cxn modelId="{3DE772A2-C906-4CA9-A6E1-00E782EC1603}" srcId="{8042C070-8348-418F-B5B4-29924963BA64}" destId="{13D4A6D1-2714-46D6-B109-FD1FC0F4A253}" srcOrd="1" destOrd="0" parTransId="{F6E29141-C38D-4E16-BB2E-489DF8661A8E}" sibTransId="{5568CA85-57A1-4C68-AE5A-037EF5F897A3}"/>
    <dgm:cxn modelId="{68F651A0-16D8-45C8-A8E8-DD8C33E83951}" srcId="{EA81652D-CC37-4961-9E7E-CB07DB7D1899}" destId="{2FA56372-F5CF-4C8A-9E6F-4AF01C7F549E}" srcOrd="2" destOrd="0" parTransId="{E2DF80E1-4B19-47EC-AC30-00A817004F48}" sibTransId="{FBC10784-DB9D-4C0B-A9ED-D5CDA1A7D776}"/>
    <dgm:cxn modelId="{4BF1FCBB-7EF6-4C54-8538-7E16F922B458}" type="presOf" srcId="{528D529E-2FFB-4744-82A6-4838659F84B2}" destId="{A494F69D-FA86-4DFC-9167-A513F8404DFB}" srcOrd="0" destOrd="0" presId="urn:microsoft.com/office/officeart/2005/8/layout/cycle4"/>
    <dgm:cxn modelId="{F31585F6-8D3C-4E18-A5CD-7E6937C5DF55}" srcId="{8042C070-8348-418F-B5B4-29924963BA64}" destId="{528D529E-2FFB-4744-82A6-4838659F84B2}" srcOrd="2" destOrd="0" parTransId="{FAF098D2-9696-401E-B6F8-AE3941D9B083}" sibTransId="{9B7594DA-4F44-4EC6-AA7D-88DBE6052A23}"/>
    <dgm:cxn modelId="{0C479C01-2E29-474F-A39B-65F7139DF832}" type="presOf" srcId="{C7E638A3-1D2F-4305-97D2-A32EE834AD3A}" destId="{34C6DAB1-4C2F-4C7A-B98A-951ED5D8563C}" srcOrd="0" destOrd="2" presId="urn:microsoft.com/office/officeart/2005/8/layout/cycle4"/>
    <dgm:cxn modelId="{436010EE-9F05-49B8-A701-AA4627295504}" srcId="{A6F087E0-1146-42C1-9C93-E15E1C1A7347}" destId="{A56FA788-37A8-4EAC-9F43-5CE8B62687F2}" srcOrd="1" destOrd="0" parTransId="{344FF2AC-5A5D-40C5-A7A4-697BD9B603D8}" sibTransId="{24B3F2B1-587A-4B56-82D0-DCD7A85A0720}"/>
    <dgm:cxn modelId="{42D20466-9B26-44D7-9C1A-5203E8DAAA8B}" type="presOf" srcId="{D8207F25-B14A-47CB-823B-7C4558C6F403}" destId="{1A7C7A8F-F4EE-4836-8FE2-A1926DD43D66}" srcOrd="1" destOrd="3" presId="urn:microsoft.com/office/officeart/2005/8/layout/cycle4"/>
    <dgm:cxn modelId="{F04A75E9-514A-4FE3-A28F-6B4E2FEB24EF}" type="presOf" srcId="{A6F087E0-1146-42C1-9C93-E15E1C1A7347}" destId="{02FAF0C9-30DF-43F9-A484-8A97ED8CA4B4}" srcOrd="0" destOrd="0" presId="urn:microsoft.com/office/officeart/2005/8/layout/cycle4"/>
    <dgm:cxn modelId="{EC24B14F-8594-4A56-A5D1-9282A47AAB9B}" type="presOf" srcId="{F10AC21F-3881-470A-AD14-CA3EC21D76A8}" destId="{34C6DAB1-4C2F-4C7A-B98A-951ED5D8563C}" srcOrd="0" destOrd="0" presId="urn:microsoft.com/office/officeart/2005/8/layout/cycle4"/>
    <dgm:cxn modelId="{EB39E4D2-17F7-4854-AEAA-3930EE994F15}" srcId="{EA81652D-CC37-4961-9E7E-CB07DB7D1899}" destId="{28A4A08D-9E4F-4A8E-8A1B-B7145E253AA3}" srcOrd="4" destOrd="0" parTransId="{3992A51D-2E14-400A-9894-E49B38F60AAC}" sibTransId="{1B6FC8CA-183A-4F09-86BC-E263B2E204AA}"/>
    <dgm:cxn modelId="{3A469170-0ED9-403A-AF93-8A56BB23907E}" srcId="{A6F087E0-1146-42C1-9C93-E15E1C1A7347}" destId="{A92FB7C9-CDB5-4DCF-84B5-B1711B547E1C}" srcOrd="2" destOrd="0" parTransId="{59855FC9-65D6-49F8-81E1-7E2A068F6B08}" sibTransId="{2F6E7101-89AD-4A14-BFE0-255FF27CF489}"/>
    <dgm:cxn modelId="{BC438D43-F9EE-485C-81B1-7291D933BC90}" type="presOf" srcId="{D8207F25-B14A-47CB-823B-7C4558C6F403}" destId="{0BFFF6D1-24F2-46CB-9E10-52850DDDAFC3}" srcOrd="0" destOrd="3" presId="urn:microsoft.com/office/officeart/2005/8/layout/cycle4"/>
    <dgm:cxn modelId="{9C4A3137-7F03-42D9-9073-B418918AD650}" type="presOf" srcId="{C7E638A3-1D2F-4305-97D2-A32EE834AD3A}" destId="{0C7AB790-ECBF-4E05-81FA-481D264CA2E4}" srcOrd="1" destOrd="2" presId="urn:microsoft.com/office/officeart/2005/8/layout/cycle4"/>
    <dgm:cxn modelId="{EFA99996-AA1A-493F-B05F-0214CE84F682}" type="presOf" srcId="{13D4A6D1-2714-46D6-B109-FD1FC0F4A253}" destId="{52BC3A3F-CCF1-4A64-9B60-0E5C8BC502AC}" srcOrd="0" destOrd="0" presId="urn:microsoft.com/office/officeart/2005/8/layout/cycle4"/>
    <dgm:cxn modelId="{53FC3AA4-659F-45C5-8275-B69E39C221A7}" srcId="{13D4A6D1-2714-46D6-B109-FD1FC0F4A253}" destId="{C7E638A3-1D2F-4305-97D2-A32EE834AD3A}" srcOrd="2" destOrd="0" parTransId="{5EC43F23-2A4D-4201-B03B-62E678523715}" sibTransId="{F6FC5C91-4E3F-4442-A676-2D1BD3EDA189}"/>
    <dgm:cxn modelId="{D1B77F14-BA12-42BE-9FF1-A0B76DFE02DD}" srcId="{528D529E-2FFB-4744-82A6-4838659F84B2}" destId="{AA8BBBF0-36C4-4105-ACDE-605E91972083}" srcOrd="1" destOrd="0" parTransId="{C5EF561F-36A5-42A1-94B9-075CAAC4D3E1}" sibTransId="{BCBC5D95-B84B-425A-8C5E-3E8FAF668E27}"/>
    <dgm:cxn modelId="{DD60C1AF-1418-4E14-93F3-F245144696AC}" type="presOf" srcId="{A92FB7C9-CDB5-4DCF-84B5-B1711B547E1C}" destId="{20045F98-8A18-49DE-A016-1FB1E9D0694B}" srcOrd="1" destOrd="2" presId="urn:microsoft.com/office/officeart/2005/8/layout/cycle4"/>
    <dgm:cxn modelId="{A75291A0-1E95-4568-82F7-6530EB4C2BC0}" srcId="{13D4A6D1-2714-46D6-B109-FD1FC0F4A253}" destId="{F10AC21F-3881-470A-AD14-CA3EC21D76A8}" srcOrd="0" destOrd="0" parTransId="{4783DDCE-89AD-467F-BBB2-7778E407F50F}" sibTransId="{F71ECBBB-88E8-4354-A382-EEA5F7DA82C0}"/>
    <dgm:cxn modelId="{3953BAEA-2F63-49FA-BB41-983C7BEBD028}" srcId="{EA81652D-CC37-4961-9E7E-CB07DB7D1899}" destId="{999D678A-FE52-474F-B7FB-80577611EAA5}" srcOrd="0" destOrd="0" parTransId="{871700C2-14F2-47FF-B89F-177DCDF183BA}" sibTransId="{EFC49E31-3639-428D-B3EB-73AB71061641}"/>
    <dgm:cxn modelId="{3FEB9DEF-E01B-46B3-89F1-A46C5DFE1813}" srcId="{EA81652D-CC37-4961-9E7E-CB07DB7D1899}" destId="{51A10367-63A7-4FF9-B183-5292EDB4DEED}" srcOrd="1" destOrd="0" parTransId="{588033F6-B5B7-4B6A-B09D-5B152F621014}" sibTransId="{2F60C1C0-76E1-4B70-84E9-661B6C25DD49}"/>
    <dgm:cxn modelId="{58964556-8385-4F03-9799-3C61EFA982DC}" srcId="{8042C070-8348-418F-B5B4-29924963BA64}" destId="{A6F087E0-1146-42C1-9C93-E15E1C1A7347}" srcOrd="0" destOrd="0" parTransId="{F830ECC4-19F5-4062-BA5C-B59E80640866}" sibTransId="{B5C3E08E-C849-42FE-B7B1-DD7413BB0443}"/>
    <dgm:cxn modelId="{FB2FF4E6-4818-4DAF-9378-977CE2E48BA8}" type="presOf" srcId="{28A4A08D-9E4F-4A8E-8A1B-B7145E253AA3}" destId="{0BFFF6D1-24F2-46CB-9E10-52850DDDAFC3}" srcOrd="0" destOrd="4" presId="urn:microsoft.com/office/officeart/2005/8/layout/cycle4"/>
    <dgm:cxn modelId="{1ACE072E-87C9-44F9-A65B-3270E6B4F61E}" type="presOf" srcId="{572F9A8D-2BD3-43BF-AA5F-B2EE9F357806}" destId="{34C6DAB1-4C2F-4C7A-B98A-951ED5D8563C}" srcOrd="0" destOrd="1" presId="urn:microsoft.com/office/officeart/2005/8/layout/cycle4"/>
    <dgm:cxn modelId="{397A3E63-6A35-4F3A-9802-489CF20ABDCA}" type="presOf" srcId="{A92FB7C9-CDB5-4DCF-84B5-B1711B547E1C}" destId="{AE44B2F4-E6E3-4A50-B407-8CD6DAC5E270}" srcOrd="0" destOrd="2" presId="urn:microsoft.com/office/officeart/2005/8/layout/cycle4"/>
    <dgm:cxn modelId="{0BE5EE40-25B5-432A-9FA4-014BDB1FA997}" type="presParOf" srcId="{5A8CAD17-8CD4-4151-A40E-EBE0F4C615AD}" destId="{99841BF2-755A-443E-9BED-B7F248EE267B}" srcOrd="0" destOrd="0" presId="urn:microsoft.com/office/officeart/2005/8/layout/cycle4"/>
    <dgm:cxn modelId="{C1F75ACA-15BF-47CF-A06D-642FB12F0049}" type="presParOf" srcId="{99841BF2-755A-443E-9BED-B7F248EE267B}" destId="{1245EA7F-A67B-4BA9-B133-C00D5647D99D}" srcOrd="0" destOrd="0" presId="urn:microsoft.com/office/officeart/2005/8/layout/cycle4"/>
    <dgm:cxn modelId="{EB2E3484-22A0-4C3F-857A-0236C0929207}" type="presParOf" srcId="{1245EA7F-A67B-4BA9-B133-C00D5647D99D}" destId="{AE44B2F4-E6E3-4A50-B407-8CD6DAC5E270}" srcOrd="0" destOrd="0" presId="urn:microsoft.com/office/officeart/2005/8/layout/cycle4"/>
    <dgm:cxn modelId="{91047EBA-DB2E-4E92-8D03-9041643ED2CC}" type="presParOf" srcId="{1245EA7F-A67B-4BA9-B133-C00D5647D99D}" destId="{20045F98-8A18-49DE-A016-1FB1E9D0694B}" srcOrd="1" destOrd="0" presId="urn:microsoft.com/office/officeart/2005/8/layout/cycle4"/>
    <dgm:cxn modelId="{A0708535-4470-4692-B60C-54A9E5ECA12D}" type="presParOf" srcId="{99841BF2-755A-443E-9BED-B7F248EE267B}" destId="{F827FC99-31D6-4203-8B84-9D44D38E637C}" srcOrd="1" destOrd="0" presId="urn:microsoft.com/office/officeart/2005/8/layout/cycle4"/>
    <dgm:cxn modelId="{D985256A-726F-4E73-A422-B8B328797C5E}" type="presParOf" srcId="{F827FC99-31D6-4203-8B84-9D44D38E637C}" destId="{34C6DAB1-4C2F-4C7A-B98A-951ED5D8563C}" srcOrd="0" destOrd="0" presId="urn:microsoft.com/office/officeart/2005/8/layout/cycle4"/>
    <dgm:cxn modelId="{BCD28D67-BB59-4E2B-982A-358EB47559E4}" type="presParOf" srcId="{F827FC99-31D6-4203-8B84-9D44D38E637C}" destId="{0C7AB790-ECBF-4E05-81FA-481D264CA2E4}" srcOrd="1" destOrd="0" presId="urn:microsoft.com/office/officeart/2005/8/layout/cycle4"/>
    <dgm:cxn modelId="{9234180D-8525-4586-A2DA-4E1B26BD0F92}" type="presParOf" srcId="{99841BF2-755A-443E-9BED-B7F248EE267B}" destId="{D6A9A048-BD99-4C7D-A33B-141938C83DFE}" srcOrd="2" destOrd="0" presId="urn:microsoft.com/office/officeart/2005/8/layout/cycle4"/>
    <dgm:cxn modelId="{CC317FAD-EDC2-4F1F-A392-52EE5476F4AD}" type="presParOf" srcId="{D6A9A048-BD99-4C7D-A33B-141938C83DFE}" destId="{11602EF3-ADE1-49E6-A20C-35E97DEB2048}" srcOrd="0" destOrd="0" presId="urn:microsoft.com/office/officeart/2005/8/layout/cycle4"/>
    <dgm:cxn modelId="{3D372250-F9BC-466D-9ED0-80CA4066F2BC}" type="presParOf" srcId="{D6A9A048-BD99-4C7D-A33B-141938C83DFE}" destId="{B1C40C0D-FB90-4116-84F2-4EAFAD62DA65}" srcOrd="1" destOrd="0" presId="urn:microsoft.com/office/officeart/2005/8/layout/cycle4"/>
    <dgm:cxn modelId="{A8CB9EE6-0291-424C-99D4-71E9E2623135}" type="presParOf" srcId="{99841BF2-755A-443E-9BED-B7F248EE267B}" destId="{2139CC5F-DC7D-4436-91AA-94F4795A0879}" srcOrd="3" destOrd="0" presId="urn:microsoft.com/office/officeart/2005/8/layout/cycle4"/>
    <dgm:cxn modelId="{834CDFF8-166F-4F1A-863A-F30DF0820EDF}" type="presParOf" srcId="{2139CC5F-DC7D-4436-91AA-94F4795A0879}" destId="{0BFFF6D1-24F2-46CB-9E10-52850DDDAFC3}" srcOrd="0" destOrd="0" presId="urn:microsoft.com/office/officeart/2005/8/layout/cycle4"/>
    <dgm:cxn modelId="{C97863CF-065F-4656-9114-916DD1DA03FC}" type="presParOf" srcId="{2139CC5F-DC7D-4436-91AA-94F4795A0879}" destId="{1A7C7A8F-F4EE-4836-8FE2-A1926DD43D66}" srcOrd="1" destOrd="0" presId="urn:microsoft.com/office/officeart/2005/8/layout/cycle4"/>
    <dgm:cxn modelId="{CC94CC14-DC16-4212-AEC3-57B542C81174}" type="presParOf" srcId="{99841BF2-755A-443E-9BED-B7F248EE267B}" destId="{DF579B29-150B-430B-9809-FEBD5DB66EF9}" srcOrd="4" destOrd="0" presId="urn:microsoft.com/office/officeart/2005/8/layout/cycle4"/>
    <dgm:cxn modelId="{04A86932-04CC-4CD6-9D19-86FDC2673F3D}" type="presParOf" srcId="{5A8CAD17-8CD4-4151-A40E-EBE0F4C615AD}" destId="{205ECB45-AEDE-45B0-A502-33848DFD75EC}" srcOrd="1" destOrd="0" presId="urn:microsoft.com/office/officeart/2005/8/layout/cycle4"/>
    <dgm:cxn modelId="{3B6E54A9-5AC0-49ED-B40D-CF21FB91215F}" type="presParOf" srcId="{205ECB45-AEDE-45B0-A502-33848DFD75EC}" destId="{02FAF0C9-30DF-43F9-A484-8A97ED8CA4B4}" srcOrd="0" destOrd="0" presId="urn:microsoft.com/office/officeart/2005/8/layout/cycle4"/>
    <dgm:cxn modelId="{5C4D40A9-812B-4C50-9023-10E1EA6917AF}" type="presParOf" srcId="{205ECB45-AEDE-45B0-A502-33848DFD75EC}" destId="{52BC3A3F-CCF1-4A64-9B60-0E5C8BC502AC}" srcOrd="1" destOrd="0" presId="urn:microsoft.com/office/officeart/2005/8/layout/cycle4"/>
    <dgm:cxn modelId="{DBACB082-20FE-4131-89B0-5C73C4E3BF3F}" type="presParOf" srcId="{205ECB45-AEDE-45B0-A502-33848DFD75EC}" destId="{A494F69D-FA86-4DFC-9167-A513F8404DFB}" srcOrd="2" destOrd="0" presId="urn:microsoft.com/office/officeart/2005/8/layout/cycle4"/>
    <dgm:cxn modelId="{8459E13D-BCC1-464B-A629-CB10CED04090}" type="presParOf" srcId="{205ECB45-AEDE-45B0-A502-33848DFD75EC}" destId="{D38D4156-EDA2-49AB-9026-89B7B5E68B6E}" srcOrd="3" destOrd="0" presId="urn:microsoft.com/office/officeart/2005/8/layout/cycle4"/>
    <dgm:cxn modelId="{BF627674-A1B7-4588-983B-8D4A1458C051}" type="presParOf" srcId="{205ECB45-AEDE-45B0-A502-33848DFD75EC}" destId="{F11B7163-2B8C-47E4-BDCF-9CA41DDFB8DF}" srcOrd="4" destOrd="0" presId="urn:microsoft.com/office/officeart/2005/8/layout/cycle4"/>
    <dgm:cxn modelId="{9F47A94D-08B0-4F94-BB43-2A9FEF069414}" type="presParOf" srcId="{5A8CAD17-8CD4-4151-A40E-EBE0F4C615AD}" destId="{446FFF1C-1840-42CB-A98C-2862C8EB9390}" srcOrd="2" destOrd="0" presId="urn:microsoft.com/office/officeart/2005/8/layout/cycle4"/>
    <dgm:cxn modelId="{F0B88685-B8E4-4B2A-8521-544FBC3055A1}" type="presParOf" srcId="{5A8CAD17-8CD4-4151-A40E-EBE0F4C615AD}" destId="{4A09A343-1F96-481B-B948-BF1DDD53C4D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D3DD72-6749-4C77-8273-359EEAECD547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B2F98D67-A985-42F6-A070-F5B86A0F0D94}">
      <dgm:prSet phldrT="[Text]" custT="1"/>
      <dgm:spPr/>
      <dgm:t>
        <a:bodyPr/>
        <a:lstStyle/>
        <a:p>
          <a:r>
            <a:rPr lang="en-GB" sz="2800" b="1" dirty="0" smtClean="0"/>
            <a:t>Clinicians</a:t>
          </a:r>
          <a:endParaRPr lang="en-GB" sz="2800" b="1" dirty="0"/>
        </a:p>
      </dgm:t>
    </dgm:pt>
    <dgm:pt modelId="{F4469149-F249-460B-B93A-02F3D7EA30E1}" type="parTrans" cxnId="{D6F3B36C-6E98-466A-AE5C-169CEDBDF00F}">
      <dgm:prSet/>
      <dgm:spPr/>
      <dgm:t>
        <a:bodyPr/>
        <a:lstStyle/>
        <a:p>
          <a:endParaRPr lang="en-GB"/>
        </a:p>
      </dgm:t>
    </dgm:pt>
    <dgm:pt modelId="{AABDEA70-5396-4596-B376-24D7FF933951}" type="sibTrans" cxnId="{D6F3B36C-6E98-466A-AE5C-169CEDBDF00F}">
      <dgm:prSet/>
      <dgm:spPr/>
      <dgm:t>
        <a:bodyPr/>
        <a:lstStyle/>
        <a:p>
          <a:endParaRPr lang="en-GB"/>
        </a:p>
      </dgm:t>
    </dgm:pt>
    <dgm:pt modelId="{48D645EC-B431-4983-A79D-72440F44CC38}">
      <dgm:prSet phldrT="[Text]" custT="1"/>
      <dgm:spPr/>
      <dgm:t>
        <a:bodyPr/>
        <a:lstStyle/>
        <a:p>
          <a:r>
            <a:rPr lang="en-GB" sz="2400" dirty="0" smtClean="0">
              <a:solidFill>
                <a:schemeClr val="bg1"/>
              </a:solidFill>
            </a:rPr>
            <a:t>Ophthalmologist</a:t>
          </a:r>
        </a:p>
        <a:p>
          <a:r>
            <a:rPr lang="en-GB" sz="2400" dirty="0" smtClean="0">
              <a:solidFill>
                <a:schemeClr val="bg1"/>
              </a:solidFill>
            </a:rPr>
            <a:t>Geneticist</a:t>
          </a:r>
        </a:p>
        <a:p>
          <a:r>
            <a:rPr lang="en-GB" sz="2400" dirty="0" smtClean="0">
              <a:solidFill>
                <a:schemeClr val="bg1"/>
              </a:solidFill>
            </a:rPr>
            <a:t>Nurse/ counsellor</a:t>
          </a:r>
        </a:p>
      </dgm:t>
    </dgm:pt>
    <dgm:pt modelId="{890ED120-577D-49D6-B67A-28DE1474B274}" type="parTrans" cxnId="{6F377B07-C667-4383-94C8-E9534C809104}">
      <dgm:prSet/>
      <dgm:spPr/>
      <dgm:t>
        <a:bodyPr/>
        <a:lstStyle/>
        <a:p>
          <a:endParaRPr lang="en-GB"/>
        </a:p>
      </dgm:t>
    </dgm:pt>
    <dgm:pt modelId="{46A93382-3358-46B5-95EA-4F538F32474B}" type="sibTrans" cxnId="{6F377B07-C667-4383-94C8-E9534C809104}">
      <dgm:prSet/>
      <dgm:spPr/>
      <dgm:t>
        <a:bodyPr/>
        <a:lstStyle/>
        <a:p>
          <a:endParaRPr lang="en-GB"/>
        </a:p>
      </dgm:t>
    </dgm:pt>
    <dgm:pt modelId="{711D9ADF-D999-4F24-B66E-E5CC2F50CC41}">
      <dgm:prSet phldrT="[Text]" custT="1"/>
      <dgm:spPr/>
      <dgm:t>
        <a:bodyPr/>
        <a:lstStyle/>
        <a:p>
          <a:r>
            <a:rPr lang="en-GB" sz="2000" dirty="0" smtClean="0"/>
            <a:t>Samples </a:t>
          </a:r>
        </a:p>
        <a:p>
          <a:r>
            <a:rPr lang="en-GB" sz="2000" dirty="0" smtClean="0"/>
            <a:t>Clinical interpretation</a:t>
          </a:r>
        </a:p>
        <a:p>
          <a:r>
            <a:rPr lang="en-GB" sz="2000" dirty="0" smtClean="0"/>
            <a:t> Communication</a:t>
          </a:r>
          <a:endParaRPr lang="en-GB" sz="2000" dirty="0"/>
        </a:p>
      </dgm:t>
    </dgm:pt>
    <dgm:pt modelId="{9326E353-5904-4445-8AE2-DA50CCE8CAE9}" type="parTrans" cxnId="{A20510C1-69D4-46A9-9F71-D1F4886C7A3A}">
      <dgm:prSet/>
      <dgm:spPr/>
      <dgm:t>
        <a:bodyPr/>
        <a:lstStyle/>
        <a:p>
          <a:endParaRPr lang="en-GB"/>
        </a:p>
      </dgm:t>
    </dgm:pt>
    <dgm:pt modelId="{7385999C-322D-47FE-A66F-19169EE075DA}" type="sibTrans" cxnId="{A20510C1-69D4-46A9-9F71-D1F4886C7A3A}">
      <dgm:prSet/>
      <dgm:spPr/>
      <dgm:t>
        <a:bodyPr/>
        <a:lstStyle/>
        <a:p>
          <a:endParaRPr lang="en-GB"/>
        </a:p>
      </dgm:t>
    </dgm:pt>
    <dgm:pt modelId="{EBD2FDA1-5AC2-4D34-815D-8CDE222A9F3F}">
      <dgm:prSet phldrT="[Text]" custT="1"/>
      <dgm:spPr/>
      <dgm:t>
        <a:bodyPr/>
        <a:lstStyle/>
        <a:p>
          <a:r>
            <a:rPr lang="en-GB" sz="2800" b="1" dirty="0" smtClean="0"/>
            <a:t>Pathologists </a:t>
          </a:r>
          <a:endParaRPr lang="en-GB" sz="2800" b="1" dirty="0"/>
        </a:p>
      </dgm:t>
    </dgm:pt>
    <dgm:pt modelId="{4791B71A-8FD5-45B8-BEE6-5874C74F5F32}" type="parTrans" cxnId="{CEE07514-60D6-423F-80F1-C3BB57B06E9E}">
      <dgm:prSet/>
      <dgm:spPr/>
      <dgm:t>
        <a:bodyPr/>
        <a:lstStyle/>
        <a:p>
          <a:endParaRPr lang="en-GB"/>
        </a:p>
      </dgm:t>
    </dgm:pt>
    <dgm:pt modelId="{54CCDA36-289A-401A-A66C-EEB002066A51}" type="sibTrans" cxnId="{CEE07514-60D6-423F-80F1-C3BB57B06E9E}">
      <dgm:prSet/>
      <dgm:spPr/>
      <dgm:t>
        <a:bodyPr/>
        <a:lstStyle/>
        <a:p>
          <a:endParaRPr lang="en-GB"/>
        </a:p>
      </dgm:t>
    </dgm:pt>
    <dgm:pt modelId="{7DE3372B-0C7E-4FB7-B1E6-9B17A0FFC5A0}">
      <dgm:prSet phldrT="[Text]" custT="1"/>
      <dgm:spPr/>
      <dgm:t>
        <a:bodyPr/>
        <a:lstStyle/>
        <a:p>
          <a:r>
            <a:rPr lang="en-GB" sz="2400" dirty="0" smtClean="0"/>
            <a:t>Confirm </a:t>
          </a:r>
        </a:p>
        <a:p>
          <a:r>
            <a:rPr lang="en-GB" sz="2400" dirty="0" smtClean="0"/>
            <a:t>Diagnosis</a:t>
          </a:r>
        </a:p>
      </dgm:t>
    </dgm:pt>
    <dgm:pt modelId="{BE173B74-C3B6-429B-AF1A-06DAA21812C8}" type="parTrans" cxnId="{BEA0EDF2-F066-4436-8F32-A0540EFCAEFF}">
      <dgm:prSet/>
      <dgm:spPr/>
      <dgm:t>
        <a:bodyPr/>
        <a:lstStyle/>
        <a:p>
          <a:endParaRPr lang="en-GB"/>
        </a:p>
      </dgm:t>
    </dgm:pt>
    <dgm:pt modelId="{5AA965D4-32DC-4AAD-B060-2378DB84FF5C}" type="sibTrans" cxnId="{BEA0EDF2-F066-4436-8F32-A0540EFCAEFF}">
      <dgm:prSet/>
      <dgm:spPr/>
      <dgm:t>
        <a:bodyPr/>
        <a:lstStyle/>
        <a:p>
          <a:endParaRPr lang="en-GB"/>
        </a:p>
      </dgm:t>
    </dgm:pt>
    <dgm:pt modelId="{068262BA-13B5-4230-BC4A-6E8D958F2717}">
      <dgm:prSet phldrT="[Text]" custT="1"/>
      <dgm:spPr/>
      <dgm:t>
        <a:bodyPr/>
        <a:lstStyle/>
        <a:p>
          <a:r>
            <a:rPr lang="en-GB" sz="2400" dirty="0" smtClean="0"/>
            <a:t>Tissue handling</a:t>
          </a:r>
        </a:p>
        <a:p>
          <a:r>
            <a:rPr lang="en-GB" sz="2400" dirty="0" smtClean="0"/>
            <a:t>Protocols </a:t>
          </a:r>
        </a:p>
        <a:p>
          <a:endParaRPr lang="en-GB" sz="2400" dirty="0" smtClean="0"/>
        </a:p>
      </dgm:t>
    </dgm:pt>
    <dgm:pt modelId="{C09C557E-E363-4373-9854-9E50F9A451A8}" type="parTrans" cxnId="{1D0C4D41-3A23-4496-8E43-BEED9374619D}">
      <dgm:prSet/>
      <dgm:spPr/>
      <dgm:t>
        <a:bodyPr/>
        <a:lstStyle/>
        <a:p>
          <a:endParaRPr lang="en-GB"/>
        </a:p>
      </dgm:t>
    </dgm:pt>
    <dgm:pt modelId="{E1CE01E2-423F-4E94-8855-580316928B05}" type="sibTrans" cxnId="{1D0C4D41-3A23-4496-8E43-BEED9374619D}">
      <dgm:prSet/>
      <dgm:spPr/>
      <dgm:t>
        <a:bodyPr/>
        <a:lstStyle/>
        <a:p>
          <a:endParaRPr lang="en-GB"/>
        </a:p>
      </dgm:t>
    </dgm:pt>
    <dgm:pt modelId="{AB65342C-83A3-4143-B802-B1217B92CE53}">
      <dgm:prSet phldrT="[Text]" custT="1"/>
      <dgm:spPr/>
      <dgm:t>
        <a:bodyPr/>
        <a:lstStyle/>
        <a:p>
          <a:r>
            <a:rPr lang="en-GB" sz="2800" b="1" dirty="0" smtClean="0"/>
            <a:t>Molecular scientist/</a:t>
          </a:r>
        </a:p>
        <a:p>
          <a:r>
            <a:rPr lang="en-GB" sz="2800" b="1" dirty="0" smtClean="0"/>
            <a:t>Bioinformatician</a:t>
          </a:r>
          <a:endParaRPr lang="en-GB" sz="2800" b="1" dirty="0"/>
        </a:p>
      </dgm:t>
    </dgm:pt>
    <dgm:pt modelId="{39974A0D-CAA9-4DA1-AC01-47D2A74A71F7}" type="parTrans" cxnId="{CCF4B6D2-77C0-421C-9861-A257E35B09F3}">
      <dgm:prSet/>
      <dgm:spPr/>
      <dgm:t>
        <a:bodyPr/>
        <a:lstStyle/>
        <a:p>
          <a:endParaRPr lang="en-GB"/>
        </a:p>
      </dgm:t>
    </dgm:pt>
    <dgm:pt modelId="{8F806A84-5EEA-49E8-83D5-F8CCC9C1F119}" type="sibTrans" cxnId="{CCF4B6D2-77C0-421C-9861-A257E35B09F3}">
      <dgm:prSet/>
      <dgm:spPr/>
      <dgm:t>
        <a:bodyPr/>
        <a:lstStyle/>
        <a:p>
          <a:endParaRPr lang="en-GB"/>
        </a:p>
      </dgm:t>
    </dgm:pt>
    <dgm:pt modelId="{18DDDEF8-3C2B-44BF-B7CC-7C8E08ACD609}">
      <dgm:prSet phldrT="[Text]" custT="1"/>
      <dgm:spPr/>
      <dgm:t>
        <a:bodyPr/>
        <a:lstStyle/>
        <a:p>
          <a:endParaRPr lang="en-GB" sz="2400" dirty="0" smtClean="0"/>
        </a:p>
        <a:p>
          <a:r>
            <a:rPr lang="en-GB" sz="2400" dirty="0" smtClean="0"/>
            <a:t>DNA isolation</a:t>
          </a:r>
        </a:p>
        <a:p>
          <a:r>
            <a:rPr lang="en-GB" sz="2400" dirty="0" smtClean="0"/>
            <a:t>Library preps</a:t>
          </a:r>
        </a:p>
        <a:p>
          <a:r>
            <a:rPr lang="en-GB" sz="2400" dirty="0" smtClean="0"/>
            <a:t>NGS</a:t>
          </a:r>
        </a:p>
        <a:p>
          <a:endParaRPr lang="en-GB" sz="2400" dirty="0"/>
        </a:p>
      </dgm:t>
    </dgm:pt>
    <dgm:pt modelId="{84528C04-FF4F-491E-9BF3-956498266D4E}" type="parTrans" cxnId="{16548365-F052-400D-9C92-42393DA7B558}">
      <dgm:prSet/>
      <dgm:spPr/>
      <dgm:t>
        <a:bodyPr/>
        <a:lstStyle/>
        <a:p>
          <a:endParaRPr lang="en-GB"/>
        </a:p>
      </dgm:t>
    </dgm:pt>
    <dgm:pt modelId="{E802DBF7-C0E4-43DE-BB7E-8C16AA69C23F}" type="sibTrans" cxnId="{16548365-F052-400D-9C92-42393DA7B558}">
      <dgm:prSet/>
      <dgm:spPr/>
      <dgm:t>
        <a:bodyPr/>
        <a:lstStyle/>
        <a:p>
          <a:endParaRPr lang="en-GB"/>
        </a:p>
      </dgm:t>
    </dgm:pt>
    <dgm:pt modelId="{6C1352F2-EA2E-47E3-B627-9B7587C7F4CD}">
      <dgm:prSet phldrT="[Text]" custT="1"/>
      <dgm:spPr/>
      <dgm:t>
        <a:bodyPr/>
        <a:lstStyle/>
        <a:p>
          <a:r>
            <a:rPr lang="en-GB" sz="2400" dirty="0" smtClean="0"/>
            <a:t>Genomic reads</a:t>
          </a:r>
        </a:p>
        <a:p>
          <a:r>
            <a:rPr lang="en-GB" sz="2400" dirty="0" smtClean="0"/>
            <a:t>&amp; Interpretation </a:t>
          </a:r>
          <a:endParaRPr lang="en-GB" sz="2400" dirty="0"/>
        </a:p>
      </dgm:t>
    </dgm:pt>
    <dgm:pt modelId="{F1C920B5-78D8-45B4-97D5-0E261CD59E1E}" type="parTrans" cxnId="{03395490-3EFD-4C86-BBFB-4CD9806B1159}">
      <dgm:prSet/>
      <dgm:spPr/>
      <dgm:t>
        <a:bodyPr/>
        <a:lstStyle/>
        <a:p>
          <a:endParaRPr lang="en-GB"/>
        </a:p>
      </dgm:t>
    </dgm:pt>
    <dgm:pt modelId="{7BF63608-5899-46F0-AA18-2326F443FB97}" type="sibTrans" cxnId="{03395490-3EFD-4C86-BBFB-4CD9806B1159}">
      <dgm:prSet/>
      <dgm:spPr/>
      <dgm:t>
        <a:bodyPr/>
        <a:lstStyle/>
        <a:p>
          <a:endParaRPr lang="en-GB"/>
        </a:p>
      </dgm:t>
    </dgm:pt>
    <dgm:pt modelId="{6AA98598-7E9A-41C2-AD9F-F1E90F4A3C4E}" type="pres">
      <dgm:prSet presAssocID="{BAD3DD72-6749-4C77-8273-359EEAECD54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B4FCBC5-9F7D-46E5-A9BB-CD281CBE6E61}" type="pres">
      <dgm:prSet presAssocID="{B2F98D67-A985-42F6-A070-F5B86A0F0D94}" presName="compNode" presStyleCnt="0"/>
      <dgm:spPr/>
    </dgm:pt>
    <dgm:pt modelId="{76C0138D-4282-466B-BF5B-1097099BC9E4}" type="pres">
      <dgm:prSet presAssocID="{B2F98D67-A985-42F6-A070-F5B86A0F0D94}" presName="aNode" presStyleLbl="bgShp" presStyleIdx="0" presStyleCnt="3" custLinFactNeighborX="5596"/>
      <dgm:spPr/>
      <dgm:t>
        <a:bodyPr/>
        <a:lstStyle/>
        <a:p>
          <a:endParaRPr lang="en-GB"/>
        </a:p>
      </dgm:t>
    </dgm:pt>
    <dgm:pt modelId="{AA34C0B4-BEED-4958-9BEF-8D6F3F67C9A7}" type="pres">
      <dgm:prSet presAssocID="{B2F98D67-A985-42F6-A070-F5B86A0F0D94}" presName="textNode" presStyleLbl="bgShp" presStyleIdx="0" presStyleCnt="3"/>
      <dgm:spPr/>
      <dgm:t>
        <a:bodyPr/>
        <a:lstStyle/>
        <a:p>
          <a:endParaRPr lang="en-GB"/>
        </a:p>
      </dgm:t>
    </dgm:pt>
    <dgm:pt modelId="{54450D6E-017A-4A0C-AB40-8FBF6DF5E93D}" type="pres">
      <dgm:prSet presAssocID="{B2F98D67-A985-42F6-A070-F5B86A0F0D94}" presName="compChildNode" presStyleCnt="0"/>
      <dgm:spPr/>
    </dgm:pt>
    <dgm:pt modelId="{45E24095-69F3-4BBD-AA60-1CB8BEC2EEEA}" type="pres">
      <dgm:prSet presAssocID="{B2F98D67-A985-42F6-A070-F5B86A0F0D94}" presName="theInnerList" presStyleCnt="0"/>
      <dgm:spPr/>
    </dgm:pt>
    <dgm:pt modelId="{DA6B7798-A931-4C93-B5EA-2D1DEC02016E}" type="pres">
      <dgm:prSet presAssocID="{48D645EC-B431-4983-A79D-72440F44CC38}" presName="childNode" presStyleLbl="node1" presStyleIdx="0" presStyleCnt="6" custScaleX="112718" custLinFactNeighborX="3417" custLinFactNeighborY="213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0487D8-3BFD-471C-8039-F5CD1EE3ADCB}" type="pres">
      <dgm:prSet presAssocID="{48D645EC-B431-4983-A79D-72440F44CC38}" presName="aSpace2" presStyleCnt="0"/>
      <dgm:spPr/>
    </dgm:pt>
    <dgm:pt modelId="{A7698B66-0A5F-489C-A967-3FB82CD2B1DC}" type="pres">
      <dgm:prSet presAssocID="{711D9ADF-D999-4F24-B66E-E5CC2F50CC41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D1F09E-33A9-417F-B189-2C39790324D7}" type="pres">
      <dgm:prSet presAssocID="{B2F98D67-A985-42F6-A070-F5B86A0F0D94}" presName="aSpace" presStyleCnt="0"/>
      <dgm:spPr/>
    </dgm:pt>
    <dgm:pt modelId="{16BE0007-2FCA-444E-829F-7E29AB0A312A}" type="pres">
      <dgm:prSet presAssocID="{EBD2FDA1-5AC2-4D34-815D-8CDE222A9F3F}" presName="compNode" presStyleCnt="0"/>
      <dgm:spPr/>
    </dgm:pt>
    <dgm:pt modelId="{29753342-300D-4A0E-973D-45202211C481}" type="pres">
      <dgm:prSet presAssocID="{EBD2FDA1-5AC2-4D34-815D-8CDE222A9F3F}" presName="aNode" presStyleLbl="bgShp" presStyleIdx="1" presStyleCnt="3"/>
      <dgm:spPr/>
      <dgm:t>
        <a:bodyPr/>
        <a:lstStyle/>
        <a:p>
          <a:endParaRPr lang="en-GB"/>
        </a:p>
      </dgm:t>
    </dgm:pt>
    <dgm:pt modelId="{00DC7BE0-BCB5-4B8A-90D3-E7A423094C1C}" type="pres">
      <dgm:prSet presAssocID="{EBD2FDA1-5AC2-4D34-815D-8CDE222A9F3F}" presName="textNode" presStyleLbl="bgShp" presStyleIdx="1" presStyleCnt="3"/>
      <dgm:spPr/>
      <dgm:t>
        <a:bodyPr/>
        <a:lstStyle/>
        <a:p>
          <a:endParaRPr lang="en-GB"/>
        </a:p>
      </dgm:t>
    </dgm:pt>
    <dgm:pt modelId="{5ED5C167-AE7E-4290-99C4-4173ACA40368}" type="pres">
      <dgm:prSet presAssocID="{EBD2FDA1-5AC2-4D34-815D-8CDE222A9F3F}" presName="compChildNode" presStyleCnt="0"/>
      <dgm:spPr/>
    </dgm:pt>
    <dgm:pt modelId="{0C58E4A5-C71A-4C89-BC57-A603EFFAA415}" type="pres">
      <dgm:prSet presAssocID="{EBD2FDA1-5AC2-4D34-815D-8CDE222A9F3F}" presName="theInnerList" presStyleCnt="0"/>
      <dgm:spPr/>
    </dgm:pt>
    <dgm:pt modelId="{31DFB340-E640-406F-8D05-9C762E6FAFA6}" type="pres">
      <dgm:prSet presAssocID="{7DE3372B-0C7E-4FB7-B1E6-9B17A0FFC5A0}" presName="childNode" presStyleLbl="node1" presStyleIdx="2" presStyleCnt="6" custScaleX="1129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048C3-2D7A-4EFB-BF00-CC6362BB79B2}" type="pres">
      <dgm:prSet presAssocID="{7DE3372B-0C7E-4FB7-B1E6-9B17A0FFC5A0}" presName="aSpace2" presStyleCnt="0"/>
      <dgm:spPr/>
    </dgm:pt>
    <dgm:pt modelId="{0A773FE6-3DAA-4F20-AD00-1989C8CCBE9E}" type="pres">
      <dgm:prSet presAssocID="{068262BA-13B5-4230-BC4A-6E8D958F2717}" presName="childNode" presStyleLbl="node1" presStyleIdx="3" presStyleCnt="6" custLinFactNeighborX="1076" custLinFactNeighborY="213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E5CC1D-760B-4DB0-A181-D93BDC55B6BB}" type="pres">
      <dgm:prSet presAssocID="{EBD2FDA1-5AC2-4D34-815D-8CDE222A9F3F}" presName="aSpace" presStyleCnt="0"/>
      <dgm:spPr/>
    </dgm:pt>
    <dgm:pt modelId="{0E210F0C-1235-459A-B702-3324F9D44DBB}" type="pres">
      <dgm:prSet presAssocID="{AB65342C-83A3-4143-B802-B1217B92CE53}" presName="compNode" presStyleCnt="0"/>
      <dgm:spPr/>
    </dgm:pt>
    <dgm:pt modelId="{A3952202-5D2E-4723-A06A-B305E67EE90A}" type="pres">
      <dgm:prSet presAssocID="{AB65342C-83A3-4143-B802-B1217B92CE53}" presName="aNode" presStyleLbl="bgShp" presStyleIdx="2" presStyleCnt="3"/>
      <dgm:spPr/>
      <dgm:t>
        <a:bodyPr/>
        <a:lstStyle/>
        <a:p>
          <a:endParaRPr lang="en-GB"/>
        </a:p>
      </dgm:t>
    </dgm:pt>
    <dgm:pt modelId="{7B246EAD-0EEF-490E-AA3E-7CEAD8A3CEA0}" type="pres">
      <dgm:prSet presAssocID="{AB65342C-83A3-4143-B802-B1217B92CE53}" presName="textNode" presStyleLbl="bgShp" presStyleIdx="2" presStyleCnt="3"/>
      <dgm:spPr/>
      <dgm:t>
        <a:bodyPr/>
        <a:lstStyle/>
        <a:p>
          <a:endParaRPr lang="en-GB"/>
        </a:p>
      </dgm:t>
    </dgm:pt>
    <dgm:pt modelId="{167A335D-F022-4415-BB74-629B4F3976AE}" type="pres">
      <dgm:prSet presAssocID="{AB65342C-83A3-4143-B802-B1217B92CE53}" presName="compChildNode" presStyleCnt="0"/>
      <dgm:spPr/>
    </dgm:pt>
    <dgm:pt modelId="{24D95187-5A5E-46F7-B056-4C7F565882E6}" type="pres">
      <dgm:prSet presAssocID="{AB65342C-83A3-4143-B802-B1217B92CE53}" presName="theInnerList" presStyleCnt="0"/>
      <dgm:spPr/>
    </dgm:pt>
    <dgm:pt modelId="{77102EBE-4C15-4CEA-AE65-0939E51ECBB5}" type="pres">
      <dgm:prSet presAssocID="{18DDDEF8-3C2B-44BF-B7CC-7C8E08ACD609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69B06E-EA5B-44FB-AEDD-79FBD7CA9C20}" type="pres">
      <dgm:prSet presAssocID="{18DDDEF8-3C2B-44BF-B7CC-7C8E08ACD609}" presName="aSpace2" presStyleCnt="0"/>
      <dgm:spPr/>
    </dgm:pt>
    <dgm:pt modelId="{3D02D076-D59B-415E-8703-8387B217734E}" type="pres">
      <dgm:prSet presAssocID="{6C1352F2-EA2E-47E3-B627-9B7587C7F4CD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6F3B36C-6E98-466A-AE5C-169CEDBDF00F}" srcId="{BAD3DD72-6749-4C77-8273-359EEAECD547}" destId="{B2F98D67-A985-42F6-A070-F5B86A0F0D94}" srcOrd="0" destOrd="0" parTransId="{F4469149-F249-460B-B93A-02F3D7EA30E1}" sibTransId="{AABDEA70-5396-4596-B376-24D7FF933951}"/>
    <dgm:cxn modelId="{04C3FF0B-A019-4908-8D73-DFABE475BEAC}" type="presOf" srcId="{18DDDEF8-3C2B-44BF-B7CC-7C8E08ACD609}" destId="{77102EBE-4C15-4CEA-AE65-0939E51ECBB5}" srcOrd="0" destOrd="0" presId="urn:microsoft.com/office/officeart/2005/8/layout/lProcess2"/>
    <dgm:cxn modelId="{CCF4B6D2-77C0-421C-9861-A257E35B09F3}" srcId="{BAD3DD72-6749-4C77-8273-359EEAECD547}" destId="{AB65342C-83A3-4143-B802-B1217B92CE53}" srcOrd="2" destOrd="0" parTransId="{39974A0D-CAA9-4DA1-AC01-47D2A74A71F7}" sibTransId="{8F806A84-5EEA-49E8-83D5-F8CCC9C1F119}"/>
    <dgm:cxn modelId="{B944D818-3771-437D-B2B6-B482D4A31338}" type="presOf" srcId="{711D9ADF-D999-4F24-B66E-E5CC2F50CC41}" destId="{A7698B66-0A5F-489C-A967-3FB82CD2B1DC}" srcOrd="0" destOrd="0" presId="urn:microsoft.com/office/officeart/2005/8/layout/lProcess2"/>
    <dgm:cxn modelId="{ED9FDA82-AE2B-40D5-9099-F1EF11600015}" type="presOf" srcId="{AB65342C-83A3-4143-B802-B1217B92CE53}" destId="{7B246EAD-0EEF-490E-AA3E-7CEAD8A3CEA0}" srcOrd="1" destOrd="0" presId="urn:microsoft.com/office/officeart/2005/8/layout/lProcess2"/>
    <dgm:cxn modelId="{5A97A566-B7E6-4A03-B594-31853DA4BB4C}" type="presOf" srcId="{48D645EC-B431-4983-A79D-72440F44CC38}" destId="{DA6B7798-A931-4C93-B5EA-2D1DEC02016E}" srcOrd="0" destOrd="0" presId="urn:microsoft.com/office/officeart/2005/8/layout/lProcess2"/>
    <dgm:cxn modelId="{16548365-F052-400D-9C92-42393DA7B558}" srcId="{AB65342C-83A3-4143-B802-B1217B92CE53}" destId="{18DDDEF8-3C2B-44BF-B7CC-7C8E08ACD609}" srcOrd="0" destOrd="0" parTransId="{84528C04-FF4F-491E-9BF3-956498266D4E}" sibTransId="{E802DBF7-C0E4-43DE-BB7E-8C16AA69C23F}"/>
    <dgm:cxn modelId="{B46FBA44-FAC4-40BF-B2E0-25A5C8E0B8E8}" type="presOf" srcId="{B2F98D67-A985-42F6-A070-F5B86A0F0D94}" destId="{76C0138D-4282-466B-BF5B-1097099BC9E4}" srcOrd="0" destOrd="0" presId="urn:microsoft.com/office/officeart/2005/8/layout/lProcess2"/>
    <dgm:cxn modelId="{E877F2F0-D0CE-4175-8F66-4EB87F24967E}" type="presOf" srcId="{7DE3372B-0C7E-4FB7-B1E6-9B17A0FFC5A0}" destId="{31DFB340-E640-406F-8D05-9C762E6FAFA6}" srcOrd="0" destOrd="0" presId="urn:microsoft.com/office/officeart/2005/8/layout/lProcess2"/>
    <dgm:cxn modelId="{8E3B2221-82FC-4519-970D-80079A0C2122}" type="presOf" srcId="{068262BA-13B5-4230-BC4A-6E8D958F2717}" destId="{0A773FE6-3DAA-4F20-AD00-1989C8CCBE9E}" srcOrd="0" destOrd="0" presId="urn:microsoft.com/office/officeart/2005/8/layout/lProcess2"/>
    <dgm:cxn modelId="{DF72F748-2EAF-4D11-A66D-371FC8618DDB}" type="presOf" srcId="{BAD3DD72-6749-4C77-8273-359EEAECD547}" destId="{6AA98598-7E9A-41C2-AD9F-F1E90F4A3C4E}" srcOrd="0" destOrd="0" presId="urn:microsoft.com/office/officeart/2005/8/layout/lProcess2"/>
    <dgm:cxn modelId="{6F377B07-C667-4383-94C8-E9534C809104}" srcId="{B2F98D67-A985-42F6-A070-F5B86A0F0D94}" destId="{48D645EC-B431-4983-A79D-72440F44CC38}" srcOrd="0" destOrd="0" parTransId="{890ED120-577D-49D6-B67A-28DE1474B274}" sibTransId="{46A93382-3358-46B5-95EA-4F538F32474B}"/>
    <dgm:cxn modelId="{6336C863-34B4-4BF8-B45F-58B97D2C142B}" type="presOf" srcId="{6C1352F2-EA2E-47E3-B627-9B7587C7F4CD}" destId="{3D02D076-D59B-415E-8703-8387B217734E}" srcOrd="0" destOrd="0" presId="urn:microsoft.com/office/officeart/2005/8/layout/lProcess2"/>
    <dgm:cxn modelId="{02AC66D9-FE74-4C7B-A8A7-164A7E559724}" type="presOf" srcId="{B2F98D67-A985-42F6-A070-F5B86A0F0D94}" destId="{AA34C0B4-BEED-4958-9BEF-8D6F3F67C9A7}" srcOrd="1" destOrd="0" presId="urn:microsoft.com/office/officeart/2005/8/layout/lProcess2"/>
    <dgm:cxn modelId="{1D0C4D41-3A23-4496-8E43-BEED9374619D}" srcId="{EBD2FDA1-5AC2-4D34-815D-8CDE222A9F3F}" destId="{068262BA-13B5-4230-BC4A-6E8D958F2717}" srcOrd="1" destOrd="0" parTransId="{C09C557E-E363-4373-9854-9E50F9A451A8}" sibTransId="{E1CE01E2-423F-4E94-8855-580316928B05}"/>
    <dgm:cxn modelId="{03395490-3EFD-4C86-BBFB-4CD9806B1159}" srcId="{AB65342C-83A3-4143-B802-B1217B92CE53}" destId="{6C1352F2-EA2E-47E3-B627-9B7587C7F4CD}" srcOrd="1" destOrd="0" parTransId="{F1C920B5-78D8-45B4-97D5-0E261CD59E1E}" sibTransId="{7BF63608-5899-46F0-AA18-2326F443FB97}"/>
    <dgm:cxn modelId="{27B5F7BF-6D01-4F81-80CB-0F1320FE187E}" type="presOf" srcId="{AB65342C-83A3-4143-B802-B1217B92CE53}" destId="{A3952202-5D2E-4723-A06A-B305E67EE90A}" srcOrd="0" destOrd="0" presId="urn:microsoft.com/office/officeart/2005/8/layout/lProcess2"/>
    <dgm:cxn modelId="{BFBCA119-79B8-4B1F-BC3E-03C88F058045}" type="presOf" srcId="{EBD2FDA1-5AC2-4D34-815D-8CDE222A9F3F}" destId="{00DC7BE0-BCB5-4B8A-90D3-E7A423094C1C}" srcOrd="1" destOrd="0" presId="urn:microsoft.com/office/officeart/2005/8/layout/lProcess2"/>
    <dgm:cxn modelId="{69D63850-FB98-4649-BD4E-F1DF50F60715}" type="presOf" srcId="{EBD2FDA1-5AC2-4D34-815D-8CDE222A9F3F}" destId="{29753342-300D-4A0E-973D-45202211C481}" srcOrd="0" destOrd="0" presId="urn:microsoft.com/office/officeart/2005/8/layout/lProcess2"/>
    <dgm:cxn modelId="{CEE07514-60D6-423F-80F1-C3BB57B06E9E}" srcId="{BAD3DD72-6749-4C77-8273-359EEAECD547}" destId="{EBD2FDA1-5AC2-4D34-815D-8CDE222A9F3F}" srcOrd="1" destOrd="0" parTransId="{4791B71A-8FD5-45B8-BEE6-5874C74F5F32}" sibTransId="{54CCDA36-289A-401A-A66C-EEB002066A51}"/>
    <dgm:cxn modelId="{BEA0EDF2-F066-4436-8F32-A0540EFCAEFF}" srcId="{EBD2FDA1-5AC2-4D34-815D-8CDE222A9F3F}" destId="{7DE3372B-0C7E-4FB7-B1E6-9B17A0FFC5A0}" srcOrd="0" destOrd="0" parTransId="{BE173B74-C3B6-429B-AF1A-06DAA21812C8}" sibTransId="{5AA965D4-32DC-4AAD-B060-2378DB84FF5C}"/>
    <dgm:cxn modelId="{A20510C1-69D4-46A9-9F71-D1F4886C7A3A}" srcId="{B2F98D67-A985-42F6-A070-F5B86A0F0D94}" destId="{711D9ADF-D999-4F24-B66E-E5CC2F50CC41}" srcOrd="1" destOrd="0" parTransId="{9326E353-5904-4445-8AE2-DA50CCE8CAE9}" sibTransId="{7385999C-322D-47FE-A66F-19169EE075DA}"/>
    <dgm:cxn modelId="{78E0F40A-792D-43BD-A9B1-E6E321A7D2EC}" type="presParOf" srcId="{6AA98598-7E9A-41C2-AD9F-F1E90F4A3C4E}" destId="{2B4FCBC5-9F7D-46E5-A9BB-CD281CBE6E61}" srcOrd="0" destOrd="0" presId="urn:microsoft.com/office/officeart/2005/8/layout/lProcess2"/>
    <dgm:cxn modelId="{5AFBE330-8B0B-44F1-883C-40F855842D22}" type="presParOf" srcId="{2B4FCBC5-9F7D-46E5-A9BB-CD281CBE6E61}" destId="{76C0138D-4282-466B-BF5B-1097099BC9E4}" srcOrd="0" destOrd="0" presId="urn:microsoft.com/office/officeart/2005/8/layout/lProcess2"/>
    <dgm:cxn modelId="{411C656D-AB9B-4E74-A900-AC22A5E912C9}" type="presParOf" srcId="{2B4FCBC5-9F7D-46E5-A9BB-CD281CBE6E61}" destId="{AA34C0B4-BEED-4958-9BEF-8D6F3F67C9A7}" srcOrd="1" destOrd="0" presId="urn:microsoft.com/office/officeart/2005/8/layout/lProcess2"/>
    <dgm:cxn modelId="{236FE525-3FCB-45F5-8505-4D4091E9FE38}" type="presParOf" srcId="{2B4FCBC5-9F7D-46E5-A9BB-CD281CBE6E61}" destId="{54450D6E-017A-4A0C-AB40-8FBF6DF5E93D}" srcOrd="2" destOrd="0" presId="urn:microsoft.com/office/officeart/2005/8/layout/lProcess2"/>
    <dgm:cxn modelId="{67F2C138-C2D2-483E-BAF1-4C97ACF767CC}" type="presParOf" srcId="{54450D6E-017A-4A0C-AB40-8FBF6DF5E93D}" destId="{45E24095-69F3-4BBD-AA60-1CB8BEC2EEEA}" srcOrd="0" destOrd="0" presId="urn:microsoft.com/office/officeart/2005/8/layout/lProcess2"/>
    <dgm:cxn modelId="{E7333AFC-5CDB-4136-8F85-7CC9A2F6022B}" type="presParOf" srcId="{45E24095-69F3-4BBD-AA60-1CB8BEC2EEEA}" destId="{DA6B7798-A931-4C93-B5EA-2D1DEC02016E}" srcOrd="0" destOrd="0" presId="urn:microsoft.com/office/officeart/2005/8/layout/lProcess2"/>
    <dgm:cxn modelId="{C30CBDCE-CED0-4484-8FAD-D390A8F16668}" type="presParOf" srcId="{45E24095-69F3-4BBD-AA60-1CB8BEC2EEEA}" destId="{900487D8-3BFD-471C-8039-F5CD1EE3ADCB}" srcOrd="1" destOrd="0" presId="urn:microsoft.com/office/officeart/2005/8/layout/lProcess2"/>
    <dgm:cxn modelId="{AE6F1C03-7C4C-42DF-B0D6-F9081D38F4CF}" type="presParOf" srcId="{45E24095-69F3-4BBD-AA60-1CB8BEC2EEEA}" destId="{A7698B66-0A5F-489C-A967-3FB82CD2B1DC}" srcOrd="2" destOrd="0" presId="urn:microsoft.com/office/officeart/2005/8/layout/lProcess2"/>
    <dgm:cxn modelId="{9C1260A8-39D0-4A26-B8B7-1508072BEE20}" type="presParOf" srcId="{6AA98598-7E9A-41C2-AD9F-F1E90F4A3C4E}" destId="{14D1F09E-33A9-417F-B189-2C39790324D7}" srcOrd="1" destOrd="0" presId="urn:microsoft.com/office/officeart/2005/8/layout/lProcess2"/>
    <dgm:cxn modelId="{7CE159A6-539F-44D3-BD70-A4876B7424C0}" type="presParOf" srcId="{6AA98598-7E9A-41C2-AD9F-F1E90F4A3C4E}" destId="{16BE0007-2FCA-444E-829F-7E29AB0A312A}" srcOrd="2" destOrd="0" presId="urn:microsoft.com/office/officeart/2005/8/layout/lProcess2"/>
    <dgm:cxn modelId="{C5FEA479-B831-49AB-99B6-B56E1B73BF59}" type="presParOf" srcId="{16BE0007-2FCA-444E-829F-7E29AB0A312A}" destId="{29753342-300D-4A0E-973D-45202211C481}" srcOrd="0" destOrd="0" presId="urn:microsoft.com/office/officeart/2005/8/layout/lProcess2"/>
    <dgm:cxn modelId="{E51FEE4C-E6AF-4BB9-8F6C-879F878AF9AA}" type="presParOf" srcId="{16BE0007-2FCA-444E-829F-7E29AB0A312A}" destId="{00DC7BE0-BCB5-4B8A-90D3-E7A423094C1C}" srcOrd="1" destOrd="0" presId="urn:microsoft.com/office/officeart/2005/8/layout/lProcess2"/>
    <dgm:cxn modelId="{C3718441-AFE2-48B5-BAD2-AB9A24E717FC}" type="presParOf" srcId="{16BE0007-2FCA-444E-829F-7E29AB0A312A}" destId="{5ED5C167-AE7E-4290-99C4-4173ACA40368}" srcOrd="2" destOrd="0" presId="urn:microsoft.com/office/officeart/2005/8/layout/lProcess2"/>
    <dgm:cxn modelId="{7CF7D365-1ABB-4B71-8499-A66EF9EB43B8}" type="presParOf" srcId="{5ED5C167-AE7E-4290-99C4-4173ACA40368}" destId="{0C58E4A5-C71A-4C89-BC57-A603EFFAA415}" srcOrd="0" destOrd="0" presId="urn:microsoft.com/office/officeart/2005/8/layout/lProcess2"/>
    <dgm:cxn modelId="{343B2B98-2909-4A1B-B1BB-B2D6985DDE20}" type="presParOf" srcId="{0C58E4A5-C71A-4C89-BC57-A603EFFAA415}" destId="{31DFB340-E640-406F-8D05-9C762E6FAFA6}" srcOrd="0" destOrd="0" presId="urn:microsoft.com/office/officeart/2005/8/layout/lProcess2"/>
    <dgm:cxn modelId="{9E9091E5-5B94-4514-A137-EFB37AC2315B}" type="presParOf" srcId="{0C58E4A5-C71A-4C89-BC57-A603EFFAA415}" destId="{003048C3-2D7A-4EFB-BF00-CC6362BB79B2}" srcOrd="1" destOrd="0" presId="urn:microsoft.com/office/officeart/2005/8/layout/lProcess2"/>
    <dgm:cxn modelId="{C45B75B4-5DE6-4953-BC67-456B045046E8}" type="presParOf" srcId="{0C58E4A5-C71A-4C89-BC57-A603EFFAA415}" destId="{0A773FE6-3DAA-4F20-AD00-1989C8CCBE9E}" srcOrd="2" destOrd="0" presId="urn:microsoft.com/office/officeart/2005/8/layout/lProcess2"/>
    <dgm:cxn modelId="{330AAC2C-AA5F-4032-A579-A547BBC5EF46}" type="presParOf" srcId="{6AA98598-7E9A-41C2-AD9F-F1E90F4A3C4E}" destId="{53E5CC1D-760B-4DB0-A181-D93BDC55B6BB}" srcOrd="3" destOrd="0" presId="urn:microsoft.com/office/officeart/2005/8/layout/lProcess2"/>
    <dgm:cxn modelId="{2D3BC685-7504-41BD-AECB-4D53E0934BA1}" type="presParOf" srcId="{6AA98598-7E9A-41C2-AD9F-F1E90F4A3C4E}" destId="{0E210F0C-1235-459A-B702-3324F9D44DBB}" srcOrd="4" destOrd="0" presId="urn:microsoft.com/office/officeart/2005/8/layout/lProcess2"/>
    <dgm:cxn modelId="{1CFB7E4B-6734-4962-AE44-8CE184B04641}" type="presParOf" srcId="{0E210F0C-1235-459A-B702-3324F9D44DBB}" destId="{A3952202-5D2E-4723-A06A-B305E67EE90A}" srcOrd="0" destOrd="0" presId="urn:microsoft.com/office/officeart/2005/8/layout/lProcess2"/>
    <dgm:cxn modelId="{BDC808D9-19DF-4397-83BD-A159B86A4A12}" type="presParOf" srcId="{0E210F0C-1235-459A-B702-3324F9D44DBB}" destId="{7B246EAD-0EEF-490E-AA3E-7CEAD8A3CEA0}" srcOrd="1" destOrd="0" presId="urn:microsoft.com/office/officeart/2005/8/layout/lProcess2"/>
    <dgm:cxn modelId="{1C1D09B6-B827-45C6-872F-C91A9E089006}" type="presParOf" srcId="{0E210F0C-1235-459A-B702-3324F9D44DBB}" destId="{167A335D-F022-4415-BB74-629B4F3976AE}" srcOrd="2" destOrd="0" presId="urn:microsoft.com/office/officeart/2005/8/layout/lProcess2"/>
    <dgm:cxn modelId="{2D8DAAFE-68F7-4018-8472-666DFA60BA74}" type="presParOf" srcId="{167A335D-F022-4415-BB74-629B4F3976AE}" destId="{24D95187-5A5E-46F7-B056-4C7F565882E6}" srcOrd="0" destOrd="0" presId="urn:microsoft.com/office/officeart/2005/8/layout/lProcess2"/>
    <dgm:cxn modelId="{4FC765B9-B13A-4266-9467-1569E8254355}" type="presParOf" srcId="{24D95187-5A5E-46F7-B056-4C7F565882E6}" destId="{77102EBE-4C15-4CEA-AE65-0939E51ECBB5}" srcOrd="0" destOrd="0" presId="urn:microsoft.com/office/officeart/2005/8/layout/lProcess2"/>
    <dgm:cxn modelId="{8B22F167-C275-49E3-8133-DE2E97B8EE5A}" type="presParOf" srcId="{24D95187-5A5E-46F7-B056-4C7F565882E6}" destId="{2F69B06E-EA5B-44FB-AEDD-79FBD7CA9C20}" srcOrd="1" destOrd="0" presId="urn:microsoft.com/office/officeart/2005/8/layout/lProcess2"/>
    <dgm:cxn modelId="{866290D7-A2AA-44FB-8B62-2909E91A870A}" type="presParOf" srcId="{24D95187-5A5E-46F7-B056-4C7F565882E6}" destId="{3D02D076-D59B-415E-8703-8387B217734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138D-4282-466B-BF5B-1097099BC9E4}">
      <dsp:nvSpPr>
        <dsp:cNvPr id="0" name=""/>
        <dsp:cNvSpPr/>
      </dsp:nvSpPr>
      <dsp:spPr>
        <a:xfrm>
          <a:off x="177467" y="0"/>
          <a:ext cx="3149684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Clinicians</a:t>
          </a:r>
          <a:endParaRPr lang="en-GB" sz="2800" b="1" kern="1200" dirty="0"/>
        </a:p>
      </dsp:txBody>
      <dsp:txXfrm>
        <a:off x="177467" y="0"/>
        <a:ext cx="3149684" cy="1625600"/>
      </dsp:txXfrm>
    </dsp:sp>
    <dsp:sp modelId="{DA6B7798-A931-4C93-B5EA-2D1DEC02016E}">
      <dsp:nvSpPr>
        <dsp:cNvPr id="0" name=""/>
        <dsp:cNvSpPr/>
      </dsp:nvSpPr>
      <dsp:spPr>
        <a:xfrm>
          <a:off x="242048" y="1680974"/>
          <a:ext cx="2840209" cy="1633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bg1"/>
              </a:solidFill>
            </a:rPr>
            <a:t>Ophthalmologist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bg1"/>
              </a:solidFill>
            </a:rPr>
            <a:t>Geneticist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bg1"/>
              </a:solidFill>
            </a:rPr>
            <a:t>Nurse/ counsellor</a:t>
          </a:r>
        </a:p>
      </dsp:txBody>
      <dsp:txXfrm>
        <a:off x="289900" y="1728826"/>
        <a:ext cx="2744505" cy="1538098"/>
      </dsp:txXfrm>
    </dsp:sp>
    <dsp:sp modelId="{A7698B66-0A5F-489C-A967-3FB82CD2B1DC}">
      <dsp:nvSpPr>
        <dsp:cNvPr id="0" name=""/>
        <dsp:cNvSpPr/>
      </dsp:nvSpPr>
      <dsp:spPr>
        <a:xfrm>
          <a:off x="316179" y="3512343"/>
          <a:ext cx="2519747" cy="1633802"/>
        </a:xfrm>
        <a:prstGeom prst="roundRect">
          <a:avLst>
            <a:gd name="adj" fmla="val 10000"/>
          </a:avLst>
        </a:prstGeom>
        <a:solidFill>
          <a:schemeClr val="accent3">
            <a:hueOff val="540797"/>
            <a:satOff val="-1799"/>
            <a:lumOff val="-9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Samples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Clinical interpretation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 Communication</a:t>
          </a:r>
          <a:endParaRPr lang="en-GB" sz="2000" kern="1200" dirty="0"/>
        </a:p>
      </dsp:txBody>
      <dsp:txXfrm>
        <a:off x="364031" y="3560195"/>
        <a:ext cx="2424043" cy="1538098"/>
      </dsp:txXfrm>
    </dsp:sp>
    <dsp:sp modelId="{29753342-300D-4A0E-973D-45202211C481}">
      <dsp:nvSpPr>
        <dsp:cNvPr id="0" name=""/>
        <dsp:cNvSpPr/>
      </dsp:nvSpPr>
      <dsp:spPr>
        <a:xfrm>
          <a:off x="3387122" y="0"/>
          <a:ext cx="3149684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Pathologists </a:t>
          </a:r>
          <a:endParaRPr lang="en-GB" sz="2800" b="1" kern="1200" dirty="0"/>
        </a:p>
      </dsp:txBody>
      <dsp:txXfrm>
        <a:off x="3387122" y="0"/>
        <a:ext cx="3149684" cy="1625600"/>
      </dsp:txXfrm>
    </dsp:sp>
    <dsp:sp modelId="{31DFB340-E640-406F-8D05-9C762E6FAFA6}">
      <dsp:nvSpPr>
        <dsp:cNvPr id="0" name=""/>
        <dsp:cNvSpPr/>
      </dsp:nvSpPr>
      <dsp:spPr>
        <a:xfrm>
          <a:off x="3538446" y="1627187"/>
          <a:ext cx="2847037" cy="1633802"/>
        </a:xfrm>
        <a:prstGeom prst="roundRect">
          <a:avLst>
            <a:gd name="adj" fmla="val 10000"/>
          </a:avLst>
        </a:prstGeom>
        <a:solidFill>
          <a:schemeClr val="accent3">
            <a:hueOff val="1081593"/>
            <a:satOff val="-3599"/>
            <a:lumOff val="-18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Confirm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Diagnosis</a:t>
          </a:r>
        </a:p>
      </dsp:txBody>
      <dsp:txXfrm>
        <a:off x="3586298" y="1675039"/>
        <a:ext cx="2751333" cy="1538098"/>
      </dsp:txXfrm>
    </dsp:sp>
    <dsp:sp modelId="{0A773FE6-3DAA-4F20-AD00-1989C8CCBE9E}">
      <dsp:nvSpPr>
        <dsp:cNvPr id="0" name=""/>
        <dsp:cNvSpPr/>
      </dsp:nvSpPr>
      <dsp:spPr>
        <a:xfrm>
          <a:off x="3729203" y="3566131"/>
          <a:ext cx="2519747" cy="1633802"/>
        </a:xfrm>
        <a:prstGeom prst="roundRect">
          <a:avLst>
            <a:gd name="adj" fmla="val 10000"/>
          </a:avLst>
        </a:prstGeom>
        <a:solidFill>
          <a:schemeClr val="accent3">
            <a:hueOff val="1622390"/>
            <a:satOff val="-5398"/>
            <a:lumOff val="-2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Tissue handling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Protocols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 smtClean="0"/>
        </a:p>
      </dsp:txBody>
      <dsp:txXfrm>
        <a:off x="3777055" y="3613983"/>
        <a:ext cx="2424043" cy="1538098"/>
      </dsp:txXfrm>
    </dsp:sp>
    <dsp:sp modelId="{A3952202-5D2E-4723-A06A-B305E67EE90A}">
      <dsp:nvSpPr>
        <dsp:cNvPr id="0" name=""/>
        <dsp:cNvSpPr/>
      </dsp:nvSpPr>
      <dsp:spPr>
        <a:xfrm>
          <a:off x="6773033" y="0"/>
          <a:ext cx="3149684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Molecular scientist/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Bioinformatician</a:t>
          </a:r>
          <a:endParaRPr lang="en-GB" sz="2800" b="1" kern="1200" dirty="0"/>
        </a:p>
      </dsp:txBody>
      <dsp:txXfrm>
        <a:off x="6773033" y="0"/>
        <a:ext cx="3149684" cy="1625600"/>
      </dsp:txXfrm>
    </dsp:sp>
    <dsp:sp modelId="{77102EBE-4C15-4CEA-AE65-0939E51ECBB5}">
      <dsp:nvSpPr>
        <dsp:cNvPr id="0" name=""/>
        <dsp:cNvSpPr/>
      </dsp:nvSpPr>
      <dsp:spPr>
        <a:xfrm>
          <a:off x="7088002" y="1627187"/>
          <a:ext cx="2519747" cy="1633802"/>
        </a:xfrm>
        <a:prstGeom prst="roundRect">
          <a:avLst>
            <a:gd name="adj" fmla="val 10000"/>
          </a:avLst>
        </a:prstGeom>
        <a:solidFill>
          <a:schemeClr val="accent3">
            <a:hueOff val="2163186"/>
            <a:satOff val="-7198"/>
            <a:lumOff val="-360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DNA isolation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Library preps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NGS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/>
        </a:p>
      </dsp:txBody>
      <dsp:txXfrm>
        <a:off x="7135854" y="1675039"/>
        <a:ext cx="2424043" cy="1538098"/>
      </dsp:txXfrm>
    </dsp:sp>
    <dsp:sp modelId="{3D02D076-D59B-415E-8703-8387B217734E}">
      <dsp:nvSpPr>
        <dsp:cNvPr id="0" name=""/>
        <dsp:cNvSpPr/>
      </dsp:nvSpPr>
      <dsp:spPr>
        <a:xfrm>
          <a:off x="7088002" y="3512343"/>
          <a:ext cx="2519747" cy="1633802"/>
        </a:xfrm>
        <a:prstGeom prst="roundRect">
          <a:avLst>
            <a:gd name="adj" fmla="val 10000"/>
          </a:avLst>
        </a:prstGeom>
        <a:solidFill>
          <a:schemeClr val="accent3">
            <a:hueOff val="2703983"/>
            <a:satOff val="-8997"/>
            <a:lumOff val="-45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Genomic reads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&amp; Interpretation </a:t>
          </a:r>
          <a:endParaRPr lang="en-GB" sz="2400" kern="1200" dirty="0"/>
        </a:p>
      </dsp:txBody>
      <dsp:txXfrm>
        <a:off x="7135854" y="3560195"/>
        <a:ext cx="2424043" cy="153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8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4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88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48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5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9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0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80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239A-916A-417F-B5AD-FA88BF1DEDD1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A8D418-4931-4451-AED2-4E17C7DD4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5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41108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latin typeface="Arial Rounded MT Bold" panose="020F0704030504030204" pitchFamily="34" charset="0"/>
              </a:rPr>
              <a:t>VELUX STIFTUNG RETINOBLASTOMA  MOLECULAR RESEARCH PROJECT:</a:t>
            </a:r>
            <a:br>
              <a:rPr lang="en-GB" sz="4000" b="1" dirty="0" smtClean="0">
                <a:latin typeface="Arial Rounded MT Bold" panose="020F0704030504030204" pitchFamily="34" charset="0"/>
              </a:rPr>
            </a:br>
            <a:r>
              <a:rPr lang="en-GB" sz="4000" b="1" dirty="0" smtClean="0">
                <a:latin typeface="Arial Rounded MT Bold" panose="020F0704030504030204" pitchFamily="34" charset="0"/>
              </a:rPr>
              <a:t>IMPLEMENTATION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47" y="5419164"/>
            <a:ext cx="9144000" cy="1196789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Dr. Lucy Njambi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Dr. Helen Dimaras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15.05.2024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107576"/>
            <a:ext cx="11141540" cy="1797424"/>
          </a:xfrm>
        </p:spPr>
        <p:txBody>
          <a:bodyPr/>
          <a:lstStyle/>
          <a:p>
            <a:r>
              <a:rPr lang="en-GB" b="1" dirty="0"/>
              <a:t>Evaluation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What’s Working Well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sz="2400" dirty="0" smtClean="0"/>
              <a:t>Training workshop for project staff and stakeholders completed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Delay/ Challenge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Training modules curriculum and timing yet to be decided 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4108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94129"/>
            <a:ext cx="11577918" cy="860611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Timelines: Where Are We</a:t>
            </a:r>
            <a:r>
              <a:rPr lang="en-GB" b="1" dirty="0" smtClean="0"/>
              <a:t>? Networking/ Collaborations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71" y="2113069"/>
            <a:ext cx="11487723" cy="2140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30" y="1492623"/>
            <a:ext cx="1147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Deliverables                                          Responsibility         Support                                 Timelines</a:t>
            </a:r>
          </a:p>
          <a:p>
            <a:r>
              <a:rPr lang="en-GB" b="1" dirty="0"/>
              <a:t>	</a:t>
            </a:r>
            <a:r>
              <a:rPr lang="en-GB" b="1" dirty="0" smtClean="0"/>
              <a:t>								    Q1       Q2      Q3     Q4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8163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42" y="0"/>
            <a:ext cx="11235670" cy="766482"/>
          </a:xfrm>
        </p:spPr>
        <p:txBody>
          <a:bodyPr/>
          <a:lstStyle/>
          <a:p>
            <a:r>
              <a:rPr lang="en-GB" b="1" dirty="0" smtClean="0"/>
              <a:t>Evaluation 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64292" y="1969475"/>
            <a:ext cx="3992732" cy="576262"/>
          </a:xfrm>
        </p:spPr>
        <p:txBody>
          <a:bodyPr/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What's Working Well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smtClean="0"/>
              <a:t> Project Team and stakeholders meeting</a:t>
            </a:r>
          </a:p>
          <a:p>
            <a:r>
              <a:rPr lang="en-GB" sz="2400" dirty="0" smtClean="0"/>
              <a:t>Observer-ship planning on course</a:t>
            </a:r>
          </a:p>
          <a:p>
            <a:r>
              <a:rPr lang="en-GB" sz="2400" dirty="0" smtClean="0"/>
              <a:t>Partnership assessment tool to be proposed today</a:t>
            </a:r>
            <a:endParaRPr lang="en-GB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Delay/ Challenge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Budgetary constrains</a:t>
            </a:r>
          </a:p>
          <a:p>
            <a:r>
              <a:rPr lang="en-GB" sz="2400" dirty="0" smtClean="0"/>
              <a:t>Competing tasks and priorities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656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45" y="1590936"/>
            <a:ext cx="7104178" cy="388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71" y="2151528"/>
            <a:ext cx="10455741" cy="4410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Components of the 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Roles of the team members </a:t>
            </a:r>
            <a:endParaRPr lang="en-GB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Timelines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45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9177" y="914400"/>
            <a:ext cx="10025436" cy="3106271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rial Rounded MT Bold" panose="020F0704030504030204" pitchFamily="34" charset="0"/>
              </a:rPr>
              <a:t>BUILDING CAPACITY IN MOLECULAR CANCER RESEARCH IN KENYA THROUGH ANALYSIS OF RETINOBLASTOMA </a:t>
            </a:r>
            <a:r>
              <a:rPr lang="en-GB" sz="2200" b="1" dirty="0">
                <a:latin typeface="Arial Rounded MT Bold" panose="020F0704030504030204" pitchFamily="34" charset="0"/>
              </a:rPr>
              <a:t>HETEROGENEITY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9997" b="30977"/>
          <a:stretch/>
        </p:blipFill>
        <p:spPr>
          <a:xfrm>
            <a:off x="3966881" y="914400"/>
            <a:ext cx="3792071" cy="1264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25" y="4430970"/>
            <a:ext cx="1990164" cy="2090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6" y="5554136"/>
            <a:ext cx="6151397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7918160"/>
              </p:ext>
            </p:extLst>
          </p:nvPr>
        </p:nvGraphicFramePr>
        <p:xfrm>
          <a:off x="726141" y="161365"/>
          <a:ext cx="10179424" cy="6575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0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4501" y="0"/>
            <a:ext cx="10840687" cy="712694"/>
          </a:xfrm>
        </p:spPr>
        <p:txBody>
          <a:bodyPr>
            <a:normAutofit/>
          </a:bodyPr>
          <a:lstStyle/>
          <a:p>
            <a:r>
              <a:rPr lang="en-GB" b="1" dirty="0" smtClean="0"/>
              <a:t>Roles : Retinoblastoma Genetics Working Group</a:t>
            </a:r>
            <a:endParaRPr lang="en-GB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83143110"/>
              </p:ext>
            </p:extLst>
          </p:nvPr>
        </p:nvGraphicFramePr>
        <p:xfrm>
          <a:off x="1438835" y="712694"/>
          <a:ext cx="99239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0882" y="6225989"/>
            <a:ext cx="93457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Training  &amp; Biomedical Research capacity building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31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460" y="107576"/>
            <a:ext cx="10859152" cy="57822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Project Timelines: September 2023 – August 2027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6" y="1667435"/>
            <a:ext cx="11652017" cy="4869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465" y="685800"/>
            <a:ext cx="1150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</a:t>
            </a:r>
          </a:p>
          <a:p>
            <a:r>
              <a:rPr lang="en-GB" b="1" dirty="0" smtClean="0"/>
              <a:t> Deliverables                                             Responsibility       Support                                 Timelines</a:t>
            </a:r>
          </a:p>
          <a:p>
            <a:r>
              <a:rPr lang="en-GB" b="1" dirty="0"/>
              <a:t>	</a:t>
            </a:r>
            <a:r>
              <a:rPr lang="en-GB" b="1" dirty="0" smtClean="0"/>
              <a:t>								        Y1      Y2      Y3     Y4</a:t>
            </a:r>
          </a:p>
          <a:p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464" y="685800"/>
            <a:ext cx="1150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</a:t>
            </a:r>
          </a:p>
          <a:p>
            <a:r>
              <a:rPr lang="en-GB" b="1" dirty="0" smtClean="0"/>
              <a:t> Deliverables                                             Responsibility       Support                                 Timelines</a:t>
            </a:r>
          </a:p>
          <a:p>
            <a:r>
              <a:rPr lang="en-GB" b="1" dirty="0" smtClean="0"/>
              <a:t>									        Y1      Y2      Y3     Y4</a:t>
            </a:r>
          </a:p>
          <a:p>
            <a:r>
              <a:rPr lang="en-GB" b="1" dirty="0" smtClean="0"/>
              <a:t> </a:t>
            </a:r>
            <a:endParaRPr lang="en-GB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376" y="1663606"/>
            <a:ext cx="695518" cy="327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54" y="1663605"/>
            <a:ext cx="732786" cy="327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41" y="1663605"/>
            <a:ext cx="697741" cy="3534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436" y="1663604"/>
            <a:ext cx="695518" cy="336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63" y="3281082"/>
            <a:ext cx="736173" cy="349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63" y="5179738"/>
            <a:ext cx="736173" cy="3604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953" y="5210974"/>
            <a:ext cx="695004" cy="3292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153" y="5511709"/>
            <a:ext cx="695004" cy="3292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270" y="5820225"/>
            <a:ext cx="730687" cy="3385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593" y="5540187"/>
            <a:ext cx="695518" cy="327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336" y="5540187"/>
            <a:ext cx="695518" cy="327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416" y="5541243"/>
            <a:ext cx="695518" cy="327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274" y="5850125"/>
            <a:ext cx="695518" cy="3271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054" y="5859328"/>
            <a:ext cx="695518" cy="3271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270" y="6158753"/>
            <a:ext cx="695004" cy="32921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266" y="6159007"/>
            <a:ext cx="695518" cy="327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6784" y="6195126"/>
            <a:ext cx="695004" cy="3292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263" y="3611425"/>
            <a:ext cx="721007" cy="10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174812"/>
            <a:ext cx="10845706" cy="981635"/>
          </a:xfrm>
        </p:spPr>
        <p:txBody>
          <a:bodyPr/>
          <a:lstStyle/>
          <a:p>
            <a:r>
              <a:rPr lang="en-GB" b="1" dirty="0"/>
              <a:t>Timelines: Where Are We</a:t>
            </a:r>
            <a:r>
              <a:rPr lang="en-GB" b="1" dirty="0" smtClean="0"/>
              <a:t>? : Genetic Testing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767826"/>
            <a:ext cx="10928931" cy="4769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9553" y="1062317"/>
            <a:ext cx="1092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Deliverables                                          Responsibility      Support                             Timelines</a:t>
            </a:r>
          </a:p>
          <a:p>
            <a:r>
              <a:rPr lang="en-GB" b="1" dirty="0"/>
              <a:t>	</a:t>
            </a:r>
            <a:r>
              <a:rPr lang="en-GB" b="1" dirty="0" smtClean="0"/>
              <a:t>								Q1      Q2      Q3     Q4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652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442" y="48140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Evaluation </a:t>
            </a:r>
            <a:endParaRPr lang="en-GB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What’s Working well</a:t>
            </a:r>
            <a:endParaRPr lang="en-GB" sz="28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Project team in place </a:t>
            </a:r>
          </a:p>
          <a:p>
            <a:r>
              <a:rPr lang="en-GB" sz="2400" dirty="0" smtClean="0"/>
              <a:t>Approvals </a:t>
            </a:r>
          </a:p>
          <a:p>
            <a:r>
              <a:rPr lang="en-GB" sz="2400" dirty="0" smtClean="0"/>
              <a:t>Consumables &amp; </a:t>
            </a:r>
            <a:r>
              <a:rPr lang="en-GB" sz="2400" dirty="0" err="1" smtClean="0"/>
              <a:t>Biofreezer</a:t>
            </a:r>
            <a:r>
              <a:rPr lang="en-GB" sz="2400" dirty="0" smtClean="0"/>
              <a:t> ordered</a:t>
            </a:r>
          </a:p>
          <a:p>
            <a:r>
              <a:rPr lang="en-GB" sz="2400" dirty="0" smtClean="0"/>
              <a:t>Protocols adaptation ongoing</a:t>
            </a:r>
          </a:p>
          <a:p>
            <a:endParaRPr lang="en-GB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Delay/ Challenge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400" dirty="0" smtClean="0"/>
              <a:t> Inflation </a:t>
            </a:r>
          </a:p>
          <a:p>
            <a:r>
              <a:rPr lang="en-GB" sz="2400" dirty="0" smtClean="0"/>
              <a:t>Delay in consumable procurement</a:t>
            </a:r>
          </a:p>
          <a:p>
            <a:r>
              <a:rPr lang="en-GB" sz="2400" dirty="0" smtClean="0"/>
              <a:t> Delay PhD registration</a:t>
            </a:r>
          </a:p>
          <a:p>
            <a:r>
              <a:rPr lang="en-GB" sz="2400" dirty="0" smtClean="0"/>
              <a:t>Specimen collection and lab work yet to begin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88" y="121024"/>
            <a:ext cx="10765023" cy="820270"/>
          </a:xfrm>
        </p:spPr>
        <p:txBody>
          <a:bodyPr/>
          <a:lstStyle/>
          <a:p>
            <a:r>
              <a:rPr lang="en-GB" b="1" dirty="0" smtClean="0"/>
              <a:t>Timelines: Where Are We? Capacity Building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" y="1573306"/>
            <a:ext cx="11311169" cy="3926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553" y="941294"/>
            <a:ext cx="1091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    Deliverables                                   Responsibility      Support                                 Timelines</a:t>
            </a:r>
          </a:p>
          <a:p>
            <a:r>
              <a:rPr lang="en-GB" b="1" dirty="0"/>
              <a:t>	</a:t>
            </a:r>
            <a:r>
              <a:rPr lang="en-GB" b="1" dirty="0" smtClean="0"/>
              <a:t>								Q1      Q2      Q3     Q4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62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255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Century Gothic</vt:lpstr>
      <vt:lpstr>Wingdings</vt:lpstr>
      <vt:lpstr>Wingdings 3</vt:lpstr>
      <vt:lpstr>Wisp</vt:lpstr>
      <vt:lpstr>VELUX STIFTUNG RETINOBLASTOMA  MOLECULAR RESEARCH PROJECT: IMPLEMENTATION</vt:lpstr>
      <vt:lpstr>Objectives</vt:lpstr>
      <vt:lpstr>BUILDING CAPACITY IN MOLECULAR CANCER RESEARCH IN KENYA THROUGH ANALYSIS OF RETINOBLASTOMA HETEROGENEITY </vt:lpstr>
      <vt:lpstr>PowerPoint Presentation</vt:lpstr>
      <vt:lpstr>Roles : Retinoblastoma Genetics Working Group</vt:lpstr>
      <vt:lpstr>Project Timelines: September 2023 – August 2027</vt:lpstr>
      <vt:lpstr>Timelines: Where Are We? : Genetic Testing</vt:lpstr>
      <vt:lpstr>Evaluation </vt:lpstr>
      <vt:lpstr>Timelines: Where Are We? Capacity Building</vt:lpstr>
      <vt:lpstr>Evaluation </vt:lpstr>
      <vt:lpstr>Timelines: Where Are We? Networking/ Collaborations </vt:lpstr>
      <vt:lpstr>Evaluation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</dc:title>
  <dc:creator>Njambi</dc:creator>
  <cp:lastModifiedBy>Njambi</cp:lastModifiedBy>
  <cp:revision>38</cp:revision>
  <dcterms:created xsi:type="dcterms:W3CDTF">2024-05-12T17:42:23Z</dcterms:created>
  <dcterms:modified xsi:type="dcterms:W3CDTF">2024-05-15T09:19:54Z</dcterms:modified>
</cp:coreProperties>
</file>