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8"/>
  </p:notesMasterIdLst>
  <p:sldIdLst>
    <p:sldId id="256" r:id="rId2"/>
    <p:sldId id="258" r:id="rId3"/>
    <p:sldId id="292" r:id="rId4"/>
    <p:sldId id="287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EAD"/>
    <a:srgbClr val="0D9D5F"/>
    <a:srgbClr val="B3D3C7"/>
    <a:srgbClr val="23F690"/>
    <a:srgbClr val="009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89CD-6652-410B-8FF9-2874039B4FF0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C69C-4D69-447A-B67E-7984548D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formyself.com/rukovodstvo-po-pyqt-python-gui-designer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.python.org/moin/PyQ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840185" y="100527"/>
            <a:ext cx="6710216" cy="1515578"/>
          </a:xfrm>
          <a:prstGeom prst="rect">
            <a:avLst/>
          </a:prstGeom>
          <a:ln/>
        </p:spPr>
      </p:pic>
      <p:sp>
        <p:nvSpPr>
          <p:cNvPr id="7" name="Google Shape;248;p35"/>
          <p:cNvSpPr txBox="1">
            <a:spLocks/>
          </p:cNvSpPr>
          <p:nvPr/>
        </p:nvSpPr>
        <p:spPr>
          <a:xfrm>
            <a:off x="1016740" y="1410224"/>
            <a:ext cx="9595101" cy="238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КУРСОВОЙ ПРОЕКТ</a:t>
            </a:r>
          </a:p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по дисциплине МДК.02.02. Технология разработки и защиты баз данных</a:t>
            </a: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РАЗРАБОТКА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СИСТЕМЫ КОНТРОЛЯ И УПРАВЛЕНИЯ КРУПНЫМ СЕЛЬСКОХОЗЯЙСТВЕННЫМ ПРЕДПРИЯТИЕМ</a:t>
            </a:r>
          </a:p>
        </p:txBody>
      </p:sp>
      <p:sp>
        <p:nvSpPr>
          <p:cNvPr id="8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576816" y="4706539"/>
            <a:ext cx="7314117" cy="167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Обучающийся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группы П1-19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: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Погуляев Ф.В.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Руководитель курсового проекта: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Стрельников С.Д.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г. Королёв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,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2023 г.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360650"/>
            <a:ext cx="771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</a:rPr>
              <a:t>1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5;p36"/>
          <p:cNvSpPr txBox="1">
            <a:spLocks noGrp="1"/>
          </p:cNvSpPr>
          <p:nvPr>
            <p:ph type="title"/>
          </p:nvPr>
        </p:nvSpPr>
        <p:spPr>
          <a:xfrm>
            <a:off x="0" y="327315"/>
            <a:ext cx="12192000" cy="937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4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Актуальность и цель</a:t>
            </a:r>
            <a:endParaRPr lang="en-US" sz="4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Google Shape;254;p36"/>
          <p:cNvSpPr txBox="1">
            <a:spLocks noGrp="1"/>
          </p:cNvSpPr>
          <p:nvPr>
            <p:ph type="body" idx="1"/>
          </p:nvPr>
        </p:nvSpPr>
        <p:spPr>
          <a:xfrm>
            <a:off x="441393" y="1154349"/>
            <a:ext cx="11428874" cy="52210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Актуальность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данного курсового проекта заключается в повышении качества контроля и удобства доступа к данным о животных, что повышает общую скорость реагирования различных систем предприятия.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Целью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данного курсового проекта является разработка клиентской части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десктопного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приложения, которое будет взаимодействовать с базой данных.</a:t>
            </a:r>
          </a:p>
          <a:p>
            <a:pPr algn="just">
              <a:lnSpc>
                <a:spcPct val="150000"/>
              </a:lnSpc>
            </a:pP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59155" y="53606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1828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193743" y="278071"/>
            <a:ext cx="12551833" cy="7280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СЦЕНАРИЙ ИСПОЛЬЗОВАНИЯ ПРИЛОЖЕНИЯ</a:t>
            </a:r>
            <a:endParaRPr lang="ru-RU" dirty="0"/>
          </a:p>
        </p:txBody>
      </p:sp>
      <p:pic>
        <p:nvPicPr>
          <p:cNvPr id="9" name="Рисунок 8" descr="C:\Users\Wendi\Downloads\2872d083-3bb5-42a2-8db5-68d834a63319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7877" r="14309" b="9193"/>
          <a:stretch/>
        </p:blipFill>
        <p:spPr bwMode="auto">
          <a:xfrm>
            <a:off x="604002" y="1711379"/>
            <a:ext cx="5865657" cy="307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54;p36"/>
          <p:cNvSpPr txBox="1">
            <a:spLocks/>
          </p:cNvSpPr>
          <p:nvPr/>
        </p:nvSpPr>
        <p:spPr>
          <a:xfrm>
            <a:off x="6673213" y="1006145"/>
            <a:ext cx="5242562" cy="44819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Возможности пользователя: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1. Управление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имеющимся рогатым скотом;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2. Формирование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отчета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Excel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3. Добавление/удаление/редактирование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данных в таблицах;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4. Отслеживание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вакцинированного и не вакцинированного скота.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" indent="0">
              <a:lnSpc>
                <a:spcPct val="150000"/>
              </a:lnSpc>
              <a:buNone/>
            </a:pP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6"/>
          <p:cNvSpPr txBox="1">
            <a:spLocks/>
          </p:cNvSpPr>
          <p:nvPr/>
        </p:nvSpPr>
        <p:spPr>
          <a:xfrm>
            <a:off x="0" y="273632"/>
            <a:ext cx="12192000" cy="7931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РАЗРАБОТКА ДИАГРАММ</a:t>
            </a:r>
            <a:endParaRPr 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534525" y="1066800"/>
            <a:ext cx="4249141" cy="75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Диаграмма классов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6013" y="1964266"/>
            <a:ext cx="3626166" cy="432646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54134" y="2229484"/>
            <a:ext cx="5384270" cy="3796030"/>
          </a:xfrm>
          <a:prstGeom prst="rect">
            <a:avLst/>
          </a:prstGeom>
        </p:spPr>
      </p:pic>
      <p:sp>
        <p:nvSpPr>
          <p:cNvPr id="6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6469660" y="1066800"/>
            <a:ext cx="4249141" cy="75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ER-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диаграмма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1828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2082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316" y="340430"/>
            <a:ext cx="12192000" cy="71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ИТОГОВЫЙ РЕЗУЛЬТАТ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2160057"/>
            <a:ext cx="4533900" cy="3222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2160057"/>
            <a:ext cx="4791075" cy="3216278"/>
          </a:xfrm>
          <a:prstGeom prst="rect">
            <a:avLst/>
          </a:prstGeom>
        </p:spPr>
      </p:pic>
      <p:sp>
        <p:nvSpPr>
          <p:cNvPr id="8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6581775" y="1385682"/>
            <a:ext cx="4797811" cy="8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Вакцинированные коровы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885330" y="1385682"/>
            <a:ext cx="4249141" cy="76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Весь скот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304800"/>
            <a:ext cx="12192000" cy="71472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СПИСОК ИСПОЛЬЗУЕМОЙ ЛИТЕРАТУРЫ</a:t>
            </a:r>
            <a:endParaRPr lang="ru-RU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505884" y="1222726"/>
            <a:ext cx="11036300" cy="56352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0" indent="-457200">
              <a:buFont typeface="+mj-lt"/>
              <a:buAutoNum type="arabicPeriod"/>
            </a:pPr>
            <a:r>
              <a:rPr lang="en-US" sz="1800" dirty="0"/>
              <a:t>“Beginning </a:t>
            </a:r>
            <a:r>
              <a:rPr lang="en-US" sz="1800" dirty="0" err="1"/>
              <a:t>PyQt</a:t>
            </a:r>
            <a:r>
              <a:rPr lang="en-US" sz="1800" dirty="0"/>
              <a:t>: A Hands-on Approach to GUI Programming with PyQt6” </a:t>
            </a:r>
            <a:r>
              <a:rPr lang="ru-RU" sz="1800" dirty="0"/>
              <a:t>Автор</a:t>
            </a:r>
            <a:r>
              <a:rPr lang="en-US" sz="1800" dirty="0"/>
              <a:t>: Joshua </a:t>
            </a:r>
            <a:r>
              <a:rPr lang="en-US" sz="1800" dirty="0" err="1"/>
              <a:t>Willman</a:t>
            </a:r>
            <a:r>
              <a:rPr lang="en-US" sz="1800" dirty="0"/>
              <a:t>. </a:t>
            </a:r>
            <a:r>
              <a:rPr lang="ru-RU" sz="1800" dirty="0"/>
              <a:t>Издательство: </a:t>
            </a:r>
            <a:r>
              <a:rPr lang="ru-RU" sz="1800" dirty="0" err="1"/>
              <a:t>Apress</a:t>
            </a:r>
            <a:r>
              <a:rPr lang="ru-RU" sz="1800" dirty="0"/>
              <a:t>. Дата публикации: 2-е издание (17 марта 2022 года);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1800" dirty="0"/>
              <a:t>“Python and </a:t>
            </a:r>
            <a:r>
              <a:rPr lang="en-US" sz="1800" dirty="0" err="1"/>
              <a:t>Qt</a:t>
            </a:r>
            <a:r>
              <a:rPr lang="en-US" sz="1800" dirty="0"/>
              <a:t>: The Best Parts” </a:t>
            </a:r>
            <a:r>
              <a:rPr lang="ru-RU" sz="1800" dirty="0"/>
              <a:t>Автор</a:t>
            </a:r>
            <a:r>
              <a:rPr lang="en-US" sz="1800" dirty="0"/>
              <a:t>: Michael Herrmann. </a:t>
            </a:r>
            <a:r>
              <a:rPr lang="ru-RU" sz="1800" dirty="0"/>
              <a:t>Обновлено: март 2022 года</a:t>
            </a:r>
            <a:r>
              <a:rPr lang="en-US" sz="1800" dirty="0"/>
              <a:t>; </a:t>
            </a:r>
            <a:endParaRPr lang="ru-RU" sz="1800" dirty="0"/>
          </a:p>
          <a:p>
            <a:pPr marL="502920" lvl="0" indent="-457200">
              <a:buFont typeface="+mj-lt"/>
              <a:buAutoNum type="arabicPeriod"/>
            </a:pPr>
            <a:r>
              <a:rPr lang="ru-RU" sz="1800" dirty="0"/>
              <a:t>Интернет-ресурс «</a:t>
            </a:r>
            <a:r>
              <a:rPr lang="en-US" sz="1800" dirty="0"/>
              <a:t>G</a:t>
            </a:r>
            <a:r>
              <a:rPr lang="ru-RU" sz="1800" dirty="0" err="1"/>
              <a:t>eeksforGeeks</a:t>
            </a:r>
            <a:r>
              <a:rPr lang="ru-RU" sz="1800" dirty="0"/>
              <a:t>» [Электронный ресурс] //  </a:t>
            </a:r>
            <a:r>
              <a:rPr lang="ru-RU" sz="1800" u="sng" dirty="0">
                <a:hlinkClick r:id="rId2"/>
              </a:rPr>
              <a:t>https://www.geeksforgeeks.org/</a:t>
            </a:r>
            <a:r>
              <a:rPr lang="ru-RU" sz="1800" dirty="0"/>
              <a:t> (дата обращения: 11.02.2023);                                                   </a:t>
            </a:r>
          </a:p>
          <a:p>
            <a:pPr marL="502920" lvl="0" indent="-457200">
              <a:buFont typeface="+mj-lt"/>
              <a:buAutoNum type="arabicPeriod"/>
            </a:pPr>
            <a:r>
              <a:rPr lang="ru-RU" sz="1800" dirty="0"/>
              <a:t> </a:t>
            </a:r>
            <a:r>
              <a:rPr lang="en-US" sz="1800" dirty="0"/>
              <a:t>“Create GUI Applications with Python &amp; Qt6” </a:t>
            </a:r>
            <a:r>
              <a:rPr lang="ru-RU" sz="1800" dirty="0"/>
              <a:t>Автор</a:t>
            </a:r>
            <a:r>
              <a:rPr lang="en-US" sz="1800" dirty="0"/>
              <a:t>: Martin Fitzpatrick. </a:t>
            </a:r>
            <a:r>
              <a:rPr lang="ru-RU" sz="1800" dirty="0"/>
              <a:t>Дата публикации</a:t>
            </a:r>
            <a:r>
              <a:rPr lang="en-US" sz="1800" dirty="0"/>
              <a:t>: </a:t>
            </a:r>
            <a:r>
              <a:rPr lang="ru-RU" sz="1800" dirty="0"/>
              <a:t>Март</a:t>
            </a:r>
            <a:r>
              <a:rPr lang="en-US" sz="1800" dirty="0"/>
              <a:t> 2021 </a:t>
            </a:r>
            <a:r>
              <a:rPr lang="ru-RU" sz="1800" dirty="0"/>
              <a:t>года</a:t>
            </a:r>
            <a:r>
              <a:rPr lang="en-US" sz="1800" dirty="0"/>
              <a:t>;</a:t>
            </a:r>
            <a:endParaRPr lang="ru-RU" sz="1800" dirty="0"/>
          </a:p>
          <a:p>
            <a:pPr marL="502920" lvl="0" indent="-457200">
              <a:buFont typeface="+mj-lt"/>
              <a:buAutoNum type="arabicPeriod"/>
            </a:pPr>
            <a:r>
              <a:rPr lang="en-US" sz="1800" dirty="0"/>
              <a:t>“Beginning </a:t>
            </a:r>
            <a:r>
              <a:rPr lang="en-US" sz="1800" dirty="0" err="1"/>
              <a:t>PyQt</a:t>
            </a:r>
            <a:r>
              <a:rPr lang="en-US" sz="1800" dirty="0"/>
              <a:t>: A Hands-on Approach to GUI Programming” </a:t>
            </a:r>
            <a:r>
              <a:rPr lang="ru-RU" sz="1800" dirty="0"/>
              <a:t>Автор</a:t>
            </a:r>
            <a:r>
              <a:rPr lang="en-US" sz="1800" dirty="0"/>
              <a:t>: Joshua </a:t>
            </a:r>
            <a:r>
              <a:rPr lang="en-US" sz="1800" dirty="0" err="1"/>
              <a:t>Willman</a:t>
            </a:r>
            <a:r>
              <a:rPr lang="en-US" sz="1800" dirty="0"/>
              <a:t>. </a:t>
            </a:r>
            <a:r>
              <a:rPr lang="ru-RU" sz="1800" dirty="0"/>
              <a:t>Издательство</a:t>
            </a:r>
            <a:r>
              <a:rPr lang="en-US" sz="1800" dirty="0"/>
              <a:t>: </a:t>
            </a:r>
            <a:r>
              <a:rPr lang="en-US" sz="1800" dirty="0" err="1"/>
              <a:t>Apress</a:t>
            </a:r>
            <a:r>
              <a:rPr lang="en-US" sz="1800" dirty="0"/>
              <a:t>. </a:t>
            </a:r>
            <a:r>
              <a:rPr lang="ru-RU" sz="1800" dirty="0"/>
              <a:t>Дата публикации: 1-е издание (29 мая 2020 года);</a:t>
            </a:r>
          </a:p>
          <a:p>
            <a:pPr marL="502920" lvl="0" indent="-457200">
              <a:buFont typeface="+mj-lt"/>
              <a:buAutoNum type="arabicPeriod"/>
            </a:pPr>
            <a:r>
              <a:rPr lang="ru-RU" sz="1800" dirty="0"/>
              <a:t>Интернет-ресурс «</a:t>
            </a:r>
            <a:r>
              <a:rPr lang="en-US" sz="1800" dirty="0" err="1"/>
              <a:t>WebforMyself</a:t>
            </a:r>
            <a:r>
              <a:rPr lang="ru-RU" sz="1800" dirty="0"/>
              <a:t>» [Электронный ресурс] //   </a:t>
            </a:r>
            <a:r>
              <a:rPr lang="ru-RU" sz="1800" u="sng" dirty="0">
                <a:hlinkClick r:id="rId3"/>
              </a:rPr>
              <a:t>https://webformyself.com/rukovodstvo-po-pyqt-python-gui-designer/</a:t>
            </a:r>
            <a:r>
              <a:rPr lang="ru-RU" sz="1800" dirty="0"/>
              <a:t> (дата обращения: 17.02.2023);</a:t>
            </a:r>
          </a:p>
          <a:p>
            <a:pPr marL="502920" lvl="0" indent="-457200">
              <a:buFont typeface="+mj-lt"/>
              <a:buAutoNum type="arabicPeriod"/>
            </a:pPr>
            <a:r>
              <a:rPr lang="ru-RU" sz="1800" dirty="0"/>
              <a:t> </a:t>
            </a:r>
            <a:r>
              <a:rPr lang="en-US" sz="1800" dirty="0"/>
              <a:t>“Modern </a:t>
            </a:r>
            <a:r>
              <a:rPr lang="en-US" sz="1800" dirty="0" err="1"/>
              <a:t>PyQt</a:t>
            </a:r>
            <a:r>
              <a:rPr lang="en-US" sz="1800" dirty="0"/>
              <a:t>: Create GUI Applications for Project Management, Computer Vision, and Data Analysis” </a:t>
            </a:r>
            <a:r>
              <a:rPr lang="ru-RU" sz="1800" dirty="0"/>
              <a:t>Автор</a:t>
            </a:r>
            <a:r>
              <a:rPr lang="en-US" sz="1800" dirty="0"/>
              <a:t>: Joshua </a:t>
            </a:r>
            <a:r>
              <a:rPr lang="en-US" sz="1800" dirty="0" err="1"/>
              <a:t>Willman</a:t>
            </a:r>
            <a:r>
              <a:rPr lang="en-US" sz="1800" dirty="0"/>
              <a:t>. </a:t>
            </a:r>
            <a:r>
              <a:rPr lang="ru-RU" sz="1800" dirty="0"/>
              <a:t>Издательство</a:t>
            </a:r>
            <a:r>
              <a:rPr lang="en-US" sz="1800" dirty="0"/>
              <a:t>: </a:t>
            </a:r>
            <a:r>
              <a:rPr lang="en-US" sz="1800" dirty="0" err="1"/>
              <a:t>Apress</a:t>
            </a:r>
            <a:r>
              <a:rPr lang="en-US" sz="1800" dirty="0"/>
              <a:t>. </a:t>
            </a:r>
            <a:r>
              <a:rPr lang="ru-RU" sz="1800" dirty="0"/>
              <a:t>Дата публикации</a:t>
            </a:r>
            <a:r>
              <a:rPr lang="en-US" sz="1800" dirty="0"/>
              <a:t>: 1-</a:t>
            </a:r>
            <a:r>
              <a:rPr lang="ru-RU" sz="1800" dirty="0"/>
              <a:t>е издание</a:t>
            </a:r>
            <a:r>
              <a:rPr lang="en-US" sz="1800" dirty="0"/>
              <a:t> (9 </a:t>
            </a:r>
            <a:r>
              <a:rPr lang="ru-RU" sz="1800" dirty="0"/>
              <a:t>декабря</a:t>
            </a:r>
            <a:r>
              <a:rPr lang="en-US" sz="1800" dirty="0"/>
              <a:t> 2020 </a:t>
            </a:r>
            <a:r>
              <a:rPr lang="ru-RU" sz="1800" dirty="0"/>
              <a:t>года</a:t>
            </a:r>
            <a:r>
              <a:rPr lang="en-US" sz="1800" dirty="0"/>
              <a:t>)</a:t>
            </a:r>
            <a:r>
              <a:rPr lang="ru-RU" sz="1800" dirty="0"/>
              <a:t>;</a:t>
            </a:r>
          </a:p>
          <a:p>
            <a:pPr marL="502920" lvl="0" indent="-457200">
              <a:buFont typeface="+mj-lt"/>
              <a:buAutoNum type="arabicPeriod"/>
            </a:pPr>
            <a:r>
              <a:rPr lang="ru-RU" sz="1800" dirty="0"/>
              <a:t>Интернет-ресурс «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Python</a:t>
            </a:r>
            <a:r>
              <a:rPr lang="ru-RU" sz="1800" dirty="0"/>
              <a:t> </a:t>
            </a:r>
            <a:r>
              <a:rPr lang="ru-RU" sz="1800" dirty="0" err="1"/>
              <a:t>Wiki</a:t>
            </a:r>
            <a:r>
              <a:rPr lang="ru-RU" sz="1800" dirty="0"/>
              <a:t>» [Электронный ресурс] // </a:t>
            </a:r>
            <a:r>
              <a:rPr lang="ru-RU" sz="1800" u="sng" dirty="0">
                <a:hlinkClick r:id="rId4"/>
              </a:rPr>
              <a:t>https://wiki.python.org/moin/PyQt</a:t>
            </a:r>
            <a:r>
              <a:rPr lang="ru-RU" sz="1800" dirty="0"/>
              <a:t> (дата обращения: 25.01.2023).                                                   </a:t>
            </a:r>
            <a:br>
              <a:rPr lang="ru-RU" sz="1800" dirty="0"/>
            </a:br>
            <a:r>
              <a:rPr lang="ru-RU" sz="1800" dirty="0"/>
              <a:t> </a:t>
            </a:r>
          </a:p>
          <a:p>
            <a:pPr>
              <a:lnSpc>
                <a:spcPct val="150000"/>
              </a:lnSpc>
            </a:pP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59155" y="53606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963</TotalTime>
  <Words>356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Microsoft YaHei UI Light</vt:lpstr>
      <vt:lpstr>Amatic SC</vt:lpstr>
      <vt:lpstr>Anaheim</vt:lpstr>
      <vt:lpstr>Bahnschrift Light</vt:lpstr>
      <vt:lpstr>Calibri</vt:lpstr>
      <vt:lpstr>Corbel</vt:lpstr>
      <vt:lpstr>Corbel Light</vt:lpstr>
      <vt:lpstr>Montserrat</vt:lpstr>
      <vt:lpstr>Базис</vt:lpstr>
      <vt:lpstr>Презентация PowerPoint</vt:lpstr>
      <vt:lpstr>Актуальность и цель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 Электронный справочник по ОГЭ</dc:title>
  <dc:creator>Mixa</dc:creator>
  <cp:lastModifiedBy>Варвара Новоселова</cp:lastModifiedBy>
  <cp:revision>61</cp:revision>
  <dcterms:created xsi:type="dcterms:W3CDTF">2019-03-02T10:27:17Z</dcterms:created>
  <dcterms:modified xsi:type="dcterms:W3CDTF">2023-04-01T17:20:04Z</dcterms:modified>
</cp:coreProperties>
</file>