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21"/>
  </p:notesMasterIdLst>
  <p:sldIdLst>
    <p:sldId id="256" r:id="rId2"/>
    <p:sldId id="348" r:id="rId3"/>
    <p:sldId id="354" r:id="rId4"/>
    <p:sldId id="358" r:id="rId5"/>
    <p:sldId id="399" r:id="rId6"/>
    <p:sldId id="355" r:id="rId7"/>
    <p:sldId id="370" r:id="rId8"/>
    <p:sldId id="372" r:id="rId9"/>
    <p:sldId id="371" r:id="rId10"/>
    <p:sldId id="375" r:id="rId11"/>
    <p:sldId id="379" r:id="rId12"/>
    <p:sldId id="378" r:id="rId13"/>
    <p:sldId id="380" r:id="rId14"/>
    <p:sldId id="390" r:id="rId15"/>
    <p:sldId id="389" r:id="rId16"/>
    <p:sldId id="396" r:id="rId17"/>
    <p:sldId id="391" r:id="rId18"/>
    <p:sldId id="393" r:id="rId19"/>
    <p:sldId id="395" r:id="rId20"/>
  </p:sldIdLst>
  <p:sldSz cx="9144000" cy="5143500" type="screen16x9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Raleway Black" charset="0"/>
      <p:bold r:id="rId26"/>
      <p:boldItalic r:id="rId27"/>
    </p:embeddedFont>
    <p:embeddedFont>
      <p:font typeface="Barlow Semi Condensed Medium" charset="0"/>
      <p:regular r:id="rId28"/>
      <p:bold r:id="rId29"/>
      <p:italic r:id="rId30"/>
      <p:boldItalic r:id="rId31"/>
    </p:embeddedFont>
    <p:embeddedFont>
      <p:font typeface="Raleway ExtraBold" charset="0"/>
      <p:bold r:id="rId32"/>
      <p:boldItalic r:id="rId33"/>
    </p:embeddedFont>
    <p:embeddedFont>
      <p:font typeface="Arial Unicode MS" pitchFamily="50" charset="-128"/>
      <p:regular r:id="rId34"/>
    </p:embeddedFont>
    <p:embeddedFont>
      <p:font typeface="Franklin Gothic Heavy" pitchFamily="34" charset="0"/>
      <p:regular r:id="rId35"/>
      <p:italic r:id="rId36"/>
    </p:embeddedFont>
    <p:embeddedFont>
      <p:font typeface="DM Sans" charset="0"/>
      <p:regular r:id="rId37"/>
      <p:bold r:id="rId38"/>
      <p:italic r:id="rId39"/>
      <p:boldItalic r:id="rId40"/>
    </p:embeddedFont>
    <p:embeddedFont>
      <p:font typeface="Raleway Medium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696">
          <p15:clr>
            <a:srgbClr val="9AA0A6"/>
          </p15:clr>
        </p15:guide>
        <p15:guide id="2" orient="horz" pos="2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8C8"/>
  </p:clrMru>
</p:presentationPr>
</file>

<file path=ppt/tableStyles.xml><?xml version="1.0" encoding="utf-8"?>
<a:tblStyleLst xmlns:a="http://schemas.openxmlformats.org/drawingml/2006/main" def="{321F37B1-4C7E-4349-9F3E-F3BE33C84E17}">
  <a:tblStyle styleId="{321F37B1-4C7E-4349-9F3E-F3BE33C84E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37FB6A-800F-44A2-9268-9A3BEF0A62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2" y="-204"/>
      </p:cViewPr>
      <p:guideLst>
        <p:guide orient="horz" pos="696"/>
        <p:guide orient="horz" pos="2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de2716027_0_1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de2716027_0_1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b1da053318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b1da053318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70cc6ec884_0_20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70cc6ec884_0_20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b1da053318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b1da053318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b1da053318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b1da053318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b0ab9997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b0ab9997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g6deba86589_1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" name="Google Shape;2837;g6deba86589_1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b1da053318_0_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b1da053318_0_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b1ad1589b3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b1ad1589b3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b1da053318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b1da053318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6deba86589_1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6deba86589_1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6" name="Google Shape;4196;g75518714f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7" name="Google Shape;4197;g75518714f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 hasCustomPrompt="1"/>
          </p:nvPr>
        </p:nvSpPr>
        <p:spPr>
          <a:xfrm>
            <a:off x="3202600" y="1363625"/>
            <a:ext cx="7176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800">
                <a:solidFill>
                  <a:schemeClr val="accent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1"/>
          </p:nvPr>
        </p:nvSpPr>
        <p:spPr>
          <a:xfrm flipH="1">
            <a:off x="3988613" y="1388250"/>
            <a:ext cx="1809300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2"/>
          </p:nvPr>
        </p:nvSpPr>
        <p:spPr>
          <a:xfrm>
            <a:off x="3239425" y="1863425"/>
            <a:ext cx="23724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title" idx="3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title" idx="4" hasCustomPrompt="1"/>
          </p:nvPr>
        </p:nvSpPr>
        <p:spPr>
          <a:xfrm>
            <a:off x="3250050" y="2868225"/>
            <a:ext cx="7176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800">
                <a:solidFill>
                  <a:schemeClr val="accent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46"/>
          <p:cNvSpPr txBox="1">
            <a:spLocks noGrp="1"/>
          </p:cNvSpPr>
          <p:nvPr>
            <p:ph type="subTitle" idx="5"/>
          </p:nvPr>
        </p:nvSpPr>
        <p:spPr>
          <a:xfrm flipH="1">
            <a:off x="3988613" y="2889950"/>
            <a:ext cx="1809300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subTitle" idx="6"/>
          </p:nvPr>
        </p:nvSpPr>
        <p:spPr>
          <a:xfrm>
            <a:off x="3237975" y="3368025"/>
            <a:ext cx="23724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title" idx="7" hasCustomPrompt="1"/>
          </p:nvPr>
        </p:nvSpPr>
        <p:spPr>
          <a:xfrm>
            <a:off x="6022888" y="1363625"/>
            <a:ext cx="7176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800">
                <a:solidFill>
                  <a:schemeClr val="accent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46"/>
          <p:cNvSpPr txBox="1">
            <a:spLocks noGrp="1"/>
          </p:cNvSpPr>
          <p:nvPr>
            <p:ph type="subTitle" idx="8"/>
          </p:nvPr>
        </p:nvSpPr>
        <p:spPr>
          <a:xfrm flipH="1">
            <a:off x="6761488" y="1388250"/>
            <a:ext cx="1809300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01" name="Google Shape;301;p46"/>
          <p:cNvSpPr txBox="1">
            <a:spLocks noGrp="1"/>
          </p:cNvSpPr>
          <p:nvPr>
            <p:ph type="subTitle" idx="9"/>
          </p:nvPr>
        </p:nvSpPr>
        <p:spPr>
          <a:xfrm>
            <a:off x="6005188" y="1863425"/>
            <a:ext cx="23724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title" idx="13" hasCustomPrompt="1"/>
          </p:nvPr>
        </p:nvSpPr>
        <p:spPr>
          <a:xfrm>
            <a:off x="6022888" y="2868225"/>
            <a:ext cx="7176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800">
                <a:solidFill>
                  <a:schemeClr val="accent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03" name="Google Shape;303;p46"/>
          <p:cNvSpPr txBox="1">
            <a:spLocks noGrp="1"/>
          </p:cNvSpPr>
          <p:nvPr>
            <p:ph type="subTitle" idx="14"/>
          </p:nvPr>
        </p:nvSpPr>
        <p:spPr>
          <a:xfrm flipH="1">
            <a:off x="6761488" y="2887575"/>
            <a:ext cx="1809300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subTitle" idx="15"/>
          </p:nvPr>
        </p:nvSpPr>
        <p:spPr>
          <a:xfrm>
            <a:off x="6005188" y="3368025"/>
            <a:ext cx="23724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ctrTitle"/>
          </p:nvPr>
        </p:nvSpPr>
        <p:spPr>
          <a:xfrm flipH="1">
            <a:off x="1809875" y="1188625"/>
            <a:ext cx="2895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 flipH="1">
            <a:off x="1809850" y="1634283"/>
            <a:ext cx="24837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 idx="2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ctrTitle" idx="3"/>
          </p:nvPr>
        </p:nvSpPr>
        <p:spPr>
          <a:xfrm flipH="1">
            <a:off x="1809875" y="2424775"/>
            <a:ext cx="2895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4"/>
          </p:nvPr>
        </p:nvSpPr>
        <p:spPr>
          <a:xfrm flipH="1">
            <a:off x="1809850" y="2870433"/>
            <a:ext cx="24837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ctrTitle" idx="5"/>
          </p:nvPr>
        </p:nvSpPr>
        <p:spPr>
          <a:xfrm flipH="1">
            <a:off x="1809875" y="3696225"/>
            <a:ext cx="2895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6"/>
          </p:nvPr>
        </p:nvSpPr>
        <p:spPr>
          <a:xfrm flipH="1">
            <a:off x="1809850" y="4141883"/>
            <a:ext cx="24837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ctrTitle" idx="7"/>
          </p:nvPr>
        </p:nvSpPr>
        <p:spPr>
          <a:xfrm flipH="1">
            <a:off x="5526600" y="1188625"/>
            <a:ext cx="2895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8"/>
          </p:nvPr>
        </p:nvSpPr>
        <p:spPr>
          <a:xfrm flipH="1">
            <a:off x="5526575" y="1634283"/>
            <a:ext cx="24837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ctrTitle" idx="9"/>
          </p:nvPr>
        </p:nvSpPr>
        <p:spPr>
          <a:xfrm flipH="1">
            <a:off x="5526600" y="2424775"/>
            <a:ext cx="2895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13"/>
          </p:nvPr>
        </p:nvSpPr>
        <p:spPr>
          <a:xfrm flipH="1">
            <a:off x="5526575" y="2870433"/>
            <a:ext cx="24837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ctrTitle" idx="14"/>
          </p:nvPr>
        </p:nvSpPr>
        <p:spPr>
          <a:xfrm flipH="1">
            <a:off x="5526600" y="3696225"/>
            <a:ext cx="2895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5"/>
          </p:nvPr>
        </p:nvSpPr>
        <p:spPr>
          <a:xfrm flipH="1">
            <a:off x="5526575" y="4141883"/>
            <a:ext cx="24837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ctrTitle" idx="2"/>
          </p:nvPr>
        </p:nvSpPr>
        <p:spPr>
          <a:xfrm>
            <a:off x="752011" y="248627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859711" y="2927548"/>
            <a:ext cx="1691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ctrTitle" idx="3"/>
          </p:nvPr>
        </p:nvSpPr>
        <p:spPr>
          <a:xfrm>
            <a:off x="3618750" y="248627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4"/>
          </p:nvPr>
        </p:nvSpPr>
        <p:spPr>
          <a:xfrm>
            <a:off x="3557250" y="2927548"/>
            <a:ext cx="20295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ctrTitle" idx="5"/>
          </p:nvPr>
        </p:nvSpPr>
        <p:spPr>
          <a:xfrm>
            <a:off x="6485500" y="248630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6"/>
          </p:nvPr>
        </p:nvSpPr>
        <p:spPr>
          <a:xfrm>
            <a:off x="6485500" y="2927548"/>
            <a:ext cx="19065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38850" y="330725"/>
            <a:ext cx="82662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 flipH="1">
            <a:off x="6239150" y="1988975"/>
            <a:ext cx="2466000" cy="256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list">
  <p:cSld name="Title and bullet point lis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ctrTitle"/>
          </p:nvPr>
        </p:nvSpPr>
        <p:spPr>
          <a:xfrm flipH="1">
            <a:off x="3181297" y="1217301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ubTitle" idx="1"/>
          </p:nvPr>
        </p:nvSpPr>
        <p:spPr>
          <a:xfrm flipH="1">
            <a:off x="3181300" y="1795100"/>
            <a:ext cx="4672800" cy="28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 idx="2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ctrTitle"/>
          </p:nvPr>
        </p:nvSpPr>
        <p:spPr>
          <a:xfrm flipH="1">
            <a:off x="1568199" y="1337000"/>
            <a:ext cx="139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"/>
          </p:nvPr>
        </p:nvSpPr>
        <p:spPr>
          <a:xfrm flipH="1">
            <a:off x="1293996" y="1754850"/>
            <a:ext cx="1672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ctrTitle" idx="2"/>
          </p:nvPr>
        </p:nvSpPr>
        <p:spPr>
          <a:xfrm flipH="1">
            <a:off x="6174875" y="1337000"/>
            <a:ext cx="139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3"/>
          </p:nvPr>
        </p:nvSpPr>
        <p:spPr>
          <a:xfrm flipH="1">
            <a:off x="6175025" y="1754850"/>
            <a:ext cx="1672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ctrTitle" idx="4"/>
          </p:nvPr>
        </p:nvSpPr>
        <p:spPr>
          <a:xfrm flipH="1">
            <a:off x="1568199" y="3266750"/>
            <a:ext cx="139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5"/>
          </p:nvPr>
        </p:nvSpPr>
        <p:spPr>
          <a:xfrm flipH="1">
            <a:off x="1293996" y="3677348"/>
            <a:ext cx="1672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ctrTitle" idx="6"/>
          </p:nvPr>
        </p:nvSpPr>
        <p:spPr>
          <a:xfrm flipH="1">
            <a:off x="6174750" y="3266750"/>
            <a:ext cx="139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7"/>
          </p:nvPr>
        </p:nvSpPr>
        <p:spPr>
          <a:xfrm flipH="1">
            <a:off x="6174868" y="3677350"/>
            <a:ext cx="1672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title" idx="8"/>
          </p:nvPr>
        </p:nvSpPr>
        <p:spPr>
          <a:xfrm>
            <a:off x="1846650" y="330725"/>
            <a:ext cx="54507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75A9-0E4E-4F36-ACD4-43D91A9D646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90B3-E417-487A-A14B-566473173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20" r:id="rId12"/>
    <p:sldLayoutId id="2147483724" r:id="rId13"/>
    <p:sldLayoutId id="2147483730" r:id="rId14"/>
    <p:sldLayoutId id="2147483737" r:id="rId15"/>
    <p:sldLayoutId id="2147483739" r:id="rId16"/>
    <p:sldLayoutId id="2147483744" r:id="rId17"/>
    <p:sldLayoutId id="2147483751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ata.boston.gov/dataset/crime-incident-reports-august-2015-to-date-source-new-syste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/>
          <p:nvPr/>
        </p:nvSpPr>
        <p:spPr>
          <a:xfrm>
            <a:off x="-7222475" y="-6385800"/>
            <a:ext cx="12289500" cy="12289500"/>
          </a:xfrm>
          <a:prstGeom prst="donut">
            <a:avLst>
              <a:gd name="adj" fmla="val 25000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</a:pPr>
            <a:r>
              <a:rPr lang="en-US" b="1" dirty="0" smtClean="0"/>
              <a:t>Capstone Project Crime Analysis</a:t>
            </a:r>
            <a:endParaRPr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3" name="Google Shape;353;p58"/>
          <p:cNvSpPr txBox="1">
            <a:spLocks noGrp="1"/>
          </p:cNvSpPr>
          <p:nvPr>
            <p:ph type="subTitle" idx="1"/>
          </p:nvPr>
        </p:nvSpPr>
        <p:spPr>
          <a:xfrm>
            <a:off x="6382512" y="4261104"/>
            <a:ext cx="1124712" cy="630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Created 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Retno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Dwi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9" name="Google Shape;509;p58">
            <a:hlinkClick r:id="" action="ppaction://hlinkshowjump?jump=nextslide"/>
          </p:cNvPr>
          <p:cNvSpPr/>
          <p:nvPr/>
        </p:nvSpPr>
        <p:spPr>
          <a:xfrm>
            <a:off x="8494850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58"/>
          <p:cNvGrpSpPr/>
          <p:nvPr/>
        </p:nvGrpSpPr>
        <p:grpSpPr>
          <a:xfrm>
            <a:off x="8156412" y="4694595"/>
            <a:ext cx="244923" cy="244027"/>
            <a:chOff x="1173525" y="240250"/>
            <a:chExt cx="5255850" cy="5236625"/>
          </a:xfrm>
        </p:grpSpPr>
        <p:sp>
          <p:nvSpPr>
            <p:cNvPr id="511" name="Google Shape;511;p58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8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8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58">
            <a:hlinkClick r:id="" action="ppaction://hlinkshowjump?jump=firstslide"/>
          </p:cNvPr>
          <p:cNvSpPr/>
          <p:nvPr/>
        </p:nvSpPr>
        <p:spPr>
          <a:xfrm>
            <a:off x="8152450" y="468065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451;p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89273" y="2688399"/>
            <a:ext cx="1481959" cy="132212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95"/>
          <p:cNvSpPr txBox="1">
            <a:spLocks noGrp="1"/>
          </p:cNvSpPr>
          <p:nvPr>
            <p:ph type="ctrTitle"/>
          </p:nvPr>
        </p:nvSpPr>
        <p:spPr>
          <a:xfrm flipH="1">
            <a:off x="4619570" y="3160401"/>
            <a:ext cx="41815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Ditemukan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nilai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-1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dikolom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Long 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, Lat .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Selain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itu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ditemukan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juga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i="1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nilai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-1 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nilai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0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juga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+mj-lt"/>
              </a:rPr>
              <a:t>dikolom</a:t>
            </a:r>
            <a:r>
              <a:rPr lang="en-US" sz="1200" i="1" dirty="0" smtClean="0">
                <a:solidFill>
                  <a:schemeClr val="tx1"/>
                </a:solidFill>
                <a:latin typeface="+mj-lt"/>
              </a:rPr>
              <a:t> Location</a:t>
            </a:r>
            <a:endParaRPr sz="1200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47" name="Google Shape;2847;p95"/>
          <p:cNvSpPr txBox="1">
            <a:spLocks noGrp="1"/>
          </p:cNvSpPr>
          <p:nvPr>
            <p:ph type="subTitle" idx="1"/>
          </p:nvPr>
        </p:nvSpPr>
        <p:spPr>
          <a:xfrm flipH="1">
            <a:off x="4695824" y="1343025"/>
            <a:ext cx="2743201" cy="561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i="1" dirty="0" err="1" smtClean="0"/>
              <a:t>Terdapat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perbedaan</a:t>
            </a:r>
            <a:r>
              <a:rPr lang="en-US" sz="1200" i="1" dirty="0" smtClean="0"/>
              <a:t> total Code </a:t>
            </a:r>
            <a:r>
              <a:rPr lang="en-US" sz="1200" i="1" dirty="0" err="1" smtClean="0"/>
              <a:t>antara</a:t>
            </a:r>
            <a:r>
              <a:rPr lang="en-US" sz="1200" i="1" dirty="0" smtClean="0"/>
              <a:t> dataset Crime </a:t>
            </a:r>
            <a:r>
              <a:rPr lang="en-US" sz="1200" i="1" dirty="0" err="1" smtClean="0"/>
              <a:t>dan</a:t>
            </a:r>
            <a:r>
              <a:rPr lang="en-US" sz="1200" i="1" dirty="0" smtClean="0"/>
              <a:t> offense codes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55" name="Google Shape;2855;p95"/>
          <p:cNvSpPr txBox="1">
            <a:spLocks noGrp="1"/>
          </p:cNvSpPr>
          <p:nvPr>
            <p:ph type="title" idx="2"/>
          </p:nvPr>
        </p:nvSpPr>
        <p:spPr>
          <a:xfrm>
            <a:off x="1846650" y="276225"/>
            <a:ext cx="5450700" cy="542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INVESTIGATING THE DATA </a:t>
            </a:r>
            <a:endParaRPr sz="2800" b="1"/>
          </a:p>
        </p:txBody>
      </p:sp>
      <p:cxnSp>
        <p:nvCxnSpPr>
          <p:cNvPr id="2842" name="Google Shape;2842;p95"/>
          <p:cNvCxnSpPr/>
          <p:nvPr/>
        </p:nvCxnSpPr>
        <p:spPr>
          <a:xfrm flipV="1">
            <a:off x="2724150" y="1681163"/>
            <a:ext cx="1781174" cy="476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3" name="Google Shape;2843;p95"/>
          <p:cNvCxnSpPr/>
          <p:nvPr/>
        </p:nvCxnSpPr>
        <p:spPr>
          <a:xfrm>
            <a:off x="2276475" y="2190750"/>
            <a:ext cx="2105025" cy="1588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4" name="Google Shape;2844;p95"/>
          <p:cNvCxnSpPr>
            <a:endCxn id="39" idx="3"/>
          </p:cNvCxnSpPr>
          <p:nvPr/>
        </p:nvCxnSpPr>
        <p:spPr>
          <a:xfrm>
            <a:off x="2847975" y="2838450"/>
            <a:ext cx="1333498" cy="125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8" name="Google Shape;2848;p95">
            <a:hlinkClick r:id="" action="ppaction://hlinkshowjump?jump=nextslide"/>
          </p:cNvPr>
          <p:cNvSpPr/>
          <p:nvPr/>
        </p:nvSpPr>
        <p:spPr>
          <a:xfrm>
            <a:off x="8494850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849;p95"/>
          <p:cNvGrpSpPr/>
          <p:nvPr/>
        </p:nvGrpSpPr>
        <p:grpSpPr>
          <a:xfrm>
            <a:off x="8156412" y="4694595"/>
            <a:ext cx="244923" cy="244027"/>
            <a:chOff x="1173525" y="240250"/>
            <a:chExt cx="5255850" cy="5236625"/>
          </a:xfrm>
        </p:grpSpPr>
        <p:sp>
          <p:nvSpPr>
            <p:cNvPr id="2850" name="Google Shape;2850;p95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5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5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3" name="Google Shape;2853;p95">
            <a:hlinkClick r:id="" action="ppaction://hlinkshowjump?jump=previousslide"/>
          </p:cNvPr>
          <p:cNvSpPr/>
          <p:nvPr/>
        </p:nvSpPr>
        <p:spPr>
          <a:xfrm flipH="1">
            <a:off x="7852575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95">
            <a:hlinkClick r:id="" action="ppaction://hlinkshowjump?jump=firstslide"/>
          </p:cNvPr>
          <p:cNvSpPr/>
          <p:nvPr/>
        </p:nvSpPr>
        <p:spPr>
          <a:xfrm>
            <a:off x="8152450" y="468065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0" y="1986290"/>
            <a:ext cx="2524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CRIME  ANALYSIS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866775" y="264351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INCIDENT NUMBER ANALYSIS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162050" y="3805565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UCR PART ANALYSIS</a:t>
            </a:r>
          </a:p>
          <a:p>
            <a:pPr lvl="0"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162050" y="44056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AREA  ANALYSIS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409575" y="1557665"/>
            <a:ext cx="3543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OFFENCE CODES ANALYSIS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48175" y="1885831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 smtClean="0">
                <a:latin typeface="+mj-lt"/>
              </a:rPr>
              <a:t>Dilakukan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perubahan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nama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dan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isi</a:t>
            </a:r>
            <a:r>
              <a:rPr lang="en-US" sz="1200" i="1" dirty="0" smtClean="0">
                <a:latin typeface="+mj-lt"/>
              </a:rPr>
              <a:t> value dataset Crime,</a:t>
            </a:r>
          </a:p>
          <a:p>
            <a:r>
              <a:rPr lang="en-US" sz="1200" i="1" dirty="0" smtClean="0">
                <a:latin typeface="+mj-lt"/>
              </a:rPr>
              <a:t>Agar </a:t>
            </a:r>
            <a:r>
              <a:rPr lang="en-US" sz="1200" i="1" dirty="0" err="1" smtClean="0">
                <a:latin typeface="+mj-lt"/>
              </a:rPr>
              <a:t>mudah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dipahami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dan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dimengerti</a:t>
            </a:r>
            <a:r>
              <a:rPr lang="en-US" sz="1200" i="1" dirty="0" smtClean="0">
                <a:latin typeface="+mj-lt"/>
              </a:rPr>
              <a:t> .</a:t>
            </a:r>
          </a:p>
          <a:p>
            <a:r>
              <a:rPr lang="en-US" sz="1200" i="1" dirty="0" err="1" smtClean="0">
                <a:latin typeface="+mj-lt"/>
              </a:rPr>
              <a:t>Dilakukan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perubahan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tipe</a:t>
            </a:r>
            <a:r>
              <a:rPr lang="en-US" sz="1200" i="1" dirty="0" smtClean="0">
                <a:latin typeface="+mj-lt"/>
              </a:rPr>
              <a:t> data Object </a:t>
            </a:r>
            <a:r>
              <a:rPr lang="en-US" sz="1200" i="1" dirty="0" err="1" smtClean="0">
                <a:latin typeface="+mj-lt"/>
              </a:rPr>
              <a:t>ke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Datetime</a:t>
            </a:r>
            <a:endParaRPr lang="en-US" sz="1200" i="1" dirty="0" smtClean="0">
              <a:latin typeface="+mj-lt"/>
            </a:endParaRPr>
          </a:p>
        </p:txBody>
      </p:sp>
      <p:cxnSp>
        <p:nvCxnSpPr>
          <p:cNvPr id="28" name="Google Shape;2844;p95"/>
          <p:cNvCxnSpPr/>
          <p:nvPr/>
        </p:nvCxnSpPr>
        <p:spPr>
          <a:xfrm flipV="1">
            <a:off x="2400508" y="3476625"/>
            <a:ext cx="2104817" cy="191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-1123950" y="331026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GEOGRAPHIC ANALYSIS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4" name="Google Shape;2844;p95"/>
          <p:cNvCxnSpPr/>
          <p:nvPr/>
        </p:nvCxnSpPr>
        <p:spPr>
          <a:xfrm flipV="1">
            <a:off x="2162383" y="3962400"/>
            <a:ext cx="2152442" cy="1144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2844;p95"/>
          <p:cNvCxnSpPr/>
          <p:nvPr/>
        </p:nvCxnSpPr>
        <p:spPr>
          <a:xfrm flipV="1">
            <a:off x="1990933" y="4572000"/>
            <a:ext cx="2962067" cy="191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846;p95"/>
          <p:cNvSpPr txBox="1">
            <a:spLocks/>
          </p:cNvSpPr>
          <p:nvPr/>
        </p:nvSpPr>
        <p:spPr>
          <a:xfrm flipH="1">
            <a:off x="5000572" y="4286249"/>
            <a:ext cx="3800528" cy="3854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Ditemukan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nilai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yang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mengandung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spasi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8" name="Google Shape;2846;p95"/>
          <p:cNvSpPr txBox="1">
            <a:spLocks/>
          </p:cNvSpPr>
          <p:nvPr/>
        </p:nvSpPr>
        <p:spPr>
          <a:xfrm flipH="1">
            <a:off x="4400494" y="3712851"/>
            <a:ext cx="4514905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Ditemukan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nilai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Other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/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tidak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diketahui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dikategori</a:t>
            </a:r>
            <a:r>
              <a:rPr lang="en-US" sz="1200" i="1" kern="1200" dirty="0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UCRPART. 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UCR_Patt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dengan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nilai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other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yaitu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di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Part Two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, Three,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dan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Part Other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9" name="Google Shape;2846;p95"/>
          <p:cNvSpPr txBox="1">
            <a:spLocks/>
          </p:cNvSpPr>
          <p:nvPr/>
        </p:nvSpPr>
        <p:spPr>
          <a:xfrm flipH="1">
            <a:off x="4181473" y="2550801"/>
            <a:ext cx="4714876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Tx/>
              <a:buNone/>
              <a:tabLst/>
              <a:defRPr/>
            </a:pPr>
            <a:r>
              <a:rPr lang="en-US" sz="1200" i="1" kern="1200" dirty="0" err="1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Ditemukan</a:t>
            </a:r>
            <a:r>
              <a:rPr lang="en-US" sz="1200" i="1" kern="1200" dirty="0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perbedaan</a:t>
            </a:r>
            <a:r>
              <a:rPr lang="en-US" sz="1200" i="1" kern="1200" dirty="0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Total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Insiden</a:t>
            </a:r>
            <a:r>
              <a:rPr lang="en-US" sz="1200" i="1" kern="1200" dirty="0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Number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dengan</a:t>
            </a:r>
            <a:r>
              <a:rPr lang="en-US" sz="1200" i="1" kern="1200" dirty="0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total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seluruh</a:t>
            </a:r>
            <a:r>
              <a:rPr lang="en-US" sz="1200" i="1" kern="1200" dirty="0" smtClean="0">
                <a:solidFill>
                  <a:schemeClr val="tx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Dikarenakan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adanya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laporan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kejahatan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diwaktu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dan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tempat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yang </a:t>
            </a:r>
            <a:r>
              <a:rPr kumimoji="0" lang="en-US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sama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1" name="Google Shape;1479;p75"/>
          <p:cNvSpPr/>
          <p:nvPr/>
        </p:nvSpPr>
        <p:spPr>
          <a:xfrm flipH="1">
            <a:off x="7129500" y="-183175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79;p75"/>
          <p:cNvSpPr/>
          <p:nvPr/>
        </p:nvSpPr>
        <p:spPr>
          <a:xfrm flipH="1">
            <a:off x="-484891" y="94954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4667250" y="957590"/>
            <a:ext cx="2524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2060"/>
                </a:solidFill>
              </a:rPr>
              <a:t>INSIGHT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0050" y="1024265"/>
            <a:ext cx="2524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2060"/>
                </a:solidFill>
              </a:rPr>
              <a:t>EXPLORE  DATA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3" name="Picture 62" descr="images (3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0"/>
            <a:ext cx="272415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8"/>
          <p:cNvSpPr/>
          <p:nvPr/>
        </p:nvSpPr>
        <p:spPr>
          <a:xfrm>
            <a:off x="4874319" y="3901313"/>
            <a:ext cx="548700" cy="548700"/>
          </a:xfrm>
          <a:prstGeom prst="ellipse">
            <a:avLst/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68"/>
          <p:cNvSpPr/>
          <p:nvPr/>
        </p:nvSpPr>
        <p:spPr>
          <a:xfrm>
            <a:off x="4881381" y="2627163"/>
            <a:ext cx="548700" cy="548700"/>
          </a:xfrm>
          <a:prstGeom prst="ellipse">
            <a:avLst/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68"/>
          <p:cNvSpPr/>
          <p:nvPr/>
        </p:nvSpPr>
        <p:spPr>
          <a:xfrm>
            <a:off x="1171806" y="2627163"/>
            <a:ext cx="548700" cy="548700"/>
          </a:xfrm>
          <a:prstGeom prst="ellipse">
            <a:avLst/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6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DUPLIKAT</a:t>
            </a:r>
            <a:endParaRPr/>
          </a:p>
        </p:txBody>
      </p:sp>
      <p:sp>
        <p:nvSpPr>
          <p:cNvPr id="1182" name="Google Shape;1182;p68"/>
          <p:cNvSpPr txBox="1">
            <a:spLocks noGrp="1"/>
          </p:cNvSpPr>
          <p:nvPr>
            <p:ph type="subTitle" idx="1"/>
          </p:nvPr>
        </p:nvSpPr>
        <p:spPr>
          <a:xfrm flipH="1">
            <a:off x="1809850" y="1634283"/>
            <a:ext cx="2457350" cy="385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 smtClean="0">
                <a:solidFill>
                  <a:schemeClr val="dk1"/>
                </a:solidFill>
                <a:latin typeface="DM Sans" charset="0"/>
                <a:ea typeface="DM Sans"/>
                <a:cs typeface="DM Sans"/>
                <a:sym typeface="DM Sans"/>
              </a:rPr>
              <a:t>Drop  23 </a:t>
            </a:r>
            <a:r>
              <a:rPr lang="en-US" sz="1600" dirty="0" err="1" smtClean="0">
                <a:solidFill>
                  <a:schemeClr val="dk1"/>
                </a:solidFill>
                <a:latin typeface="DM Sans" charset="0"/>
                <a:ea typeface="DM Sans"/>
                <a:cs typeface="DM Sans"/>
                <a:sym typeface="DM Sans"/>
              </a:rPr>
              <a:t>Baris</a:t>
            </a:r>
            <a:r>
              <a:rPr lang="en-US" sz="1600" dirty="0" smtClean="0">
                <a:solidFill>
                  <a:schemeClr val="dk1"/>
                </a:solidFill>
                <a:latin typeface="DM Sans" charset="0"/>
                <a:ea typeface="DM Sans"/>
                <a:cs typeface="DM Sans"/>
                <a:sym typeface="DM Sans"/>
              </a:rPr>
              <a:t> Duplicate </a:t>
            </a:r>
            <a:endParaRPr lang="en-US" sz="1600" dirty="0">
              <a:solidFill>
                <a:schemeClr val="dk1"/>
              </a:solidFill>
              <a:latin typeface="DM Sans" charset="0"/>
              <a:ea typeface="DM Sans"/>
              <a:cs typeface="DM Sans"/>
              <a:sym typeface="DM Sans"/>
            </a:endParaRPr>
          </a:p>
        </p:txBody>
      </p:sp>
      <p:sp>
        <p:nvSpPr>
          <p:cNvPr id="1184" name="Google Shape;1184;p6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</a:t>
            </a:r>
            <a:r>
              <a:rPr lang="en" b="1" dirty="0" smtClean="0"/>
              <a:t>ATA CLEANSING</a:t>
            </a:r>
            <a:endParaRPr b="1"/>
          </a:p>
        </p:txBody>
      </p:sp>
      <p:sp>
        <p:nvSpPr>
          <p:cNvPr id="1246" name="Google Shape;1246;p68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OUTLIER</a:t>
            </a:r>
            <a:endParaRPr/>
          </a:p>
        </p:txBody>
      </p:sp>
      <p:sp>
        <p:nvSpPr>
          <p:cNvPr id="1247" name="Google Shape;1247;p68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DM Sans" charset="0"/>
              </a:rPr>
              <a:t>Tidak</a:t>
            </a:r>
            <a:r>
              <a:rPr lang="en-US" sz="1600" dirty="0" smtClean="0">
                <a:latin typeface="DM Sans" charset="0"/>
              </a:rPr>
              <a:t> </a:t>
            </a:r>
            <a:r>
              <a:rPr lang="en-US" sz="1600" dirty="0" err="1" smtClean="0">
                <a:latin typeface="DM Sans" charset="0"/>
              </a:rPr>
              <a:t>dilakukan</a:t>
            </a:r>
            <a:r>
              <a:rPr lang="en-US" sz="1600" dirty="0" smtClean="0">
                <a:latin typeface="DM Sans" charset="0"/>
              </a:rPr>
              <a:t> handling Outlier</a:t>
            </a:r>
            <a:endParaRPr sz="1600">
              <a:latin typeface="DM Sans" charset="0"/>
            </a:endParaRPr>
          </a:p>
        </p:txBody>
      </p:sp>
      <p:sp>
        <p:nvSpPr>
          <p:cNvPr id="1248" name="Google Shape;1248;p68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DROP COLUMN</a:t>
            </a:r>
            <a:endParaRPr/>
          </a:p>
        </p:txBody>
      </p:sp>
      <p:sp>
        <p:nvSpPr>
          <p:cNvPr id="1249" name="Google Shape;1249;p68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Drop 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Location 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Redundant</a:t>
            </a:r>
          </a:p>
          <a:p>
            <a:pPr marL="0" lvl="0" indent="0"/>
            <a:r>
              <a:rPr lang="en-US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Dengan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kolom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Long </a:t>
            </a:r>
            <a:r>
              <a:rPr lang="en-US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dan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Lat</a:t>
            </a: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4" name="Google Shape;1264;p68"/>
          <p:cNvSpPr txBox="1">
            <a:spLocks noGrp="1"/>
          </p:cNvSpPr>
          <p:nvPr>
            <p:ph type="ctrTitle" idx="7"/>
          </p:nvPr>
        </p:nvSpPr>
        <p:spPr>
          <a:xfrm flipH="1">
            <a:off x="5526600" y="1188625"/>
            <a:ext cx="31411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DESCRIPTIVE STATISTIC</a:t>
            </a:r>
            <a:endParaRPr/>
          </a:p>
        </p:txBody>
      </p:sp>
      <p:sp>
        <p:nvSpPr>
          <p:cNvPr id="1265" name="Google Shape;1265;p68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>
                <a:solidFill>
                  <a:schemeClr val="dk1"/>
                </a:solidFill>
                <a:latin typeface="DM Sans" charset="0"/>
                <a:ea typeface="DM Sans"/>
                <a:cs typeface="DM Sans"/>
                <a:sym typeface="DM Sans"/>
              </a:rPr>
              <a:t>Kolom Numerikal mengalami kemiringan ke kiri (Left Skew)</a:t>
            </a:r>
            <a:endParaRPr lang="en-US" dirty="0" smtClean="0">
              <a:solidFill>
                <a:schemeClr val="dk1"/>
              </a:solidFill>
              <a:latin typeface="DM Sans" charset="0"/>
              <a:ea typeface="DM Sans"/>
              <a:cs typeface="DM Sans"/>
              <a:sym typeface="DM Sans"/>
            </a:endParaRPr>
          </a:p>
        </p:txBody>
      </p:sp>
      <p:sp>
        <p:nvSpPr>
          <p:cNvPr id="1266" name="Google Shape;1266;p68"/>
          <p:cNvSpPr txBox="1">
            <a:spLocks noGrp="1"/>
          </p:cNvSpPr>
          <p:nvPr>
            <p:ph type="ctr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HYPOTESIS TESTING</a:t>
            </a:r>
            <a:endParaRPr/>
          </a:p>
        </p:txBody>
      </p:sp>
      <p:sp>
        <p:nvSpPr>
          <p:cNvPr id="1267" name="Google Shape;1267;p68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DM Sans" charset="0"/>
              </a:rPr>
              <a:t>Uji</a:t>
            </a:r>
            <a:r>
              <a:rPr lang="en-US" dirty="0" smtClean="0">
                <a:latin typeface="DM Sans" charset="0"/>
              </a:rPr>
              <a:t> </a:t>
            </a:r>
            <a:r>
              <a:rPr lang="en-US" dirty="0" err="1" smtClean="0">
                <a:latin typeface="DM Sans" charset="0"/>
              </a:rPr>
              <a:t>Normalitas</a:t>
            </a:r>
            <a:r>
              <a:rPr lang="en-US" dirty="0" smtClean="0">
                <a:latin typeface="DM Sans" charset="0"/>
              </a:rPr>
              <a:t> : Data </a:t>
            </a:r>
            <a:r>
              <a:rPr lang="en-US" dirty="0" err="1" smtClean="0">
                <a:latin typeface="DM Sans" charset="0"/>
              </a:rPr>
              <a:t>tidak</a:t>
            </a:r>
            <a:r>
              <a:rPr lang="en-US" dirty="0" smtClean="0">
                <a:latin typeface="DM Sans" charset="0"/>
              </a:rPr>
              <a:t> </a:t>
            </a:r>
            <a:r>
              <a:rPr lang="en-US" dirty="0" err="1" smtClean="0">
                <a:latin typeface="DM Sans" charset="0"/>
              </a:rPr>
              <a:t>Terdistribusi</a:t>
            </a:r>
            <a:r>
              <a:rPr lang="en-US" dirty="0" smtClean="0">
                <a:latin typeface="DM Sans" charset="0"/>
              </a:rPr>
              <a:t> Normal</a:t>
            </a:r>
            <a:endParaRPr>
              <a:latin typeface="DM Sans" charset="0"/>
            </a:endParaRPr>
          </a:p>
        </p:txBody>
      </p:sp>
      <p:sp>
        <p:nvSpPr>
          <p:cNvPr id="1268" name="Google Shape;1268;p68"/>
          <p:cNvSpPr txBox="1">
            <a:spLocks noGrp="1"/>
          </p:cNvSpPr>
          <p:nvPr>
            <p:ph type="ctr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ANOVA</a:t>
            </a:r>
            <a:endParaRPr/>
          </a:p>
        </p:txBody>
      </p:sp>
      <p:sp>
        <p:nvSpPr>
          <p:cNvPr id="1280" name="Google Shape;1280;p68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smtClean="0">
                <a:solidFill>
                  <a:schemeClr val="dk1"/>
                </a:solidFill>
                <a:latin typeface="+mj-lt"/>
                <a:ea typeface="DM Sans"/>
                <a:cs typeface="DM Sans"/>
                <a:sym typeface="DM Sans"/>
              </a:rPr>
              <a:t>ANOVA </a:t>
            </a:r>
            <a:r>
              <a:rPr lang="en-US" dirty="0" smtClean="0">
                <a:solidFill>
                  <a:schemeClr val="dk1"/>
                </a:solidFill>
                <a:latin typeface="+mj-lt"/>
                <a:ea typeface="DM Sans"/>
                <a:cs typeface="DM Sans"/>
                <a:sym typeface="DM Sans"/>
              </a:rPr>
              <a:t>P</a:t>
            </a:r>
            <a:r>
              <a:rPr lang="en" dirty="0" smtClean="0">
                <a:solidFill>
                  <a:schemeClr val="dk1"/>
                </a:solidFill>
                <a:latin typeface="+mj-lt"/>
                <a:ea typeface="DM Sans"/>
                <a:cs typeface="DM Sans"/>
                <a:sym typeface="DM Sans"/>
              </a:rPr>
              <a:t>value &lt;0.05</a:t>
            </a:r>
          </a:p>
          <a:p>
            <a:pPr marL="0" indent="0"/>
            <a:r>
              <a:rPr lang="en-US" dirty="0" smtClean="0">
                <a:solidFill>
                  <a:schemeClr val="dk1"/>
                </a:solidFill>
                <a:latin typeface="+mj-lt"/>
                <a:ea typeface="DM Sans"/>
                <a:cs typeface="DM Sans"/>
                <a:sym typeface="DM Sans"/>
              </a:rPr>
              <a:t>T</a:t>
            </a:r>
            <a:r>
              <a:rPr lang="en" dirty="0" smtClean="0">
                <a:solidFill>
                  <a:schemeClr val="dk1"/>
                </a:solidFill>
                <a:latin typeface="+mj-lt"/>
                <a:ea typeface="DM Sans"/>
                <a:cs typeface="DM Sans"/>
                <a:sym typeface="DM Sans"/>
              </a:rPr>
              <a:t>erbukti menolak Hipotesis Nol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8"/>
          <p:cNvSpPr/>
          <p:nvPr/>
        </p:nvSpPr>
        <p:spPr>
          <a:xfrm>
            <a:off x="1171806" y="1388313"/>
            <a:ext cx="548700" cy="548700"/>
          </a:xfrm>
          <a:prstGeom prst="ellipse">
            <a:avLst/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186;p68"/>
          <p:cNvGrpSpPr/>
          <p:nvPr/>
        </p:nvGrpSpPr>
        <p:grpSpPr>
          <a:xfrm>
            <a:off x="4951635" y="4006329"/>
            <a:ext cx="365768" cy="338666"/>
            <a:chOff x="-2882900" y="2526788"/>
            <a:chExt cx="247525" cy="224550"/>
          </a:xfrm>
        </p:grpSpPr>
        <p:sp>
          <p:nvSpPr>
            <p:cNvPr id="1187" name="Google Shape;1187;p68"/>
            <p:cNvSpPr/>
            <p:nvPr/>
          </p:nvSpPr>
          <p:spPr>
            <a:xfrm>
              <a:off x="-2803275" y="2526788"/>
              <a:ext cx="99200" cy="93950"/>
            </a:xfrm>
            <a:custGeom>
              <a:avLst/>
              <a:gdLst/>
              <a:ahLst/>
              <a:cxnLst/>
              <a:rect l="l" t="t" r="r" b="b"/>
              <a:pathLst>
                <a:path w="3968" h="3758" extrusionOk="0">
                  <a:moveTo>
                    <a:pt x="2085" y="0"/>
                  </a:moveTo>
                  <a:cubicBezTo>
                    <a:pt x="1723" y="0"/>
                    <a:pt x="1360" y="104"/>
                    <a:pt x="1041" y="317"/>
                  </a:cubicBezTo>
                  <a:cubicBezTo>
                    <a:pt x="294" y="806"/>
                    <a:pt x="0" y="1767"/>
                    <a:pt x="347" y="2594"/>
                  </a:cubicBezTo>
                  <a:cubicBezTo>
                    <a:pt x="639" y="3309"/>
                    <a:pt x="1336" y="3758"/>
                    <a:pt x="2088" y="3758"/>
                  </a:cubicBezTo>
                  <a:cubicBezTo>
                    <a:pt x="2206" y="3758"/>
                    <a:pt x="2326" y="3747"/>
                    <a:pt x="2446" y="3724"/>
                  </a:cubicBezTo>
                  <a:cubicBezTo>
                    <a:pt x="3327" y="3555"/>
                    <a:pt x="3958" y="2781"/>
                    <a:pt x="3967" y="1883"/>
                  </a:cubicBezTo>
                  <a:cubicBezTo>
                    <a:pt x="3967" y="1384"/>
                    <a:pt x="3771" y="904"/>
                    <a:pt x="3416" y="548"/>
                  </a:cubicBezTo>
                  <a:cubicBezTo>
                    <a:pt x="3049" y="187"/>
                    <a:pt x="2569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-2775500" y="2541363"/>
              <a:ext cx="42500" cy="36250"/>
            </a:xfrm>
            <a:custGeom>
              <a:avLst/>
              <a:gdLst/>
              <a:ahLst/>
              <a:cxnLst/>
              <a:rect l="l" t="t" r="r" b="b"/>
              <a:pathLst>
                <a:path w="1700" h="1450" extrusionOk="0">
                  <a:moveTo>
                    <a:pt x="970" y="1"/>
                  </a:moveTo>
                  <a:cubicBezTo>
                    <a:pt x="330" y="1"/>
                    <a:pt x="1" y="775"/>
                    <a:pt x="463" y="1237"/>
                  </a:cubicBezTo>
                  <a:cubicBezTo>
                    <a:pt x="610" y="1384"/>
                    <a:pt x="791" y="1450"/>
                    <a:pt x="969" y="1450"/>
                  </a:cubicBezTo>
                  <a:cubicBezTo>
                    <a:pt x="1341" y="1450"/>
                    <a:pt x="1700" y="1161"/>
                    <a:pt x="1700" y="721"/>
                  </a:cubicBezTo>
                  <a:cubicBezTo>
                    <a:pt x="1700" y="321"/>
                    <a:pt x="1371" y="1"/>
                    <a:pt x="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-2789275" y="2584713"/>
              <a:ext cx="76300" cy="36175"/>
            </a:xfrm>
            <a:custGeom>
              <a:avLst/>
              <a:gdLst/>
              <a:ahLst/>
              <a:cxnLst/>
              <a:rect l="l" t="t" r="r" b="b"/>
              <a:pathLst>
                <a:path w="3052" h="1447" extrusionOk="0">
                  <a:moveTo>
                    <a:pt x="1524" y="0"/>
                  </a:moveTo>
                  <a:cubicBezTo>
                    <a:pt x="986" y="0"/>
                    <a:pt x="446" y="205"/>
                    <a:pt x="36" y="615"/>
                  </a:cubicBezTo>
                  <a:cubicBezTo>
                    <a:pt x="27" y="633"/>
                    <a:pt x="9" y="642"/>
                    <a:pt x="0" y="660"/>
                  </a:cubicBezTo>
                  <a:cubicBezTo>
                    <a:pt x="374" y="1184"/>
                    <a:pt x="950" y="1447"/>
                    <a:pt x="1526" y="1447"/>
                  </a:cubicBezTo>
                  <a:cubicBezTo>
                    <a:pt x="2102" y="1447"/>
                    <a:pt x="2678" y="1184"/>
                    <a:pt x="3051" y="660"/>
                  </a:cubicBezTo>
                  <a:cubicBezTo>
                    <a:pt x="3042" y="651"/>
                    <a:pt x="3033" y="642"/>
                    <a:pt x="3025" y="633"/>
                  </a:cubicBezTo>
                  <a:cubicBezTo>
                    <a:pt x="2617" y="211"/>
                    <a:pt x="2071" y="0"/>
                    <a:pt x="1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8"/>
            <p:cNvSpPr/>
            <p:nvPr/>
          </p:nvSpPr>
          <p:spPr>
            <a:xfrm>
              <a:off x="-2699150" y="2578563"/>
              <a:ext cx="34875" cy="73125"/>
            </a:xfrm>
            <a:custGeom>
              <a:avLst/>
              <a:gdLst/>
              <a:ahLst/>
              <a:cxnLst/>
              <a:rect l="l" t="t" r="r" b="b"/>
              <a:pathLst>
                <a:path w="1395" h="2925" extrusionOk="0">
                  <a:moveTo>
                    <a:pt x="210" y="1"/>
                  </a:moveTo>
                  <a:cubicBezTo>
                    <a:pt x="96" y="1"/>
                    <a:pt x="1" y="153"/>
                    <a:pt x="104" y="256"/>
                  </a:cubicBezTo>
                  <a:cubicBezTo>
                    <a:pt x="745" y="852"/>
                    <a:pt x="1101" y="1688"/>
                    <a:pt x="1101" y="2560"/>
                  </a:cubicBezTo>
                  <a:cubicBezTo>
                    <a:pt x="1101" y="2631"/>
                    <a:pt x="1092" y="2702"/>
                    <a:pt x="1092" y="2773"/>
                  </a:cubicBezTo>
                  <a:cubicBezTo>
                    <a:pt x="1092" y="2853"/>
                    <a:pt x="1154" y="2916"/>
                    <a:pt x="1234" y="2925"/>
                  </a:cubicBezTo>
                  <a:lnTo>
                    <a:pt x="1243" y="2925"/>
                  </a:lnTo>
                  <a:cubicBezTo>
                    <a:pt x="1314" y="2925"/>
                    <a:pt x="1376" y="2862"/>
                    <a:pt x="1385" y="2782"/>
                  </a:cubicBezTo>
                  <a:cubicBezTo>
                    <a:pt x="1394" y="2711"/>
                    <a:pt x="1394" y="2640"/>
                    <a:pt x="1394" y="2560"/>
                  </a:cubicBezTo>
                  <a:cubicBezTo>
                    <a:pt x="1394" y="1608"/>
                    <a:pt x="994" y="701"/>
                    <a:pt x="309" y="43"/>
                  </a:cubicBezTo>
                  <a:cubicBezTo>
                    <a:pt x="277" y="13"/>
                    <a:pt x="243" y="1"/>
                    <a:pt x="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8"/>
            <p:cNvSpPr/>
            <p:nvPr/>
          </p:nvSpPr>
          <p:spPr>
            <a:xfrm>
              <a:off x="-2837975" y="2578663"/>
              <a:ext cx="33150" cy="73025"/>
            </a:xfrm>
            <a:custGeom>
              <a:avLst/>
              <a:gdLst/>
              <a:ahLst/>
              <a:cxnLst/>
              <a:rect l="l" t="t" r="r" b="b"/>
              <a:pathLst>
                <a:path w="1326" h="2921" extrusionOk="0">
                  <a:moveTo>
                    <a:pt x="1165" y="1"/>
                  </a:moveTo>
                  <a:cubicBezTo>
                    <a:pt x="1136" y="1"/>
                    <a:pt x="1108" y="17"/>
                    <a:pt x="1086" y="39"/>
                  </a:cubicBezTo>
                  <a:cubicBezTo>
                    <a:pt x="392" y="697"/>
                    <a:pt x="0" y="1604"/>
                    <a:pt x="0" y="2556"/>
                  </a:cubicBezTo>
                  <a:cubicBezTo>
                    <a:pt x="0" y="2636"/>
                    <a:pt x="0" y="2707"/>
                    <a:pt x="0" y="2778"/>
                  </a:cubicBezTo>
                  <a:cubicBezTo>
                    <a:pt x="9" y="2858"/>
                    <a:pt x="72" y="2921"/>
                    <a:pt x="152" y="2921"/>
                  </a:cubicBezTo>
                  <a:cubicBezTo>
                    <a:pt x="232" y="2912"/>
                    <a:pt x="294" y="2849"/>
                    <a:pt x="294" y="2769"/>
                  </a:cubicBezTo>
                  <a:cubicBezTo>
                    <a:pt x="285" y="2698"/>
                    <a:pt x="285" y="2627"/>
                    <a:pt x="285" y="2556"/>
                  </a:cubicBezTo>
                  <a:cubicBezTo>
                    <a:pt x="285" y="1684"/>
                    <a:pt x="650" y="848"/>
                    <a:pt x="1281" y="252"/>
                  </a:cubicBezTo>
                  <a:cubicBezTo>
                    <a:pt x="1308" y="226"/>
                    <a:pt x="1326" y="190"/>
                    <a:pt x="1326" y="146"/>
                  </a:cubicBezTo>
                  <a:cubicBezTo>
                    <a:pt x="1326" y="110"/>
                    <a:pt x="1317" y="74"/>
                    <a:pt x="1290" y="48"/>
                  </a:cubicBezTo>
                  <a:cubicBezTo>
                    <a:pt x="1264" y="12"/>
                    <a:pt x="1228" y="3"/>
                    <a:pt x="1183" y="3"/>
                  </a:cubicBezTo>
                  <a:cubicBezTo>
                    <a:pt x="1177" y="2"/>
                    <a:pt x="1171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8"/>
            <p:cNvSpPr/>
            <p:nvPr/>
          </p:nvSpPr>
          <p:spPr>
            <a:xfrm>
              <a:off x="-2770975" y="2720963"/>
              <a:ext cx="39275" cy="8550"/>
            </a:xfrm>
            <a:custGeom>
              <a:avLst/>
              <a:gdLst/>
              <a:ahLst/>
              <a:cxnLst/>
              <a:rect l="l" t="t" r="r" b="b"/>
              <a:pathLst>
                <a:path w="1571" h="342" extrusionOk="0">
                  <a:moveTo>
                    <a:pt x="198" y="1"/>
                  </a:moveTo>
                  <a:cubicBezTo>
                    <a:pt x="37" y="1"/>
                    <a:pt x="0" y="255"/>
                    <a:pt x="185" y="288"/>
                  </a:cubicBezTo>
                  <a:cubicBezTo>
                    <a:pt x="380" y="324"/>
                    <a:pt x="585" y="342"/>
                    <a:pt x="789" y="342"/>
                  </a:cubicBezTo>
                  <a:cubicBezTo>
                    <a:pt x="994" y="342"/>
                    <a:pt x="1190" y="324"/>
                    <a:pt x="1394" y="288"/>
                  </a:cubicBezTo>
                  <a:cubicBezTo>
                    <a:pt x="1570" y="255"/>
                    <a:pt x="1541" y="1"/>
                    <a:pt x="1374" y="1"/>
                  </a:cubicBezTo>
                  <a:cubicBezTo>
                    <a:pt x="1363" y="1"/>
                    <a:pt x="1352" y="2"/>
                    <a:pt x="1341" y="4"/>
                  </a:cubicBezTo>
                  <a:cubicBezTo>
                    <a:pt x="1159" y="35"/>
                    <a:pt x="974" y="50"/>
                    <a:pt x="788" y="50"/>
                  </a:cubicBezTo>
                  <a:cubicBezTo>
                    <a:pt x="603" y="50"/>
                    <a:pt x="416" y="35"/>
                    <a:pt x="229" y="4"/>
                  </a:cubicBezTo>
                  <a:cubicBezTo>
                    <a:pt x="218" y="2"/>
                    <a:pt x="208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8"/>
            <p:cNvSpPr/>
            <p:nvPr/>
          </p:nvSpPr>
          <p:spPr>
            <a:xfrm>
              <a:off x="-2745475" y="2657013"/>
              <a:ext cx="110100" cy="94325"/>
            </a:xfrm>
            <a:custGeom>
              <a:avLst/>
              <a:gdLst/>
              <a:ahLst/>
              <a:cxnLst/>
              <a:rect l="l" t="t" r="r" b="b"/>
              <a:pathLst>
                <a:path w="4404" h="3773" extrusionOk="0">
                  <a:moveTo>
                    <a:pt x="2518" y="0"/>
                  </a:moveTo>
                  <a:cubicBezTo>
                    <a:pt x="846" y="0"/>
                    <a:pt x="1" y="2028"/>
                    <a:pt x="1193" y="3220"/>
                  </a:cubicBezTo>
                  <a:cubicBezTo>
                    <a:pt x="1574" y="3601"/>
                    <a:pt x="2043" y="3772"/>
                    <a:pt x="2504" y="3772"/>
                  </a:cubicBezTo>
                  <a:cubicBezTo>
                    <a:pt x="3473" y="3772"/>
                    <a:pt x="4404" y="3019"/>
                    <a:pt x="4404" y="1886"/>
                  </a:cubicBezTo>
                  <a:cubicBezTo>
                    <a:pt x="4404" y="845"/>
                    <a:pt x="3559" y="0"/>
                    <a:pt x="2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8"/>
            <p:cNvSpPr/>
            <p:nvPr/>
          </p:nvSpPr>
          <p:spPr>
            <a:xfrm>
              <a:off x="-2706775" y="2671463"/>
              <a:ext cx="42500" cy="36350"/>
            </a:xfrm>
            <a:custGeom>
              <a:avLst/>
              <a:gdLst/>
              <a:ahLst/>
              <a:cxnLst/>
              <a:rect l="l" t="t" r="r" b="b"/>
              <a:pathLst>
                <a:path w="1700" h="1454" extrusionOk="0">
                  <a:moveTo>
                    <a:pt x="970" y="0"/>
                  </a:moveTo>
                  <a:cubicBezTo>
                    <a:pt x="329" y="0"/>
                    <a:pt x="0" y="783"/>
                    <a:pt x="463" y="1237"/>
                  </a:cubicBezTo>
                  <a:cubicBezTo>
                    <a:pt x="610" y="1386"/>
                    <a:pt x="791" y="1453"/>
                    <a:pt x="970" y="1453"/>
                  </a:cubicBezTo>
                  <a:cubicBezTo>
                    <a:pt x="1341" y="1453"/>
                    <a:pt x="1699" y="1163"/>
                    <a:pt x="1699" y="730"/>
                  </a:cubicBezTo>
                  <a:cubicBezTo>
                    <a:pt x="1699" y="329"/>
                    <a:pt x="1370" y="0"/>
                    <a:pt x="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-2720575" y="2715013"/>
              <a:ext cx="76300" cy="36175"/>
            </a:xfrm>
            <a:custGeom>
              <a:avLst/>
              <a:gdLst/>
              <a:ahLst/>
              <a:cxnLst/>
              <a:rect l="l" t="t" r="r" b="b"/>
              <a:pathLst>
                <a:path w="3052" h="1447" extrusionOk="0">
                  <a:moveTo>
                    <a:pt x="1529" y="0"/>
                  </a:moveTo>
                  <a:cubicBezTo>
                    <a:pt x="991" y="0"/>
                    <a:pt x="451" y="205"/>
                    <a:pt x="36" y="615"/>
                  </a:cubicBezTo>
                  <a:cubicBezTo>
                    <a:pt x="28" y="624"/>
                    <a:pt x="10" y="642"/>
                    <a:pt x="1" y="660"/>
                  </a:cubicBezTo>
                  <a:cubicBezTo>
                    <a:pt x="374" y="1185"/>
                    <a:pt x="950" y="1447"/>
                    <a:pt x="1526" y="1447"/>
                  </a:cubicBezTo>
                  <a:cubicBezTo>
                    <a:pt x="2102" y="1447"/>
                    <a:pt x="2678" y="1185"/>
                    <a:pt x="3052" y="660"/>
                  </a:cubicBezTo>
                  <a:cubicBezTo>
                    <a:pt x="3043" y="651"/>
                    <a:pt x="3034" y="642"/>
                    <a:pt x="3034" y="633"/>
                  </a:cubicBezTo>
                  <a:cubicBezTo>
                    <a:pt x="2621" y="212"/>
                    <a:pt x="2076" y="0"/>
                    <a:pt x="1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-2882900" y="2657013"/>
              <a:ext cx="110100" cy="94250"/>
            </a:xfrm>
            <a:custGeom>
              <a:avLst/>
              <a:gdLst/>
              <a:ahLst/>
              <a:cxnLst/>
              <a:rect l="l" t="t" r="r" b="b"/>
              <a:pathLst>
                <a:path w="4404" h="3770" extrusionOk="0">
                  <a:moveTo>
                    <a:pt x="2518" y="0"/>
                  </a:moveTo>
                  <a:cubicBezTo>
                    <a:pt x="846" y="0"/>
                    <a:pt x="1" y="2028"/>
                    <a:pt x="1184" y="3211"/>
                  </a:cubicBezTo>
                  <a:cubicBezTo>
                    <a:pt x="1570" y="3597"/>
                    <a:pt x="2042" y="3769"/>
                    <a:pt x="2505" y="3769"/>
                  </a:cubicBezTo>
                  <a:cubicBezTo>
                    <a:pt x="3471" y="3769"/>
                    <a:pt x="4395" y="3017"/>
                    <a:pt x="4395" y="1886"/>
                  </a:cubicBezTo>
                  <a:cubicBezTo>
                    <a:pt x="4404" y="845"/>
                    <a:pt x="3559" y="0"/>
                    <a:pt x="2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-2842150" y="2671388"/>
              <a:ext cx="40225" cy="36400"/>
            </a:xfrm>
            <a:custGeom>
              <a:avLst/>
              <a:gdLst/>
              <a:ahLst/>
              <a:cxnLst/>
              <a:rect l="l" t="t" r="r" b="b"/>
              <a:pathLst>
                <a:path w="1609" h="1456" extrusionOk="0">
                  <a:moveTo>
                    <a:pt x="902" y="0"/>
                  </a:moveTo>
                  <a:cubicBezTo>
                    <a:pt x="433" y="0"/>
                    <a:pt x="0" y="476"/>
                    <a:pt x="221" y="1008"/>
                  </a:cubicBezTo>
                  <a:cubicBezTo>
                    <a:pt x="348" y="1315"/>
                    <a:pt x="614" y="1455"/>
                    <a:pt x="880" y="1455"/>
                  </a:cubicBezTo>
                  <a:cubicBezTo>
                    <a:pt x="1245" y="1455"/>
                    <a:pt x="1608" y="1191"/>
                    <a:pt x="1608" y="733"/>
                  </a:cubicBezTo>
                  <a:cubicBezTo>
                    <a:pt x="1608" y="537"/>
                    <a:pt x="1537" y="350"/>
                    <a:pt x="1404" y="217"/>
                  </a:cubicBezTo>
                  <a:cubicBezTo>
                    <a:pt x="1253" y="65"/>
                    <a:pt x="1075" y="0"/>
                    <a:pt x="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-2858000" y="2715013"/>
              <a:ext cx="76300" cy="36175"/>
            </a:xfrm>
            <a:custGeom>
              <a:avLst/>
              <a:gdLst/>
              <a:ahLst/>
              <a:cxnLst/>
              <a:rect l="l" t="t" r="r" b="b"/>
              <a:pathLst>
                <a:path w="3052" h="1447" extrusionOk="0">
                  <a:moveTo>
                    <a:pt x="1521" y="0"/>
                  </a:moveTo>
                  <a:cubicBezTo>
                    <a:pt x="984" y="0"/>
                    <a:pt x="447" y="205"/>
                    <a:pt x="37" y="615"/>
                  </a:cubicBezTo>
                  <a:cubicBezTo>
                    <a:pt x="19" y="624"/>
                    <a:pt x="10" y="642"/>
                    <a:pt x="1" y="660"/>
                  </a:cubicBezTo>
                  <a:cubicBezTo>
                    <a:pt x="375" y="1185"/>
                    <a:pt x="950" y="1447"/>
                    <a:pt x="1526" y="1447"/>
                  </a:cubicBezTo>
                  <a:cubicBezTo>
                    <a:pt x="2102" y="1447"/>
                    <a:pt x="2678" y="1185"/>
                    <a:pt x="3052" y="660"/>
                  </a:cubicBezTo>
                  <a:cubicBezTo>
                    <a:pt x="3043" y="651"/>
                    <a:pt x="3034" y="642"/>
                    <a:pt x="3025" y="633"/>
                  </a:cubicBezTo>
                  <a:cubicBezTo>
                    <a:pt x="2613" y="212"/>
                    <a:pt x="2067" y="0"/>
                    <a:pt x="1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199;p68"/>
          <p:cNvGrpSpPr/>
          <p:nvPr/>
        </p:nvGrpSpPr>
        <p:grpSpPr>
          <a:xfrm>
            <a:off x="1263280" y="1487415"/>
            <a:ext cx="365757" cy="350513"/>
            <a:chOff x="-342800" y="1473363"/>
            <a:chExt cx="215050" cy="209750"/>
          </a:xfrm>
        </p:grpSpPr>
        <p:sp>
          <p:nvSpPr>
            <p:cNvPr id="1200" name="Google Shape;1200;p68"/>
            <p:cNvSpPr/>
            <p:nvPr/>
          </p:nvSpPr>
          <p:spPr>
            <a:xfrm>
              <a:off x="-230725" y="1473363"/>
              <a:ext cx="102975" cy="88075"/>
            </a:xfrm>
            <a:custGeom>
              <a:avLst/>
              <a:gdLst/>
              <a:ahLst/>
              <a:cxnLst/>
              <a:rect l="l" t="t" r="r" b="b"/>
              <a:pathLst>
                <a:path w="4119" h="3523" extrusionOk="0">
                  <a:moveTo>
                    <a:pt x="2358" y="0"/>
                  </a:moveTo>
                  <a:cubicBezTo>
                    <a:pt x="792" y="0"/>
                    <a:pt x="0" y="1895"/>
                    <a:pt x="1112" y="3006"/>
                  </a:cubicBezTo>
                  <a:cubicBezTo>
                    <a:pt x="1468" y="3363"/>
                    <a:pt x="1908" y="3522"/>
                    <a:pt x="2340" y="3522"/>
                  </a:cubicBezTo>
                  <a:cubicBezTo>
                    <a:pt x="3246" y="3522"/>
                    <a:pt x="4119" y="2821"/>
                    <a:pt x="4119" y="1761"/>
                  </a:cubicBezTo>
                  <a:cubicBezTo>
                    <a:pt x="4119" y="792"/>
                    <a:pt x="3327" y="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-206925" y="1527438"/>
              <a:ext cx="70275" cy="33875"/>
            </a:xfrm>
            <a:custGeom>
              <a:avLst/>
              <a:gdLst/>
              <a:ahLst/>
              <a:cxnLst/>
              <a:rect l="l" t="t" r="r" b="b"/>
              <a:pathLst>
                <a:path w="2811" h="1355" extrusionOk="0">
                  <a:moveTo>
                    <a:pt x="1406" y="1"/>
                  </a:moveTo>
                  <a:cubicBezTo>
                    <a:pt x="887" y="1"/>
                    <a:pt x="369" y="216"/>
                    <a:pt x="0" y="648"/>
                  </a:cubicBezTo>
                  <a:cubicBezTo>
                    <a:pt x="347" y="1119"/>
                    <a:pt x="874" y="1355"/>
                    <a:pt x="1402" y="1355"/>
                  </a:cubicBezTo>
                  <a:cubicBezTo>
                    <a:pt x="1930" y="1355"/>
                    <a:pt x="2460" y="1119"/>
                    <a:pt x="2811" y="648"/>
                  </a:cubicBezTo>
                  <a:cubicBezTo>
                    <a:pt x="2442" y="216"/>
                    <a:pt x="1924" y="1"/>
                    <a:pt x="1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8"/>
            <p:cNvSpPr/>
            <p:nvPr/>
          </p:nvSpPr>
          <p:spPr>
            <a:xfrm>
              <a:off x="-194475" y="1487138"/>
              <a:ext cx="39600" cy="33725"/>
            </a:xfrm>
            <a:custGeom>
              <a:avLst/>
              <a:gdLst/>
              <a:ahLst/>
              <a:cxnLst/>
              <a:rect l="l" t="t" r="r" b="b"/>
              <a:pathLst>
                <a:path w="1584" h="1349" extrusionOk="0">
                  <a:moveTo>
                    <a:pt x="908" y="1"/>
                  </a:moveTo>
                  <a:cubicBezTo>
                    <a:pt x="303" y="1"/>
                    <a:pt x="0" y="721"/>
                    <a:pt x="427" y="1148"/>
                  </a:cubicBezTo>
                  <a:cubicBezTo>
                    <a:pt x="566" y="1286"/>
                    <a:pt x="736" y="1348"/>
                    <a:pt x="902" y="1348"/>
                  </a:cubicBezTo>
                  <a:cubicBezTo>
                    <a:pt x="1250" y="1348"/>
                    <a:pt x="1583" y="1079"/>
                    <a:pt x="1583" y="677"/>
                  </a:cubicBezTo>
                  <a:cubicBezTo>
                    <a:pt x="1583" y="303"/>
                    <a:pt x="1281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8"/>
            <p:cNvSpPr/>
            <p:nvPr/>
          </p:nvSpPr>
          <p:spPr>
            <a:xfrm>
              <a:off x="-342800" y="1544388"/>
              <a:ext cx="144350" cy="138725"/>
            </a:xfrm>
            <a:custGeom>
              <a:avLst/>
              <a:gdLst/>
              <a:ahLst/>
              <a:cxnLst/>
              <a:rect l="l" t="t" r="r" b="b"/>
              <a:pathLst>
                <a:path w="5774" h="5549" extrusionOk="0">
                  <a:moveTo>
                    <a:pt x="2780" y="1"/>
                  </a:moveTo>
                  <a:cubicBezTo>
                    <a:pt x="2747" y="1"/>
                    <a:pt x="2713" y="14"/>
                    <a:pt x="2687" y="41"/>
                  </a:cubicBezTo>
                  <a:lnTo>
                    <a:pt x="837" y="1882"/>
                  </a:lnTo>
                  <a:cubicBezTo>
                    <a:pt x="1" y="2727"/>
                    <a:pt x="1" y="4079"/>
                    <a:pt x="837" y="4915"/>
                  </a:cubicBezTo>
                  <a:cubicBezTo>
                    <a:pt x="1255" y="5338"/>
                    <a:pt x="1804" y="5549"/>
                    <a:pt x="2353" y="5549"/>
                  </a:cubicBezTo>
                  <a:cubicBezTo>
                    <a:pt x="2902" y="5549"/>
                    <a:pt x="3452" y="5338"/>
                    <a:pt x="3870" y="4915"/>
                  </a:cubicBezTo>
                  <a:lnTo>
                    <a:pt x="5720" y="3074"/>
                  </a:lnTo>
                  <a:cubicBezTo>
                    <a:pt x="5773" y="3021"/>
                    <a:pt x="5773" y="2932"/>
                    <a:pt x="5720" y="2878"/>
                  </a:cubicBezTo>
                  <a:lnTo>
                    <a:pt x="4901" y="2069"/>
                  </a:lnTo>
                  <a:cubicBezTo>
                    <a:pt x="4875" y="2042"/>
                    <a:pt x="4841" y="2029"/>
                    <a:pt x="4808" y="2029"/>
                  </a:cubicBezTo>
                  <a:cubicBezTo>
                    <a:pt x="4775" y="2029"/>
                    <a:pt x="4741" y="2042"/>
                    <a:pt x="4715" y="2069"/>
                  </a:cubicBezTo>
                  <a:lnTo>
                    <a:pt x="2865" y="3919"/>
                  </a:lnTo>
                  <a:cubicBezTo>
                    <a:pt x="2709" y="4065"/>
                    <a:pt x="2538" y="4126"/>
                    <a:pt x="2374" y="4126"/>
                  </a:cubicBezTo>
                  <a:cubicBezTo>
                    <a:pt x="1818" y="4126"/>
                    <a:pt x="1347" y="3416"/>
                    <a:pt x="1842" y="2887"/>
                  </a:cubicBezTo>
                  <a:lnTo>
                    <a:pt x="3692" y="1046"/>
                  </a:lnTo>
                  <a:cubicBezTo>
                    <a:pt x="3736" y="993"/>
                    <a:pt x="3736" y="904"/>
                    <a:pt x="3692" y="850"/>
                  </a:cubicBezTo>
                  <a:lnTo>
                    <a:pt x="2873" y="41"/>
                  </a:lnTo>
                  <a:cubicBezTo>
                    <a:pt x="2847" y="14"/>
                    <a:pt x="2813" y="1"/>
                    <a:pt x="2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8"/>
            <p:cNvSpPr/>
            <p:nvPr/>
          </p:nvSpPr>
          <p:spPr>
            <a:xfrm>
              <a:off x="-196700" y="1591913"/>
              <a:ext cx="22550" cy="20225"/>
            </a:xfrm>
            <a:custGeom>
              <a:avLst/>
              <a:gdLst/>
              <a:ahLst/>
              <a:cxnLst/>
              <a:rect l="l" t="t" r="r" b="b"/>
              <a:pathLst>
                <a:path w="902" h="809" extrusionOk="0">
                  <a:moveTo>
                    <a:pt x="718" y="1"/>
                  </a:moveTo>
                  <a:cubicBezTo>
                    <a:pt x="689" y="1"/>
                    <a:pt x="659" y="11"/>
                    <a:pt x="632" y="35"/>
                  </a:cubicBezTo>
                  <a:lnTo>
                    <a:pt x="89" y="577"/>
                  </a:lnTo>
                  <a:cubicBezTo>
                    <a:pt x="0" y="657"/>
                    <a:pt x="63" y="808"/>
                    <a:pt x="187" y="808"/>
                  </a:cubicBezTo>
                  <a:cubicBezTo>
                    <a:pt x="223" y="808"/>
                    <a:pt x="249" y="791"/>
                    <a:pt x="276" y="764"/>
                  </a:cubicBezTo>
                  <a:lnTo>
                    <a:pt x="819" y="221"/>
                  </a:lnTo>
                  <a:cubicBezTo>
                    <a:pt x="902" y="124"/>
                    <a:pt x="818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8"/>
            <p:cNvSpPr/>
            <p:nvPr/>
          </p:nvSpPr>
          <p:spPr>
            <a:xfrm>
              <a:off x="-206700" y="1569913"/>
              <a:ext cx="34325" cy="32000"/>
            </a:xfrm>
            <a:custGeom>
              <a:avLst/>
              <a:gdLst/>
              <a:ahLst/>
              <a:cxnLst/>
              <a:rect l="l" t="t" r="r" b="b"/>
              <a:pathLst>
                <a:path w="1373" h="1280" extrusionOk="0">
                  <a:moveTo>
                    <a:pt x="1185" y="0"/>
                  </a:moveTo>
                  <a:cubicBezTo>
                    <a:pt x="1155" y="0"/>
                    <a:pt x="1124" y="10"/>
                    <a:pt x="1094" y="34"/>
                  </a:cubicBezTo>
                  <a:lnTo>
                    <a:pt x="80" y="1048"/>
                  </a:lnTo>
                  <a:cubicBezTo>
                    <a:pt x="0" y="1137"/>
                    <a:pt x="53" y="1279"/>
                    <a:pt x="178" y="1279"/>
                  </a:cubicBezTo>
                  <a:cubicBezTo>
                    <a:pt x="214" y="1279"/>
                    <a:pt x="249" y="1261"/>
                    <a:pt x="276" y="1244"/>
                  </a:cubicBezTo>
                  <a:lnTo>
                    <a:pt x="1290" y="221"/>
                  </a:lnTo>
                  <a:cubicBezTo>
                    <a:pt x="1373" y="124"/>
                    <a:pt x="1289" y="0"/>
                    <a:pt x="1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8"/>
            <p:cNvSpPr/>
            <p:nvPr/>
          </p:nvSpPr>
          <p:spPr>
            <a:xfrm>
              <a:off x="-216950" y="1571488"/>
              <a:ext cx="22575" cy="20200"/>
            </a:xfrm>
            <a:custGeom>
              <a:avLst/>
              <a:gdLst/>
              <a:ahLst/>
              <a:cxnLst/>
              <a:rect l="l" t="t" r="r" b="b"/>
              <a:pathLst>
                <a:path w="903" h="808" extrusionOk="0">
                  <a:moveTo>
                    <a:pt x="708" y="0"/>
                  </a:moveTo>
                  <a:cubicBezTo>
                    <a:pt x="680" y="0"/>
                    <a:pt x="650" y="10"/>
                    <a:pt x="624" y="33"/>
                  </a:cubicBezTo>
                  <a:lnTo>
                    <a:pt x="81" y="576"/>
                  </a:lnTo>
                  <a:cubicBezTo>
                    <a:pt x="1" y="665"/>
                    <a:pt x="54" y="807"/>
                    <a:pt x="179" y="807"/>
                  </a:cubicBezTo>
                  <a:cubicBezTo>
                    <a:pt x="214" y="807"/>
                    <a:pt x="250" y="798"/>
                    <a:pt x="277" y="771"/>
                  </a:cubicBezTo>
                  <a:lnTo>
                    <a:pt x="819" y="229"/>
                  </a:lnTo>
                  <a:cubicBezTo>
                    <a:pt x="903" y="131"/>
                    <a:pt x="811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8"/>
            <p:cNvSpPr/>
            <p:nvPr/>
          </p:nvSpPr>
          <p:spPr>
            <a:xfrm>
              <a:off x="-267650" y="1520788"/>
              <a:ext cx="22575" cy="20200"/>
            </a:xfrm>
            <a:custGeom>
              <a:avLst/>
              <a:gdLst/>
              <a:ahLst/>
              <a:cxnLst/>
              <a:rect l="l" t="t" r="r" b="b"/>
              <a:pathLst>
                <a:path w="903" h="808" extrusionOk="0">
                  <a:moveTo>
                    <a:pt x="711" y="0"/>
                  </a:moveTo>
                  <a:cubicBezTo>
                    <a:pt x="683" y="0"/>
                    <a:pt x="652" y="10"/>
                    <a:pt x="624" y="33"/>
                  </a:cubicBezTo>
                  <a:lnTo>
                    <a:pt x="81" y="576"/>
                  </a:lnTo>
                  <a:cubicBezTo>
                    <a:pt x="1" y="665"/>
                    <a:pt x="63" y="807"/>
                    <a:pt x="179" y="807"/>
                  </a:cubicBezTo>
                  <a:cubicBezTo>
                    <a:pt x="214" y="807"/>
                    <a:pt x="250" y="798"/>
                    <a:pt x="277" y="771"/>
                  </a:cubicBezTo>
                  <a:lnTo>
                    <a:pt x="819" y="229"/>
                  </a:lnTo>
                  <a:cubicBezTo>
                    <a:pt x="903" y="131"/>
                    <a:pt x="817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-257625" y="1519038"/>
              <a:ext cx="33600" cy="32175"/>
            </a:xfrm>
            <a:custGeom>
              <a:avLst/>
              <a:gdLst/>
              <a:ahLst/>
              <a:cxnLst/>
              <a:rect l="l" t="t" r="r" b="b"/>
              <a:pathLst>
                <a:path w="1344" h="1287" extrusionOk="0">
                  <a:moveTo>
                    <a:pt x="1196" y="1"/>
                  </a:moveTo>
                  <a:cubicBezTo>
                    <a:pt x="1163" y="1"/>
                    <a:pt x="1130" y="14"/>
                    <a:pt x="1103" y="41"/>
                  </a:cubicBezTo>
                  <a:lnTo>
                    <a:pt x="89" y="1055"/>
                  </a:lnTo>
                  <a:cubicBezTo>
                    <a:pt x="0" y="1144"/>
                    <a:pt x="62" y="1286"/>
                    <a:pt x="187" y="1286"/>
                  </a:cubicBezTo>
                  <a:cubicBezTo>
                    <a:pt x="223" y="1286"/>
                    <a:pt x="258" y="1268"/>
                    <a:pt x="276" y="1242"/>
                  </a:cubicBezTo>
                  <a:lnTo>
                    <a:pt x="1290" y="228"/>
                  </a:lnTo>
                  <a:cubicBezTo>
                    <a:pt x="1343" y="174"/>
                    <a:pt x="1343" y="94"/>
                    <a:pt x="1290" y="41"/>
                  </a:cubicBezTo>
                  <a:cubicBezTo>
                    <a:pt x="1263" y="14"/>
                    <a:pt x="1230" y="1"/>
                    <a:pt x="1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-247400" y="1541138"/>
              <a:ext cx="22550" cy="20300"/>
            </a:xfrm>
            <a:custGeom>
              <a:avLst/>
              <a:gdLst/>
              <a:ahLst/>
              <a:cxnLst/>
              <a:rect l="l" t="t" r="r" b="b"/>
              <a:pathLst>
                <a:path w="902" h="812" extrusionOk="0">
                  <a:moveTo>
                    <a:pt x="720" y="0"/>
                  </a:moveTo>
                  <a:cubicBezTo>
                    <a:pt x="691" y="0"/>
                    <a:pt x="660" y="11"/>
                    <a:pt x="632" y="38"/>
                  </a:cubicBezTo>
                  <a:lnTo>
                    <a:pt x="89" y="571"/>
                  </a:lnTo>
                  <a:cubicBezTo>
                    <a:pt x="0" y="660"/>
                    <a:pt x="63" y="811"/>
                    <a:pt x="178" y="811"/>
                  </a:cubicBezTo>
                  <a:cubicBezTo>
                    <a:pt x="214" y="802"/>
                    <a:pt x="249" y="794"/>
                    <a:pt x="276" y="767"/>
                  </a:cubicBezTo>
                  <a:lnTo>
                    <a:pt x="819" y="224"/>
                  </a:lnTo>
                  <a:cubicBezTo>
                    <a:pt x="901" y="128"/>
                    <a:pt x="819" y="0"/>
                    <a:pt x="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-240950" y="1595088"/>
              <a:ext cx="42275" cy="41950"/>
            </a:xfrm>
            <a:custGeom>
              <a:avLst/>
              <a:gdLst/>
              <a:ahLst/>
              <a:cxnLst/>
              <a:rect l="l" t="t" r="r" b="b"/>
              <a:pathLst>
                <a:path w="1691" h="1678" extrusionOk="0">
                  <a:moveTo>
                    <a:pt x="734" y="1"/>
                  </a:moveTo>
                  <a:cubicBezTo>
                    <a:pt x="701" y="1"/>
                    <a:pt x="667" y="14"/>
                    <a:pt x="641" y="41"/>
                  </a:cubicBezTo>
                  <a:lnTo>
                    <a:pt x="0" y="681"/>
                  </a:lnTo>
                  <a:lnTo>
                    <a:pt x="1005" y="1678"/>
                  </a:lnTo>
                  <a:lnTo>
                    <a:pt x="1637" y="1046"/>
                  </a:lnTo>
                  <a:cubicBezTo>
                    <a:pt x="1690" y="993"/>
                    <a:pt x="1690" y="904"/>
                    <a:pt x="1637" y="850"/>
                  </a:cubicBezTo>
                  <a:lnTo>
                    <a:pt x="827" y="41"/>
                  </a:lnTo>
                  <a:cubicBezTo>
                    <a:pt x="801" y="14"/>
                    <a:pt x="767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-291650" y="1544388"/>
              <a:ext cx="42275" cy="41950"/>
            </a:xfrm>
            <a:custGeom>
              <a:avLst/>
              <a:gdLst/>
              <a:ahLst/>
              <a:cxnLst/>
              <a:rect l="l" t="t" r="r" b="b"/>
              <a:pathLst>
                <a:path w="1691" h="1678" extrusionOk="0">
                  <a:moveTo>
                    <a:pt x="734" y="1"/>
                  </a:moveTo>
                  <a:cubicBezTo>
                    <a:pt x="701" y="1"/>
                    <a:pt x="667" y="14"/>
                    <a:pt x="641" y="41"/>
                  </a:cubicBezTo>
                  <a:lnTo>
                    <a:pt x="0" y="681"/>
                  </a:lnTo>
                  <a:lnTo>
                    <a:pt x="1005" y="1678"/>
                  </a:lnTo>
                  <a:lnTo>
                    <a:pt x="1646" y="1046"/>
                  </a:lnTo>
                  <a:cubicBezTo>
                    <a:pt x="1690" y="993"/>
                    <a:pt x="1690" y="904"/>
                    <a:pt x="1646" y="850"/>
                  </a:cubicBezTo>
                  <a:lnTo>
                    <a:pt x="827" y="41"/>
                  </a:lnTo>
                  <a:cubicBezTo>
                    <a:pt x="801" y="14"/>
                    <a:pt x="767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212;p68"/>
          <p:cNvGrpSpPr/>
          <p:nvPr/>
        </p:nvGrpSpPr>
        <p:grpSpPr>
          <a:xfrm>
            <a:off x="4965784" y="2718278"/>
            <a:ext cx="365772" cy="366503"/>
            <a:chOff x="-3184875" y="1837563"/>
            <a:chExt cx="248200" cy="246703"/>
          </a:xfrm>
        </p:grpSpPr>
        <p:sp>
          <p:nvSpPr>
            <p:cNvPr id="1213" name="Google Shape;1213;p68"/>
            <p:cNvSpPr/>
            <p:nvPr/>
          </p:nvSpPr>
          <p:spPr>
            <a:xfrm>
              <a:off x="-3038550" y="1975963"/>
              <a:ext cx="101875" cy="107800"/>
            </a:xfrm>
            <a:custGeom>
              <a:avLst/>
              <a:gdLst/>
              <a:ahLst/>
              <a:cxnLst/>
              <a:rect l="l" t="t" r="r" b="b"/>
              <a:pathLst>
                <a:path w="4075" h="4312" extrusionOk="0">
                  <a:moveTo>
                    <a:pt x="2037" y="0"/>
                  </a:moveTo>
                  <a:cubicBezTo>
                    <a:pt x="1980" y="0"/>
                    <a:pt x="1922" y="29"/>
                    <a:pt x="1895" y="87"/>
                  </a:cubicBezTo>
                  <a:lnTo>
                    <a:pt x="54" y="4089"/>
                  </a:lnTo>
                  <a:cubicBezTo>
                    <a:pt x="0" y="4196"/>
                    <a:pt x="72" y="4312"/>
                    <a:pt x="187" y="4312"/>
                  </a:cubicBezTo>
                  <a:lnTo>
                    <a:pt x="3887" y="4312"/>
                  </a:lnTo>
                  <a:cubicBezTo>
                    <a:pt x="4003" y="4312"/>
                    <a:pt x="4074" y="4196"/>
                    <a:pt x="4021" y="4089"/>
                  </a:cubicBezTo>
                  <a:lnTo>
                    <a:pt x="2180" y="87"/>
                  </a:lnTo>
                  <a:cubicBezTo>
                    <a:pt x="2153" y="29"/>
                    <a:pt x="2095" y="0"/>
                    <a:pt x="2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-3005425" y="1976188"/>
              <a:ext cx="35400" cy="38425"/>
            </a:xfrm>
            <a:custGeom>
              <a:avLst/>
              <a:gdLst/>
              <a:ahLst/>
              <a:cxnLst/>
              <a:rect l="l" t="t" r="r" b="b"/>
              <a:pathLst>
                <a:path w="1416" h="1537" extrusionOk="0">
                  <a:moveTo>
                    <a:pt x="712" y="0"/>
                  </a:moveTo>
                  <a:cubicBezTo>
                    <a:pt x="655" y="0"/>
                    <a:pt x="597" y="29"/>
                    <a:pt x="570" y="87"/>
                  </a:cubicBezTo>
                  <a:lnTo>
                    <a:pt x="1" y="1314"/>
                  </a:lnTo>
                  <a:cubicBezTo>
                    <a:pt x="214" y="1457"/>
                    <a:pt x="463" y="1537"/>
                    <a:pt x="712" y="1537"/>
                  </a:cubicBezTo>
                  <a:cubicBezTo>
                    <a:pt x="961" y="1528"/>
                    <a:pt x="1210" y="1457"/>
                    <a:pt x="1415" y="1314"/>
                  </a:cubicBezTo>
                  <a:lnTo>
                    <a:pt x="855" y="87"/>
                  </a:lnTo>
                  <a:cubicBezTo>
                    <a:pt x="828" y="29"/>
                    <a:pt x="770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-3184875" y="1975888"/>
              <a:ext cx="101200" cy="107875"/>
            </a:xfrm>
            <a:custGeom>
              <a:avLst/>
              <a:gdLst/>
              <a:ahLst/>
              <a:cxnLst/>
              <a:rect l="l" t="t" r="r" b="b"/>
              <a:pathLst>
                <a:path w="4048" h="4315" extrusionOk="0">
                  <a:moveTo>
                    <a:pt x="2047" y="1"/>
                  </a:moveTo>
                  <a:cubicBezTo>
                    <a:pt x="1984" y="1"/>
                    <a:pt x="1931" y="36"/>
                    <a:pt x="1904" y="90"/>
                  </a:cubicBezTo>
                  <a:lnTo>
                    <a:pt x="54" y="4092"/>
                  </a:lnTo>
                  <a:cubicBezTo>
                    <a:pt x="1" y="4199"/>
                    <a:pt x="81" y="4315"/>
                    <a:pt x="196" y="4315"/>
                  </a:cubicBezTo>
                  <a:lnTo>
                    <a:pt x="3888" y="4315"/>
                  </a:lnTo>
                  <a:cubicBezTo>
                    <a:pt x="3941" y="4315"/>
                    <a:pt x="3986" y="4288"/>
                    <a:pt x="4021" y="4244"/>
                  </a:cubicBezTo>
                  <a:cubicBezTo>
                    <a:pt x="4048" y="4199"/>
                    <a:pt x="4048" y="4146"/>
                    <a:pt x="4030" y="4092"/>
                  </a:cubicBezTo>
                  <a:lnTo>
                    <a:pt x="2180" y="90"/>
                  </a:lnTo>
                  <a:cubicBezTo>
                    <a:pt x="2153" y="36"/>
                    <a:pt x="2100" y="1"/>
                    <a:pt x="20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-3151525" y="1976113"/>
              <a:ext cx="35400" cy="38500"/>
            </a:xfrm>
            <a:custGeom>
              <a:avLst/>
              <a:gdLst/>
              <a:ahLst/>
              <a:cxnLst/>
              <a:rect l="l" t="t" r="r" b="b"/>
              <a:pathLst>
                <a:path w="1416" h="1540" extrusionOk="0">
                  <a:moveTo>
                    <a:pt x="713" y="1"/>
                  </a:moveTo>
                  <a:cubicBezTo>
                    <a:pt x="650" y="1"/>
                    <a:pt x="597" y="36"/>
                    <a:pt x="570" y="90"/>
                  </a:cubicBezTo>
                  <a:lnTo>
                    <a:pt x="1" y="1317"/>
                  </a:lnTo>
                  <a:cubicBezTo>
                    <a:pt x="206" y="1460"/>
                    <a:pt x="455" y="1531"/>
                    <a:pt x="713" y="1540"/>
                  </a:cubicBezTo>
                  <a:cubicBezTo>
                    <a:pt x="962" y="1540"/>
                    <a:pt x="1211" y="1460"/>
                    <a:pt x="1415" y="1317"/>
                  </a:cubicBezTo>
                  <a:lnTo>
                    <a:pt x="846" y="90"/>
                  </a:lnTo>
                  <a:cubicBezTo>
                    <a:pt x="819" y="36"/>
                    <a:pt x="766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-3140401" y="1945429"/>
              <a:ext cx="159475" cy="138837"/>
            </a:xfrm>
            <a:custGeom>
              <a:avLst/>
              <a:gdLst/>
              <a:ahLst/>
              <a:cxnLst/>
              <a:rect l="l" t="t" r="r" b="b"/>
              <a:pathLst>
                <a:path w="6379" h="5533" extrusionOk="0">
                  <a:moveTo>
                    <a:pt x="3185" y="0"/>
                  </a:moveTo>
                  <a:cubicBezTo>
                    <a:pt x="3132" y="0"/>
                    <a:pt x="3078" y="27"/>
                    <a:pt x="3052" y="72"/>
                  </a:cubicBezTo>
                  <a:cubicBezTo>
                    <a:pt x="2883" y="383"/>
                    <a:pt x="161" y="5239"/>
                    <a:pt x="1" y="5533"/>
                  </a:cubicBezTo>
                  <a:lnTo>
                    <a:pt x="6378" y="5533"/>
                  </a:lnTo>
                  <a:lnTo>
                    <a:pt x="3318" y="72"/>
                  </a:lnTo>
                  <a:cubicBezTo>
                    <a:pt x="3292" y="27"/>
                    <a:pt x="3238" y="0"/>
                    <a:pt x="3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-3029875" y="1868263"/>
              <a:ext cx="92300" cy="76975"/>
            </a:xfrm>
            <a:custGeom>
              <a:avLst/>
              <a:gdLst/>
              <a:ahLst/>
              <a:cxnLst/>
              <a:rect l="l" t="t" r="r" b="b"/>
              <a:pathLst>
                <a:path w="3692" h="3079" extrusionOk="0">
                  <a:moveTo>
                    <a:pt x="2153" y="1"/>
                  </a:moveTo>
                  <a:cubicBezTo>
                    <a:pt x="2064" y="1"/>
                    <a:pt x="2002" y="72"/>
                    <a:pt x="2002" y="152"/>
                  </a:cubicBezTo>
                  <a:lnTo>
                    <a:pt x="2002" y="1540"/>
                  </a:lnTo>
                  <a:lnTo>
                    <a:pt x="152" y="1540"/>
                  </a:lnTo>
                  <a:cubicBezTo>
                    <a:pt x="63" y="1540"/>
                    <a:pt x="0" y="1611"/>
                    <a:pt x="0" y="1691"/>
                  </a:cubicBezTo>
                  <a:lnTo>
                    <a:pt x="0" y="3078"/>
                  </a:lnTo>
                  <a:lnTo>
                    <a:pt x="3540" y="3078"/>
                  </a:lnTo>
                  <a:cubicBezTo>
                    <a:pt x="3620" y="3078"/>
                    <a:pt x="3692" y="3007"/>
                    <a:pt x="3692" y="2927"/>
                  </a:cubicBezTo>
                  <a:lnTo>
                    <a:pt x="3692" y="152"/>
                  </a:lnTo>
                  <a:cubicBezTo>
                    <a:pt x="3692" y="72"/>
                    <a:pt x="3620" y="1"/>
                    <a:pt x="3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-3064575" y="1907013"/>
              <a:ext cx="7825" cy="47350"/>
            </a:xfrm>
            <a:custGeom>
              <a:avLst/>
              <a:gdLst/>
              <a:ahLst/>
              <a:cxnLst/>
              <a:rect l="l" t="t" r="r" b="b"/>
              <a:pathLst>
                <a:path w="313" h="1894" extrusionOk="0">
                  <a:moveTo>
                    <a:pt x="156" y="1"/>
                  </a:moveTo>
                  <a:cubicBezTo>
                    <a:pt x="83" y="1"/>
                    <a:pt x="10" y="48"/>
                    <a:pt x="1" y="141"/>
                  </a:cubicBezTo>
                  <a:lnTo>
                    <a:pt x="1" y="1733"/>
                  </a:lnTo>
                  <a:cubicBezTo>
                    <a:pt x="1" y="1822"/>
                    <a:pt x="72" y="1893"/>
                    <a:pt x="152" y="1893"/>
                  </a:cubicBezTo>
                  <a:cubicBezTo>
                    <a:pt x="241" y="1893"/>
                    <a:pt x="312" y="1813"/>
                    <a:pt x="312" y="1733"/>
                  </a:cubicBezTo>
                  <a:lnTo>
                    <a:pt x="312" y="141"/>
                  </a:lnTo>
                  <a:cubicBezTo>
                    <a:pt x="303" y="48"/>
                    <a:pt x="230" y="1"/>
                    <a:pt x="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-3064575" y="1837563"/>
              <a:ext cx="92325" cy="77000"/>
            </a:xfrm>
            <a:custGeom>
              <a:avLst/>
              <a:gdLst/>
              <a:ahLst/>
              <a:cxnLst/>
              <a:rect l="l" t="t" r="r" b="b"/>
              <a:pathLst>
                <a:path w="3693" h="3080" extrusionOk="0">
                  <a:moveTo>
                    <a:pt x="138" y="1"/>
                  </a:moveTo>
                  <a:cubicBezTo>
                    <a:pt x="64" y="1"/>
                    <a:pt x="1" y="69"/>
                    <a:pt x="1" y="153"/>
                  </a:cubicBezTo>
                  <a:lnTo>
                    <a:pt x="1" y="3079"/>
                  </a:lnTo>
                  <a:lnTo>
                    <a:pt x="3692" y="3079"/>
                  </a:lnTo>
                  <a:lnTo>
                    <a:pt x="3692" y="153"/>
                  </a:lnTo>
                  <a:cubicBezTo>
                    <a:pt x="3692" y="69"/>
                    <a:pt x="3629" y="1"/>
                    <a:pt x="3554" y="1"/>
                  </a:cubicBezTo>
                  <a:cubicBezTo>
                    <a:pt x="3550" y="1"/>
                    <a:pt x="3545" y="1"/>
                    <a:pt x="3541" y="1"/>
                  </a:cubicBezTo>
                  <a:lnTo>
                    <a:pt x="152" y="1"/>
                  </a:lnTo>
                  <a:cubicBezTo>
                    <a:pt x="147" y="1"/>
                    <a:pt x="143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-3086350" y="1945388"/>
              <a:ext cx="51150" cy="49875"/>
            </a:xfrm>
            <a:custGeom>
              <a:avLst/>
              <a:gdLst/>
              <a:ahLst/>
              <a:cxnLst/>
              <a:rect l="l" t="t" r="r" b="b"/>
              <a:pathLst>
                <a:path w="2046" h="1995" extrusionOk="0">
                  <a:moveTo>
                    <a:pt x="1023" y="0"/>
                  </a:moveTo>
                  <a:cubicBezTo>
                    <a:pt x="972" y="0"/>
                    <a:pt x="921" y="25"/>
                    <a:pt x="890" y="74"/>
                  </a:cubicBezTo>
                  <a:lnTo>
                    <a:pt x="0" y="1648"/>
                  </a:lnTo>
                  <a:cubicBezTo>
                    <a:pt x="294" y="1870"/>
                    <a:pt x="649" y="1995"/>
                    <a:pt x="1023" y="1995"/>
                  </a:cubicBezTo>
                  <a:cubicBezTo>
                    <a:pt x="1397" y="1995"/>
                    <a:pt x="1752" y="1879"/>
                    <a:pt x="2046" y="1657"/>
                  </a:cubicBezTo>
                  <a:lnTo>
                    <a:pt x="1156" y="74"/>
                  </a:lnTo>
                  <a:cubicBezTo>
                    <a:pt x="1125" y="25"/>
                    <a:pt x="1074" y="0"/>
                    <a:pt x="1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-3034100" y="1848763"/>
              <a:ext cx="31150" cy="53900"/>
            </a:xfrm>
            <a:custGeom>
              <a:avLst/>
              <a:gdLst/>
              <a:ahLst/>
              <a:cxnLst/>
              <a:rect l="l" t="t" r="r" b="b"/>
              <a:pathLst>
                <a:path w="1246" h="2156" extrusionOk="0">
                  <a:moveTo>
                    <a:pt x="472" y="470"/>
                  </a:moveTo>
                  <a:lnTo>
                    <a:pt x="472" y="932"/>
                  </a:lnTo>
                  <a:cubicBezTo>
                    <a:pt x="392" y="932"/>
                    <a:pt x="321" y="861"/>
                    <a:pt x="321" y="781"/>
                  </a:cubicBezTo>
                  <a:lnTo>
                    <a:pt x="321" y="630"/>
                  </a:lnTo>
                  <a:cubicBezTo>
                    <a:pt x="321" y="541"/>
                    <a:pt x="392" y="470"/>
                    <a:pt x="472" y="470"/>
                  </a:cubicBezTo>
                  <a:close/>
                  <a:moveTo>
                    <a:pt x="783" y="1243"/>
                  </a:moveTo>
                  <a:cubicBezTo>
                    <a:pt x="863" y="1243"/>
                    <a:pt x="934" y="1315"/>
                    <a:pt x="934" y="1395"/>
                  </a:cubicBezTo>
                  <a:lnTo>
                    <a:pt x="934" y="1555"/>
                  </a:lnTo>
                  <a:cubicBezTo>
                    <a:pt x="934" y="1635"/>
                    <a:pt x="863" y="1706"/>
                    <a:pt x="783" y="1706"/>
                  </a:cubicBezTo>
                  <a:lnTo>
                    <a:pt x="783" y="1243"/>
                  </a:lnTo>
                  <a:close/>
                  <a:moveTo>
                    <a:pt x="627" y="0"/>
                  </a:moveTo>
                  <a:cubicBezTo>
                    <a:pt x="545" y="0"/>
                    <a:pt x="463" y="56"/>
                    <a:pt x="472" y="167"/>
                  </a:cubicBezTo>
                  <a:cubicBezTo>
                    <a:pt x="223" y="167"/>
                    <a:pt x="9" y="372"/>
                    <a:pt x="9" y="630"/>
                  </a:cubicBezTo>
                  <a:lnTo>
                    <a:pt x="9" y="781"/>
                  </a:lnTo>
                  <a:cubicBezTo>
                    <a:pt x="9" y="1039"/>
                    <a:pt x="223" y="1243"/>
                    <a:pt x="472" y="1243"/>
                  </a:cubicBezTo>
                  <a:lnTo>
                    <a:pt x="472" y="1706"/>
                  </a:lnTo>
                  <a:cubicBezTo>
                    <a:pt x="392" y="1706"/>
                    <a:pt x="321" y="1635"/>
                    <a:pt x="321" y="1555"/>
                  </a:cubicBezTo>
                  <a:cubicBezTo>
                    <a:pt x="329" y="1439"/>
                    <a:pt x="247" y="1381"/>
                    <a:pt x="165" y="1381"/>
                  </a:cubicBezTo>
                  <a:cubicBezTo>
                    <a:pt x="83" y="1381"/>
                    <a:pt x="0" y="1439"/>
                    <a:pt x="9" y="1555"/>
                  </a:cubicBezTo>
                  <a:cubicBezTo>
                    <a:pt x="9" y="1804"/>
                    <a:pt x="223" y="2008"/>
                    <a:pt x="472" y="2008"/>
                  </a:cubicBezTo>
                  <a:cubicBezTo>
                    <a:pt x="481" y="2106"/>
                    <a:pt x="554" y="2155"/>
                    <a:pt x="627" y="2155"/>
                  </a:cubicBezTo>
                  <a:cubicBezTo>
                    <a:pt x="701" y="2155"/>
                    <a:pt x="774" y="2106"/>
                    <a:pt x="783" y="2008"/>
                  </a:cubicBezTo>
                  <a:cubicBezTo>
                    <a:pt x="1041" y="2008"/>
                    <a:pt x="1246" y="1804"/>
                    <a:pt x="1246" y="1555"/>
                  </a:cubicBezTo>
                  <a:lnTo>
                    <a:pt x="1246" y="1395"/>
                  </a:lnTo>
                  <a:cubicBezTo>
                    <a:pt x="1246" y="1137"/>
                    <a:pt x="1041" y="932"/>
                    <a:pt x="783" y="932"/>
                  </a:cubicBezTo>
                  <a:lnTo>
                    <a:pt x="783" y="470"/>
                  </a:lnTo>
                  <a:cubicBezTo>
                    <a:pt x="863" y="470"/>
                    <a:pt x="934" y="541"/>
                    <a:pt x="934" y="630"/>
                  </a:cubicBezTo>
                  <a:cubicBezTo>
                    <a:pt x="943" y="723"/>
                    <a:pt x="1017" y="770"/>
                    <a:pt x="1090" y="770"/>
                  </a:cubicBezTo>
                  <a:cubicBezTo>
                    <a:pt x="1163" y="770"/>
                    <a:pt x="1237" y="723"/>
                    <a:pt x="1246" y="630"/>
                  </a:cubicBezTo>
                  <a:cubicBezTo>
                    <a:pt x="1246" y="372"/>
                    <a:pt x="1041" y="167"/>
                    <a:pt x="783" y="167"/>
                  </a:cubicBezTo>
                  <a:cubicBezTo>
                    <a:pt x="792" y="56"/>
                    <a:pt x="710" y="0"/>
                    <a:pt x="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-3029875" y="1914538"/>
              <a:ext cx="57625" cy="30700"/>
            </a:xfrm>
            <a:custGeom>
              <a:avLst/>
              <a:gdLst/>
              <a:ahLst/>
              <a:cxnLst/>
              <a:rect l="l" t="t" r="r" b="b"/>
              <a:pathLst>
                <a:path w="2305" h="1228" extrusionOk="0">
                  <a:moveTo>
                    <a:pt x="0" y="0"/>
                  </a:moveTo>
                  <a:lnTo>
                    <a:pt x="0" y="1227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224;p68"/>
          <p:cNvGrpSpPr/>
          <p:nvPr/>
        </p:nvGrpSpPr>
        <p:grpSpPr>
          <a:xfrm>
            <a:off x="1287122" y="2718644"/>
            <a:ext cx="318053" cy="365768"/>
            <a:chOff x="-1657875" y="1729063"/>
            <a:chExt cx="185475" cy="212175"/>
          </a:xfrm>
        </p:grpSpPr>
        <p:sp>
          <p:nvSpPr>
            <p:cNvPr id="1225" name="Google Shape;1225;p68"/>
            <p:cNvSpPr/>
            <p:nvPr/>
          </p:nvSpPr>
          <p:spPr>
            <a:xfrm>
              <a:off x="-1538700" y="1782013"/>
              <a:ext cx="33175" cy="96300"/>
            </a:xfrm>
            <a:custGeom>
              <a:avLst/>
              <a:gdLst/>
              <a:ahLst/>
              <a:cxnLst/>
              <a:rect l="l" t="t" r="r" b="b"/>
              <a:pathLst>
                <a:path w="1327" h="3852" extrusionOk="0">
                  <a:moveTo>
                    <a:pt x="136" y="0"/>
                  </a:moveTo>
                  <a:cubicBezTo>
                    <a:pt x="120" y="0"/>
                    <a:pt x="104" y="3"/>
                    <a:pt x="90" y="9"/>
                  </a:cubicBezTo>
                  <a:cubicBezTo>
                    <a:pt x="37" y="35"/>
                    <a:pt x="1" y="80"/>
                    <a:pt x="1" y="133"/>
                  </a:cubicBezTo>
                  <a:lnTo>
                    <a:pt x="1" y="1725"/>
                  </a:lnTo>
                  <a:cubicBezTo>
                    <a:pt x="1" y="1761"/>
                    <a:pt x="19" y="1797"/>
                    <a:pt x="45" y="1823"/>
                  </a:cubicBezTo>
                  <a:lnTo>
                    <a:pt x="1068" y="2846"/>
                  </a:lnTo>
                  <a:lnTo>
                    <a:pt x="1068" y="3718"/>
                  </a:lnTo>
                  <a:cubicBezTo>
                    <a:pt x="1068" y="3807"/>
                    <a:pt x="1133" y="3851"/>
                    <a:pt x="1197" y="3851"/>
                  </a:cubicBezTo>
                  <a:cubicBezTo>
                    <a:pt x="1262" y="3851"/>
                    <a:pt x="1326" y="3807"/>
                    <a:pt x="1326" y="3718"/>
                  </a:cubicBezTo>
                  <a:lnTo>
                    <a:pt x="1326" y="1636"/>
                  </a:lnTo>
                  <a:cubicBezTo>
                    <a:pt x="1326" y="1316"/>
                    <a:pt x="1202" y="1014"/>
                    <a:pt x="979" y="791"/>
                  </a:cubicBezTo>
                  <a:lnTo>
                    <a:pt x="232" y="44"/>
                  </a:lnTo>
                  <a:cubicBezTo>
                    <a:pt x="208" y="14"/>
                    <a:pt x="171" y="0"/>
                    <a:pt x="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-1624750" y="1782013"/>
              <a:ext cx="33175" cy="95950"/>
            </a:xfrm>
            <a:custGeom>
              <a:avLst/>
              <a:gdLst/>
              <a:ahLst/>
              <a:cxnLst/>
              <a:rect l="l" t="t" r="r" b="b"/>
              <a:pathLst>
                <a:path w="1327" h="3838" extrusionOk="0">
                  <a:moveTo>
                    <a:pt x="1200" y="0"/>
                  </a:moveTo>
                  <a:cubicBezTo>
                    <a:pt x="1165" y="0"/>
                    <a:pt x="1128" y="14"/>
                    <a:pt x="1104" y="44"/>
                  </a:cubicBezTo>
                  <a:lnTo>
                    <a:pt x="348" y="791"/>
                  </a:lnTo>
                  <a:lnTo>
                    <a:pt x="357" y="791"/>
                  </a:lnTo>
                  <a:cubicBezTo>
                    <a:pt x="125" y="1014"/>
                    <a:pt x="1" y="1316"/>
                    <a:pt x="1" y="1636"/>
                  </a:cubicBezTo>
                  <a:lnTo>
                    <a:pt x="1" y="3718"/>
                  </a:lnTo>
                  <a:cubicBezTo>
                    <a:pt x="10" y="3798"/>
                    <a:pt x="72" y="3838"/>
                    <a:pt x="134" y="3838"/>
                  </a:cubicBezTo>
                  <a:cubicBezTo>
                    <a:pt x="196" y="3838"/>
                    <a:pt x="259" y="3798"/>
                    <a:pt x="268" y="3718"/>
                  </a:cubicBezTo>
                  <a:lnTo>
                    <a:pt x="268" y="2846"/>
                  </a:lnTo>
                  <a:lnTo>
                    <a:pt x="1290" y="1823"/>
                  </a:lnTo>
                  <a:cubicBezTo>
                    <a:pt x="1317" y="1797"/>
                    <a:pt x="1326" y="1761"/>
                    <a:pt x="1326" y="1725"/>
                  </a:cubicBezTo>
                  <a:lnTo>
                    <a:pt x="1326" y="133"/>
                  </a:lnTo>
                  <a:cubicBezTo>
                    <a:pt x="1326" y="80"/>
                    <a:pt x="1299" y="35"/>
                    <a:pt x="1246" y="9"/>
                  </a:cubicBezTo>
                  <a:cubicBezTo>
                    <a:pt x="1232" y="3"/>
                    <a:pt x="1216" y="0"/>
                    <a:pt x="1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-1657875" y="1861613"/>
              <a:ext cx="185475" cy="79625"/>
            </a:xfrm>
            <a:custGeom>
              <a:avLst/>
              <a:gdLst/>
              <a:ahLst/>
              <a:cxnLst/>
              <a:rect l="l" t="t" r="r" b="b"/>
              <a:pathLst>
                <a:path w="7419" h="3185" extrusionOk="0">
                  <a:moveTo>
                    <a:pt x="3318" y="0"/>
                  </a:moveTo>
                  <a:cubicBezTo>
                    <a:pt x="3247" y="0"/>
                    <a:pt x="3185" y="62"/>
                    <a:pt x="3185" y="134"/>
                  </a:cubicBezTo>
                  <a:lnTo>
                    <a:pt x="3185" y="543"/>
                  </a:lnTo>
                  <a:cubicBezTo>
                    <a:pt x="3140" y="534"/>
                    <a:pt x="3096" y="534"/>
                    <a:pt x="3051" y="534"/>
                  </a:cubicBezTo>
                  <a:cubicBezTo>
                    <a:pt x="2615" y="534"/>
                    <a:pt x="2215" y="801"/>
                    <a:pt x="2064" y="1219"/>
                  </a:cubicBezTo>
                  <a:cubicBezTo>
                    <a:pt x="1993" y="1201"/>
                    <a:pt x="1931" y="1192"/>
                    <a:pt x="1859" y="1192"/>
                  </a:cubicBezTo>
                  <a:cubicBezTo>
                    <a:pt x="1344" y="1201"/>
                    <a:pt x="934" y="1610"/>
                    <a:pt x="934" y="2126"/>
                  </a:cubicBezTo>
                  <a:lnTo>
                    <a:pt x="934" y="2135"/>
                  </a:lnTo>
                  <a:cubicBezTo>
                    <a:pt x="463" y="2188"/>
                    <a:pt x="81" y="2562"/>
                    <a:pt x="18" y="3033"/>
                  </a:cubicBezTo>
                  <a:cubicBezTo>
                    <a:pt x="0" y="3113"/>
                    <a:pt x="63" y="3184"/>
                    <a:pt x="143" y="3184"/>
                  </a:cubicBezTo>
                  <a:lnTo>
                    <a:pt x="7285" y="3184"/>
                  </a:lnTo>
                  <a:cubicBezTo>
                    <a:pt x="7321" y="3184"/>
                    <a:pt x="7356" y="3167"/>
                    <a:pt x="7383" y="3140"/>
                  </a:cubicBezTo>
                  <a:cubicBezTo>
                    <a:pt x="7410" y="3104"/>
                    <a:pt x="7419" y="3069"/>
                    <a:pt x="7419" y="3024"/>
                  </a:cubicBezTo>
                  <a:cubicBezTo>
                    <a:pt x="7347" y="2553"/>
                    <a:pt x="6974" y="2188"/>
                    <a:pt x="6502" y="2126"/>
                  </a:cubicBezTo>
                  <a:lnTo>
                    <a:pt x="6494" y="2135"/>
                  </a:lnTo>
                  <a:lnTo>
                    <a:pt x="6494" y="2126"/>
                  </a:lnTo>
                  <a:cubicBezTo>
                    <a:pt x="6494" y="1602"/>
                    <a:pt x="6074" y="1195"/>
                    <a:pt x="5574" y="1195"/>
                  </a:cubicBezTo>
                  <a:cubicBezTo>
                    <a:pt x="5505" y="1195"/>
                    <a:pt x="5435" y="1203"/>
                    <a:pt x="5364" y="1219"/>
                  </a:cubicBezTo>
                  <a:cubicBezTo>
                    <a:pt x="5210" y="807"/>
                    <a:pt x="4815" y="534"/>
                    <a:pt x="4377" y="534"/>
                  </a:cubicBezTo>
                  <a:cubicBezTo>
                    <a:pt x="4333" y="534"/>
                    <a:pt x="4288" y="537"/>
                    <a:pt x="4243" y="543"/>
                  </a:cubicBezTo>
                  <a:lnTo>
                    <a:pt x="4243" y="134"/>
                  </a:lnTo>
                  <a:cubicBezTo>
                    <a:pt x="4243" y="62"/>
                    <a:pt x="4190" y="0"/>
                    <a:pt x="4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-1578275" y="1861613"/>
              <a:ext cx="26500" cy="33150"/>
            </a:xfrm>
            <a:custGeom>
              <a:avLst/>
              <a:gdLst/>
              <a:ahLst/>
              <a:cxnLst/>
              <a:rect l="l" t="t" r="r" b="b"/>
              <a:pathLst>
                <a:path w="1060" h="1326" extrusionOk="0">
                  <a:moveTo>
                    <a:pt x="134" y="0"/>
                  </a:moveTo>
                  <a:cubicBezTo>
                    <a:pt x="63" y="0"/>
                    <a:pt x="1" y="62"/>
                    <a:pt x="1" y="134"/>
                  </a:cubicBezTo>
                  <a:lnTo>
                    <a:pt x="1" y="1192"/>
                  </a:lnTo>
                  <a:cubicBezTo>
                    <a:pt x="1" y="1272"/>
                    <a:pt x="63" y="1325"/>
                    <a:pt x="134" y="1325"/>
                  </a:cubicBezTo>
                  <a:lnTo>
                    <a:pt x="935" y="1325"/>
                  </a:lnTo>
                  <a:cubicBezTo>
                    <a:pt x="1006" y="1325"/>
                    <a:pt x="1059" y="1272"/>
                    <a:pt x="1059" y="1192"/>
                  </a:cubicBezTo>
                  <a:lnTo>
                    <a:pt x="1059" y="134"/>
                  </a:lnTo>
                  <a:cubicBezTo>
                    <a:pt x="1059" y="62"/>
                    <a:pt x="1006" y="0"/>
                    <a:pt x="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-1510225" y="1908088"/>
              <a:ext cx="14725" cy="7675"/>
            </a:xfrm>
            <a:custGeom>
              <a:avLst/>
              <a:gdLst/>
              <a:ahLst/>
              <a:cxnLst/>
              <a:rect l="l" t="t" r="r" b="b"/>
              <a:pathLst>
                <a:path w="589" h="307" extrusionOk="0">
                  <a:moveTo>
                    <a:pt x="588" y="276"/>
                  </a:moveTo>
                  <a:lnTo>
                    <a:pt x="588" y="276"/>
                  </a:lnTo>
                  <a:cubicBezTo>
                    <a:pt x="588" y="276"/>
                    <a:pt x="588" y="276"/>
                    <a:pt x="588" y="276"/>
                  </a:cubicBezTo>
                  <a:close/>
                  <a:moveTo>
                    <a:pt x="454" y="0"/>
                  </a:moveTo>
                  <a:cubicBezTo>
                    <a:pt x="339" y="0"/>
                    <a:pt x="223" y="18"/>
                    <a:pt x="107" y="45"/>
                  </a:cubicBezTo>
                  <a:cubicBezTo>
                    <a:pt x="72" y="53"/>
                    <a:pt x="45" y="71"/>
                    <a:pt x="27" y="107"/>
                  </a:cubicBezTo>
                  <a:cubicBezTo>
                    <a:pt x="9" y="133"/>
                    <a:pt x="1" y="169"/>
                    <a:pt x="9" y="205"/>
                  </a:cubicBezTo>
                  <a:cubicBezTo>
                    <a:pt x="32" y="265"/>
                    <a:pt x="87" y="306"/>
                    <a:pt x="147" y="306"/>
                  </a:cubicBezTo>
                  <a:cubicBezTo>
                    <a:pt x="157" y="306"/>
                    <a:pt x="168" y="305"/>
                    <a:pt x="178" y="302"/>
                  </a:cubicBezTo>
                  <a:cubicBezTo>
                    <a:pt x="267" y="276"/>
                    <a:pt x="365" y="267"/>
                    <a:pt x="454" y="267"/>
                  </a:cubicBezTo>
                  <a:cubicBezTo>
                    <a:pt x="502" y="267"/>
                    <a:pt x="580" y="274"/>
                    <a:pt x="588" y="276"/>
                  </a:cubicBezTo>
                  <a:lnTo>
                    <a:pt x="588" y="276"/>
                  </a:lnTo>
                  <a:lnTo>
                    <a:pt x="588" y="267"/>
                  </a:lnTo>
                  <a:cubicBezTo>
                    <a:pt x="588" y="178"/>
                    <a:pt x="579" y="89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-1523800" y="1891388"/>
              <a:ext cx="8475" cy="13375"/>
            </a:xfrm>
            <a:custGeom>
              <a:avLst/>
              <a:gdLst/>
              <a:ahLst/>
              <a:cxnLst/>
              <a:rect l="l" t="t" r="r" b="b"/>
              <a:pathLst>
                <a:path w="339" h="535" extrusionOk="0">
                  <a:moveTo>
                    <a:pt x="206" y="1"/>
                  </a:moveTo>
                  <a:cubicBezTo>
                    <a:pt x="134" y="1"/>
                    <a:pt x="72" y="10"/>
                    <a:pt x="1" y="28"/>
                  </a:cubicBezTo>
                  <a:cubicBezTo>
                    <a:pt x="19" y="72"/>
                    <a:pt x="37" y="117"/>
                    <a:pt x="45" y="161"/>
                  </a:cubicBezTo>
                  <a:cubicBezTo>
                    <a:pt x="63" y="241"/>
                    <a:pt x="72" y="321"/>
                    <a:pt x="72" y="401"/>
                  </a:cubicBezTo>
                  <a:cubicBezTo>
                    <a:pt x="72" y="490"/>
                    <a:pt x="139" y="535"/>
                    <a:pt x="206" y="535"/>
                  </a:cubicBezTo>
                  <a:cubicBezTo>
                    <a:pt x="272" y="535"/>
                    <a:pt x="339" y="490"/>
                    <a:pt x="339" y="401"/>
                  </a:cubicBezTo>
                  <a:cubicBezTo>
                    <a:pt x="339" y="294"/>
                    <a:pt x="321" y="197"/>
                    <a:pt x="303" y="99"/>
                  </a:cubicBezTo>
                  <a:cubicBezTo>
                    <a:pt x="294" y="63"/>
                    <a:pt x="286" y="37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-1634775" y="1908088"/>
              <a:ext cx="15500" cy="7675"/>
            </a:xfrm>
            <a:custGeom>
              <a:avLst/>
              <a:gdLst/>
              <a:ahLst/>
              <a:cxnLst/>
              <a:rect l="l" t="t" r="r" b="b"/>
              <a:pathLst>
                <a:path w="620" h="307" extrusionOk="0">
                  <a:moveTo>
                    <a:pt x="1" y="276"/>
                  </a:moveTo>
                  <a:cubicBezTo>
                    <a:pt x="1" y="276"/>
                    <a:pt x="1" y="276"/>
                    <a:pt x="1" y="276"/>
                  </a:cubicBezTo>
                  <a:lnTo>
                    <a:pt x="1" y="276"/>
                  </a:lnTo>
                  <a:close/>
                  <a:moveTo>
                    <a:pt x="46" y="0"/>
                  </a:moveTo>
                  <a:cubicBezTo>
                    <a:pt x="19" y="89"/>
                    <a:pt x="1" y="178"/>
                    <a:pt x="1" y="267"/>
                  </a:cubicBezTo>
                  <a:lnTo>
                    <a:pt x="1" y="276"/>
                  </a:lnTo>
                  <a:lnTo>
                    <a:pt x="1" y="276"/>
                  </a:lnTo>
                  <a:cubicBezTo>
                    <a:pt x="9" y="274"/>
                    <a:pt x="94" y="267"/>
                    <a:pt x="135" y="267"/>
                  </a:cubicBezTo>
                  <a:cubicBezTo>
                    <a:pt x="233" y="267"/>
                    <a:pt x="331" y="276"/>
                    <a:pt x="420" y="302"/>
                  </a:cubicBezTo>
                  <a:cubicBezTo>
                    <a:pt x="430" y="305"/>
                    <a:pt x="441" y="306"/>
                    <a:pt x="451" y="306"/>
                  </a:cubicBezTo>
                  <a:cubicBezTo>
                    <a:pt x="551" y="306"/>
                    <a:pt x="619" y="196"/>
                    <a:pt x="571" y="107"/>
                  </a:cubicBezTo>
                  <a:cubicBezTo>
                    <a:pt x="553" y="71"/>
                    <a:pt x="517" y="53"/>
                    <a:pt x="491" y="45"/>
                  </a:cubicBezTo>
                  <a:cubicBezTo>
                    <a:pt x="375" y="18"/>
                    <a:pt x="251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-1614725" y="1891388"/>
              <a:ext cx="8250" cy="13050"/>
            </a:xfrm>
            <a:custGeom>
              <a:avLst/>
              <a:gdLst/>
              <a:ahLst/>
              <a:cxnLst/>
              <a:rect l="l" t="t" r="r" b="b"/>
              <a:pathLst>
                <a:path w="330" h="522" extrusionOk="0">
                  <a:moveTo>
                    <a:pt x="62" y="1"/>
                  </a:moveTo>
                  <a:cubicBezTo>
                    <a:pt x="53" y="37"/>
                    <a:pt x="44" y="63"/>
                    <a:pt x="36" y="99"/>
                  </a:cubicBezTo>
                  <a:cubicBezTo>
                    <a:pt x="9" y="197"/>
                    <a:pt x="0" y="294"/>
                    <a:pt x="0" y="401"/>
                  </a:cubicBezTo>
                  <a:cubicBezTo>
                    <a:pt x="9" y="481"/>
                    <a:pt x="71" y="521"/>
                    <a:pt x="133" y="521"/>
                  </a:cubicBezTo>
                  <a:cubicBezTo>
                    <a:pt x="196" y="521"/>
                    <a:pt x="258" y="481"/>
                    <a:pt x="267" y="401"/>
                  </a:cubicBezTo>
                  <a:cubicBezTo>
                    <a:pt x="267" y="321"/>
                    <a:pt x="276" y="241"/>
                    <a:pt x="294" y="161"/>
                  </a:cubicBezTo>
                  <a:cubicBezTo>
                    <a:pt x="302" y="117"/>
                    <a:pt x="320" y="72"/>
                    <a:pt x="329" y="28"/>
                  </a:cubicBezTo>
                  <a:cubicBezTo>
                    <a:pt x="267" y="10"/>
                    <a:pt x="196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-1578275" y="1898063"/>
              <a:ext cx="6700" cy="23375"/>
            </a:xfrm>
            <a:custGeom>
              <a:avLst/>
              <a:gdLst/>
              <a:ahLst/>
              <a:cxnLst/>
              <a:rect l="l" t="t" r="r" b="b"/>
              <a:pathLst>
                <a:path w="268" h="935" extrusionOk="0">
                  <a:moveTo>
                    <a:pt x="130" y="1"/>
                  </a:moveTo>
                  <a:cubicBezTo>
                    <a:pt x="65" y="1"/>
                    <a:pt x="1" y="45"/>
                    <a:pt x="1" y="134"/>
                  </a:cubicBezTo>
                  <a:lnTo>
                    <a:pt x="1" y="801"/>
                  </a:lnTo>
                  <a:cubicBezTo>
                    <a:pt x="1" y="872"/>
                    <a:pt x="54" y="935"/>
                    <a:pt x="134" y="935"/>
                  </a:cubicBezTo>
                  <a:cubicBezTo>
                    <a:pt x="205" y="935"/>
                    <a:pt x="268" y="872"/>
                    <a:pt x="259" y="801"/>
                  </a:cubicBezTo>
                  <a:lnTo>
                    <a:pt x="259" y="134"/>
                  </a:lnTo>
                  <a:cubicBezTo>
                    <a:pt x="259" y="45"/>
                    <a:pt x="194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-1568475" y="1898063"/>
              <a:ext cx="6675" cy="16700"/>
            </a:xfrm>
            <a:custGeom>
              <a:avLst/>
              <a:gdLst/>
              <a:ahLst/>
              <a:cxnLst/>
              <a:rect l="l" t="t" r="r" b="b"/>
              <a:pathLst>
                <a:path w="267" h="668" extrusionOk="0">
                  <a:moveTo>
                    <a:pt x="135" y="1"/>
                  </a:moveTo>
                  <a:cubicBezTo>
                    <a:pt x="69" y="1"/>
                    <a:pt x="5" y="45"/>
                    <a:pt x="9" y="134"/>
                  </a:cubicBezTo>
                  <a:lnTo>
                    <a:pt x="9" y="534"/>
                  </a:lnTo>
                  <a:cubicBezTo>
                    <a:pt x="0" y="606"/>
                    <a:pt x="62" y="668"/>
                    <a:pt x="134" y="668"/>
                  </a:cubicBezTo>
                  <a:cubicBezTo>
                    <a:pt x="214" y="668"/>
                    <a:pt x="267" y="606"/>
                    <a:pt x="267" y="534"/>
                  </a:cubicBezTo>
                  <a:lnTo>
                    <a:pt x="267" y="134"/>
                  </a:lnTo>
                  <a:cubicBezTo>
                    <a:pt x="267" y="45"/>
                    <a:pt x="200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-1558475" y="1897738"/>
              <a:ext cx="6925" cy="23700"/>
            </a:xfrm>
            <a:custGeom>
              <a:avLst/>
              <a:gdLst/>
              <a:ahLst/>
              <a:cxnLst/>
              <a:rect l="l" t="t" r="r" b="b"/>
              <a:pathLst>
                <a:path w="277" h="948" extrusionOk="0">
                  <a:moveTo>
                    <a:pt x="138" y="0"/>
                  </a:moveTo>
                  <a:cubicBezTo>
                    <a:pt x="69" y="0"/>
                    <a:pt x="0" y="49"/>
                    <a:pt x="9" y="147"/>
                  </a:cubicBezTo>
                  <a:lnTo>
                    <a:pt x="9" y="814"/>
                  </a:lnTo>
                  <a:cubicBezTo>
                    <a:pt x="0" y="885"/>
                    <a:pt x="63" y="948"/>
                    <a:pt x="143" y="948"/>
                  </a:cubicBezTo>
                  <a:cubicBezTo>
                    <a:pt x="214" y="948"/>
                    <a:pt x="267" y="885"/>
                    <a:pt x="267" y="814"/>
                  </a:cubicBezTo>
                  <a:lnTo>
                    <a:pt x="267" y="147"/>
                  </a:lnTo>
                  <a:cubicBezTo>
                    <a:pt x="276" y="49"/>
                    <a:pt x="207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-1584950" y="1845138"/>
              <a:ext cx="39850" cy="23375"/>
            </a:xfrm>
            <a:custGeom>
              <a:avLst/>
              <a:gdLst/>
              <a:ahLst/>
              <a:cxnLst/>
              <a:rect l="l" t="t" r="r" b="b"/>
              <a:pathLst>
                <a:path w="1594" h="935" extrusionOk="0">
                  <a:moveTo>
                    <a:pt x="134" y="1"/>
                  </a:moveTo>
                  <a:cubicBezTo>
                    <a:pt x="63" y="1"/>
                    <a:pt x="1" y="54"/>
                    <a:pt x="1" y="134"/>
                  </a:cubicBezTo>
                  <a:lnTo>
                    <a:pt x="1" y="801"/>
                  </a:lnTo>
                  <a:cubicBezTo>
                    <a:pt x="1" y="873"/>
                    <a:pt x="63" y="935"/>
                    <a:pt x="134" y="935"/>
                  </a:cubicBezTo>
                  <a:lnTo>
                    <a:pt x="1460" y="935"/>
                  </a:lnTo>
                  <a:cubicBezTo>
                    <a:pt x="1531" y="935"/>
                    <a:pt x="1593" y="873"/>
                    <a:pt x="1593" y="801"/>
                  </a:cubicBezTo>
                  <a:lnTo>
                    <a:pt x="1593" y="134"/>
                  </a:lnTo>
                  <a:cubicBezTo>
                    <a:pt x="1593" y="54"/>
                    <a:pt x="1531" y="1"/>
                    <a:pt x="1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-1598275" y="1729063"/>
              <a:ext cx="66275" cy="122775"/>
            </a:xfrm>
            <a:custGeom>
              <a:avLst/>
              <a:gdLst/>
              <a:ahLst/>
              <a:cxnLst/>
              <a:rect l="l" t="t" r="r" b="b"/>
              <a:pathLst>
                <a:path w="2651" h="4911" extrusionOk="0">
                  <a:moveTo>
                    <a:pt x="1330" y="1"/>
                  </a:moveTo>
                  <a:cubicBezTo>
                    <a:pt x="1303" y="1"/>
                    <a:pt x="1277" y="10"/>
                    <a:pt x="1254" y="28"/>
                  </a:cubicBezTo>
                  <a:cubicBezTo>
                    <a:pt x="472" y="543"/>
                    <a:pt x="0" y="1424"/>
                    <a:pt x="0" y="2367"/>
                  </a:cubicBezTo>
                  <a:lnTo>
                    <a:pt x="0" y="4777"/>
                  </a:lnTo>
                  <a:cubicBezTo>
                    <a:pt x="0" y="4848"/>
                    <a:pt x="62" y="4911"/>
                    <a:pt x="134" y="4911"/>
                  </a:cubicBezTo>
                  <a:lnTo>
                    <a:pt x="2526" y="4911"/>
                  </a:lnTo>
                  <a:cubicBezTo>
                    <a:pt x="2597" y="4911"/>
                    <a:pt x="2651" y="4848"/>
                    <a:pt x="2651" y="4777"/>
                  </a:cubicBezTo>
                  <a:lnTo>
                    <a:pt x="2651" y="2367"/>
                  </a:lnTo>
                  <a:cubicBezTo>
                    <a:pt x="2651" y="1424"/>
                    <a:pt x="2188" y="543"/>
                    <a:pt x="1406" y="28"/>
                  </a:cubicBezTo>
                  <a:cubicBezTo>
                    <a:pt x="1383" y="10"/>
                    <a:pt x="1357" y="1"/>
                    <a:pt x="1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-1598275" y="1755538"/>
              <a:ext cx="66275" cy="79625"/>
            </a:xfrm>
            <a:custGeom>
              <a:avLst/>
              <a:gdLst/>
              <a:ahLst/>
              <a:cxnLst/>
              <a:rect l="l" t="t" r="r" b="b"/>
              <a:pathLst>
                <a:path w="2651" h="3185" extrusionOk="0">
                  <a:moveTo>
                    <a:pt x="320" y="0"/>
                  </a:moveTo>
                  <a:cubicBezTo>
                    <a:pt x="116" y="401"/>
                    <a:pt x="0" y="854"/>
                    <a:pt x="0" y="1308"/>
                  </a:cubicBezTo>
                  <a:lnTo>
                    <a:pt x="0" y="3185"/>
                  </a:lnTo>
                  <a:lnTo>
                    <a:pt x="2651" y="3185"/>
                  </a:lnTo>
                  <a:lnTo>
                    <a:pt x="2651" y="1308"/>
                  </a:lnTo>
                  <a:cubicBezTo>
                    <a:pt x="2651" y="854"/>
                    <a:pt x="2544" y="401"/>
                    <a:pt x="2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-1498875" y="1854888"/>
              <a:ext cx="6675" cy="38100"/>
            </a:xfrm>
            <a:custGeom>
              <a:avLst/>
              <a:gdLst/>
              <a:ahLst/>
              <a:cxnLst/>
              <a:rect l="l" t="t" r="r" b="b"/>
              <a:pathLst>
                <a:path w="267" h="1524" extrusionOk="0">
                  <a:moveTo>
                    <a:pt x="137" y="0"/>
                  </a:moveTo>
                  <a:cubicBezTo>
                    <a:pt x="71" y="0"/>
                    <a:pt x="5" y="42"/>
                    <a:pt x="0" y="127"/>
                  </a:cubicBezTo>
                  <a:lnTo>
                    <a:pt x="0" y="1390"/>
                  </a:lnTo>
                  <a:cubicBezTo>
                    <a:pt x="0" y="1461"/>
                    <a:pt x="62" y="1523"/>
                    <a:pt x="134" y="1523"/>
                  </a:cubicBezTo>
                  <a:cubicBezTo>
                    <a:pt x="214" y="1523"/>
                    <a:pt x="267" y="1461"/>
                    <a:pt x="267" y="1390"/>
                  </a:cubicBezTo>
                  <a:lnTo>
                    <a:pt x="267" y="127"/>
                  </a:lnTo>
                  <a:cubicBezTo>
                    <a:pt x="267" y="42"/>
                    <a:pt x="202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-1485550" y="1874713"/>
              <a:ext cx="6700" cy="34725"/>
            </a:xfrm>
            <a:custGeom>
              <a:avLst/>
              <a:gdLst/>
              <a:ahLst/>
              <a:cxnLst/>
              <a:rect l="l" t="t" r="r" b="b"/>
              <a:pathLst>
                <a:path w="268" h="1389" extrusionOk="0">
                  <a:moveTo>
                    <a:pt x="134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1255"/>
                  </a:lnTo>
                  <a:cubicBezTo>
                    <a:pt x="1" y="1335"/>
                    <a:pt x="63" y="1388"/>
                    <a:pt x="134" y="1388"/>
                  </a:cubicBezTo>
                  <a:cubicBezTo>
                    <a:pt x="205" y="1388"/>
                    <a:pt x="268" y="1326"/>
                    <a:pt x="268" y="1255"/>
                  </a:cubicBezTo>
                  <a:lnTo>
                    <a:pt x="268" y="134"/>
                  </a:lnTo>
                  <a:cubicBezTo>
                    <a:pt x="268" y="45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-1651425" y="1874388"/>
              <a:ext cx="7150" cy="35050"/>
            </a:xfrm>
            <a:custGeom>
              <a:avLst/>
              <a:gdLst/>
              <a:ahLst/>
              <a:cxnLst/>
              <a:rect l="l" t="t" r="r" b="b"/>
              <a:pathLst>
                <a:path w="286" h="1402" extrusionOk="0">
                  <a:moveTo>
                    <a:pt x="143" y="1"/>
                  </a:moveTo>
                  <a:cubicBezTo>
                    <a:pt x="72" y="1"/>
                    <a:pt x="0" y="49"/>
                    <a:pt x="9" y="147"/>
                  </a:cubicBezTo>
                  <a:lnTo>
                    <a:pt x="9" y="1268"/>
                  </a:lnTo>
                  <a:cubicBezTo>
                    <a:pt x="9" y="1348"/>
                    <a:pt x="63" y="1401"/>
                    <a:pt x="143" y="1401"/>
                  </a:cubicBezTo>
                  <a:cubicBezTo>
                    <a:pt x="214" y="1401"/>
                    <a:pt x="276" y="1339"/>
                    <a:pt x="276" y="1268"/>
                  </a:cubicBezTo>
                  <a:lnTo>
                    <a:pt x="276" y="147"/>
                  </a:lnTo>
                  <a:cubicBezTo>
                    <a:pt x="285" y="49"/>
                    <a:pt x="214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-1638075" y="1855038"/>
              <a:ext cx="6675" cy="37950"/>
            </a:xfrm>
            <a:custGeom>
              <a:avLst/>
              <a:gdLst/>
              <a:ahLst/>
              <a:cxnLst/>
              <a:rect l="l" t="t" r="r" b="b"/>
              <a:pathLst>
                <a:path w="267" h="1518" extrusionOk="0">
                  <a:moveTo>
                    <a:pt x="137" y="1"/>
                  </a:moveTo>
                  <a:cubicBezTo>
                    <a:pt x="73" y="1"/>
                    <a:pt x="9" y="41"/>
                    <a:pt x="0" y="121"/>
                  </a:cubicBezTo>
                  <a:lnTo>
                    <a:pt x="0" y="1384"/>
                  </a:lnTo>
                  <a:cubicBezTo>
                    <a:pt x="0" y="1455"/>
                    <a:pt x="62" y="1517"/>
                    <a:pt x="133" y="1517"/>
                  </a:cubicBezTo>
                  <a:cubicBezTo>
                    <a:pt x="214" y="1517"/>
                    <a:pt x="267" y="1455"/>
                    <a:pt x="267" y="1384"/>
                  </a:cubicBezTo>
                  <a:lnTo>
                    <a:pt x="267" y="121"/>
                  </a:lnTo>
                  <a:cubicBezTo>
                    <a:pt x="262" y="41"/>
                    <a:pt x="200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-1581825" y="1778738"/>
              <a:ext cx="34700" cy="33300"/>
            </a:xfrm>
            <a:custGeom>
              <a:avLst/>
              <a:gdLst/>
              <a:ahLst/>
              <a:cxnLst/>
              <a:rect l="l" t="t" r="r" b="b"/>
              <a:pathLst>
                <a:path w="1388" h="1332" extrusionOk="0">
                  <a:moveTo>
                    <a:pt x="1196" y="1"/>
                  </a:moveTo>
                  <a:cubicBezTo>
                    <a:pt x="1165" y="1"/>
                    <a:pt x="1132" y="13"/>
                    <a:pt x="1103" y="42"/>
                  </a:cubicBezTo>
                  <a:lnTo>
                    <a:pt x="45" y="1100"/>
                  </a:lnTo>
                  <a:cubicBezTo>
                    <a:pt x="9" y="1136"/>
                    <a:pt x="0" y="1198"/>
                    <a:pt x="18" y="1252"/>
                  </a:cubicBezTo>
                  <a:cubicBezTo>
                    <a:pt x="36" y="1296"/>
                    <a:pt x="89" y="1332"/>
                    <a:pt x="143" y="1332"/>
                  </a:cubicBezTo>
                  <a:cubicBezTo>
                    <a:pt x="178" y="1332"/>
                    <a:pt x="205" y="1314"/>
                    <a:pt x="232" y="1287"/>
                  </a:cubicBezTo>
                  <a:lnTo>
                    <a:pt x="1299" y="229"/>
                  </a:lnTo>
                  <a:cubicBezTo>
                    <a:pt x="1388" y="133"/>
                    <a:pt x="1298" y="1"/>
                    <a:pt x="1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-1583825" y="1778813"/>
              <a:ext cx="15575" cy="13225"/>
            </a:xfrm>
            <a:custGeom>
              <a:avLst/>
              <a:gdLst/>
              <a:ahLst/>
              <a:cxnLst/>
              <a:rect l="l" t="t" r="r" b="b"/>
              <a:pathLst>
                <a:path w="623" h="529" extrusionOk="0">
                  <a:moveTo>
                    <a:pt x="348" y="0"/>
                  </a:moveTo>
                  <a:cubicBezTo>
                    <a:pt x="285" y="0"/>
                    <a:pt x="221" y="23"/>
                    <a:pt x="169" y="74"/>
                  </a:cubicBezTo>
                  <a:cubicBezTo>
                    <a:pt x="0" y="243"/>
                    <a:pt x="116" y="528"/>
                    <a:pt x="356" y="528"/>
                  </a:cubicBezTo>
                  <a:cubicBezTo>
                    <a:pt x="498" y="528"/>
                    <a:pt x="623" y="412"/>
                    <a:pt x="623" y="261"/>
                  </a:cubicBezTo>
                  <a:cubicBezTo>
                    <a:pt x="617" y="104"/>
                    <a:pt x="483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-1564025" y="1798663"/>
              <a:ext cx="15575" cy="13375"/>
            </a:xfrm>
            <a:custGeom>
              <a:avLst/>
              <a:gdLst/>
              <a:ahLst/>
              <a:cxnLst/>
              <a:rect l="l" t="t" r="r" b="b"/>
              <a:pathLst>
                <a:path w="623" h="535" extrusionOk="0">
                  <a:moveTo>
                    <a:pt x="358" y="1"/>
                  </a:moveTo>
                  <a:cubicBezTo>
                    <a:pt x="292" y="1"/>
                    <a:pt x="224" y="26"/>
                    <a:pt x="169" y="81"/>
                  </a:cubicBezTo>
                  <a:cubicBezTo>
                    <a:pt x="0" y="241"/>
                    <a:pt x="125" y="535"/>
                    <a:pt x="365" y="535"/>
                  </a:cubicBezTo>
                  <a:cubicBezTo>
                    <a:pt x="507" y="535"/>
                    <a:pt x="623" y="410"/>
                    <a:pt x="623" y="268"/>
                  </a:cubicBezTo>
                  <a:cubicBezTo>
                    <a:pt x="623" y="106"/>
                    <a:pt x="494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0" name="Google Shape;1250;p68"/>
          <p:cNvSpPr/>
          <p:nvPr/>
        </p:nvSpPr>
        <p:spPr>
          <a:xfrm>
            <a:off x="1171806" y="3901313"/>
            <a:ext cx="548700" cy="548700"/>
          </a:xfrm>
          <a:prstGeom prst="ellipse">
            <a:avLst/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51;p68"/>
          <p:cNvGrpSpPr/>
          <p:nvPr/>
        </p:nvGrpSpPr>
        <p:grpSpPr>
          <a:xfrm>
            <a:off x="1254122" y="3973333"/>
            <a:ext cx="384055" cy="365752"/>
            <a:chOff x="-2026425" y="1715288"/>
            <a:chExt cx="254375" cy="251100"/>
          </a:xfrm>
        </p:grpSpPr>
        <p:sp>
          <p:nvSpPr>
            <p:cNvPr id="1252" name="Google Shape;1252;p68"/>
            <p:cNvSpPr/>
            <p:nvPr/>
          </p:nvSpPr>
          <p:spPr>
            <a:xfrm>
              <a:off x="-1978075" y="1797513"/>
              <a:ext cx="45375" cy="25650"/>
            </a:xfrm>
            <a:custGeom>
              <a:avLst/>
              <a:gdLst/>
              <a:ahLst/>
              <a:cxnLst/>
              <a:rect l="l" t="t" r="r" b="b"/>
              <a:pathLst>
                <a:path w="1815" h="1026" extrusionOk="0">
                  <a:moveTo>
                    <a:pt x="187" y="1"/>
                  </a:moveTo>
                  <a:cubicBezTo>
                    <a:pt x="125" y="1"/>
                    <a:pt x="70" y="35"/>
                    <a:pt x="45" y="91"/>
                  </a:cubicBezTo>
                  <a:cubicBezTo>
                    <a:pt x="0" y="171"/>
                    <a:pt x="36" y="269"/>
                    <a:pt x="116" y="314"/>
                  </a:cubicBezTo>
                  <a:lnTo>
                    <a:pt x="1512" y="1008"/>
                  </a:lnTo>
                  <a:cubicBezTo>
                    <a:pt x="1539" y="1025"/>
                    <a:pt x="1566" y="1025"/>
                    <a:pt x="1583" y="1025"/>
                  </a:cubicBezTo>
                  <a:lnTo>
                    <a:pt x="1592" y="1025"/>
                  </a:lnTo>
                  <a:cubicBezTo>
                    <a:pt x="1761" y="1025"/>
                    <a:pt x="1815" y="794"/>
                    <a:pt x="1663" y="723"/>
                  </a:cubicBezTo>
                  <a:lnTo>
                    <a:pt x="267" y="20"/>
                  </a:lnTo>
                  <a:cubicBezTo>
                    <a:pt x="241" y="7"/>
                    <a:pt x="213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-1866450" y="1734113"/>
              <a:ext cx="48675" cy="34800"/>
            </a:xfrm>
            <a:custGeom>
              <a:avLst/>
              <a:gdLst/>
              <a:ahLst/>
              <a:cxnLst/>
              <a:rect l="l" t="t" r="r" b="b"/>
              <a:pathLst>
                <a:path w="1947" h="1392" extrusionOk="0">
                  <a:moveTo>
                    <a:pt x="1704" y="0"/>
                  </a:moveTo>
                  <a:cubicBezTo>
                    <a:pt x="1671" y="0"/>
                    <a:pt x="1635" y="12"/>
                    <a:pt x="1601" y="39"/>
                  </a:cubicBezTo>
                  <a:lnTo>
                    <a:pt x="125" y="1098"/>
                  </a:lnTo>
                  <a:cubicBezTo>
                    <a:pt x="0" y="1186"/>
                    <a:pt x="63" y="1391"/>
                    <a:pt x="223" y="1391"/>
                  </a:cubicBezTo>
                  <a:cubicBezTo>
                    <a:pt x="249" y="1391"/>
                    <a:pt x="285" y="1382"/>
                    <a:pt x="312" y="1364"/>
                  </a:cubicBezTo>
                  <a:lnTo>
                    <a:pt x="1788" y="306"/>
                  </a:lnTo>
                  <a:cubicBezTo>
                    <a:pt x="1946" y="205"/>
                    <a:pt x="1843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-1924050" y="1775988"/>
              <a:ext cx="50125" cy="44275"/>
            </a:xfrm>
            <a:custGeom>
              <a:avLst/>
              <a:gdLst/>
              <a:ahLst/>
              <a:cxnLst/>
              <a:rect l="l" t="t" r="r" b="b"/>
              <a:pathLst>
                <a:path w="2005" h="1771" extrusionOk="0">
                  <a:moveTo>
                    <a:pt x="1769" y="1"/>
                  </a:moveTo>
                  <a:cubicBezTo>
                    <a:pt x="1734" y="1"/>
                    <a:pt x="1697" y="14"/>
                    <a:pt x="1664" y="45"/>
                  </a:cubicBezTo>
                  <a:lnTo>
                    <a:pt x="107" y="1495"/>
                  </a:lnTo>
                  <a:cubicBezTo>
                    <a:pt x="1" y="1593"/>
                    <a:pt x="72" y="1771"/>
                    <a:pt x="214" y="1771"/>
                  </a:cubicBezTo>
                  <a:cubicBezTo>
                    <a:pt x="258" y="1771"/>
                    <a:pt x="294" y="1762"/>
                    <a:pt x="330" y="1735"/>
                  </a:cubicBezTo>
                  <a:lnTo>
                    <a:pt x="1886" y="285"/>
                  </a:lnTo>
                  <a:cubicBezTo>
                    <a:pt x="2004" y="167"/>
                    <a:pt x="1895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-1891150" y="1804238"/>
              <a:ext cx="40500" cy="162125"/>
            </a:xfrm>
            <a:custGeom>
              <a:avLst/>
              <a:gdLst/>
              <a:ahLst/>
              <a:cxnLst/>
              <a:rect l="l" t="t" r="r" b="b"/>
              <a:pathLst>
                <a:path w="1620" h="6485" extrusionOk="0">
                  <a:moveTo>
                    <a:pt x="161" y="0"/>
                  </a:moveTo>
                  <a:cubicBezTo>
                    <a:pt x="72" y="0"/>
                    <a:pt x="1" y="71"/>
                    <a:pt x="1" y="169"/>
                  </a:cubicBezTo>
                  <a:lnTo>
                    <a:pt x="1" y="6324"/>
                  </a:lnTo>
                  <a:cubicBezTo>
                    <a:pt x="1" y="6413"/>
                    <a:pt x="72" y="6484"/>
                    <a:pt x="161" y="6484"/>
                  </a:cubicBezTo>
                  <a:lnTo>
                    <a:pt x="1460" y="6484"/>
                  </a:lnTo>
                  <a:cubicBezTo>
                    <a:pt x="1549" y="6484"/>
                    <a:pt x="1620" y="6413"/>
                    <a:pt x="1620" y="6324"/>
                  </a:cubicBezTo>
                  <a:lnTo>
                    <a:pt x="1620" y="169"/>
                  </a:lnTo>
                  <a:cubicBezTo>
                    <a:pt x="1620" y="71"/>
                    <a:pt x="1549" y="0"/>
                    <a:pt x="1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-1834225" y="1763763"/>
              <a:ext cx="40500" cy="202600"/>
            </a:xfrm>
            <a:custGeom>
              <a:avLst/>
              <a:gdLst/>
              <a:ahLst/>
              <a:cxnLst/>
              <a:rect l="l" t="t" r="r" b="b"/>
              <a:pathLst>
                <a:path w="1620" h="8104" extrusionOk="0">
                  <a:moveTo>
                    <a:pt x="161" y="0"/>
                  </a:moveTo>
                  <a:cubicBezTo>
                    <a:pt x="72" y="0"/>
                    <a:pt x="1" y="72"/>
                    <a:pt x="1" y="161"/>
                  </a:cubicBezTo>
                  <a:lnTo>
                    <a:pt x="1" y="7943"/>
                  </a:lnTo>
                  <a:cubicBezTo>
                    <a:pt x="1" y="8032"/>
                    <a:pt x="72" y="8103"/>
                    <a:pt x="161" y="8103"/>
                  </a:cubicBezTo>
                  <a:lnTo>
                    <a:pt x="1460" y="8103"/>
                  </a:lnTo>
                  <a:cubicBezTo>
                    <a:pt x="1549" y="8103"/>
                    <a:pt x="1620" y="8032"/>
                    <a:pt x="1620" y="7943"/>
                  </a:cubicBezTo>
                  <a:lnTo>
                    <a:pt x="1620" y="161"/>
                  </a:lnTo>
                  <a:cubicBezTo>
                    <a:pt x="1620" y="72"/>
                    <a:pt x="1549" y="0"/>
                    <a:pt x="1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>
              <a:off x="-1947850" y="1856938"/>
              <a:ext cx="40500" cy="109425"/>
            </a:xfrm>
            <a:custGeom>
              <a:avLst/>
              <a:gdLst/>
              <a:ahLst/>
              <a:cxnLst/>
              <a:rect l="l" t="t" r="r" b="b"/>
              <a:pathLst>
                <a:path w="1620" h="4377" extrusionOk="0">
                  <a:moveTo>
                    <a:pt x="161" y="0"/>
                  </a:moveTo>
                  <a:cubicBezTo>
                    <a:pt x="72" y="0"/>
                    <a:pt x="1" y="71"/>
                    <a:pt x="1" y="160"/>
                  </a:cubicBezTo>
                  <a:lnTo>
                    <a:pt x="1" y="4216"/>
                  </a:lnTo>
                  <a:cubicBezTo>
                    <a:pt x="1" y="4305"/>
                    <a:pt x="72" y="4376"/>
                    <a:pt x="161" y="4376"/>
                  </a:cubicBezTo>
                  <a:lnTo>
                    <a:pt x="1460" y="4376"/>
                  </a:lnTo>
                  <a:cubicBezTo>
                    <a:pt x="1548" y="4376"/>
                    <a:pt x="1620" y="4305"/>
                    <a:pt x="1620" y="4216"/>
                  </a:cubicBezTo>
                  <a:lnTo>
                    <a:pt x="1620" y="160"/>
                  </a:lnTo>
                  <a:cubicBezTo>
                    <a:pt x="1620" y="71"/>
                    <a:pt x="1548" y="0"/>
                    <a:pt x="1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-2004550" y="1828688"/>
              <a:ext cx="40500" cy="137675"/>
            </a:xfrm>
            <a:custGeom>
              <a:avLst/>
              <a:gdLst/>
              <a:ahLst/>
              <a:cxnLst/>
              <a:rect l="l" t="t" r="r" b="b"/>
              <a:pathLst>
                <a:path w="1620" h="5507" extrusionOk="0">
                  <a:moveTo>
                    <a:pt x="147" y="0"/>
                  </a:moveTo>
                  <a:cubicBezTo>
                    <a:pt x="65" y="0"/>
                    <a:pt x="1" y="76"/>
                    <a:pt x="1" y="161"/>
                  </a:cubicBezTo>
                  <a:lnTo>
                    <a:pt x="1" y="5346"/>
                  </a:lnTo>
                  <a:cubicBezTo>
                    <a:pt x="1" y="5435"/>
                    <a:pt x="72" y="5506"/>
                    <a:pt x="161" y="5506"/>
                  </a:cubicBezTo>
                  <a:lnTo>
                    <a:pt x="1459" y="5506"/>
                  </a:lnTo>
                  <a:cubicBezTo>
                    <a:pt x="1548" y="5506"/>
                    <a:pt x="1619" y="5435"/>
                    <a:pt x="1619" y="5346"/>
                  </a:cubicBezTo>
                  <a:lnTo>
                    <a:pt x="1619" y="161"/>
                  </a:lnTo>
                  <a:cubicBezTo>
                    <a:pt x="1619" y="72"/>
                    <a:pt x="1548" y="1"/>
                    <a:pt x="1459" y="1"/>
                  </a:cubicBezTo>
                  <a:lnTo>
                    <a:pt x="161" y="1"/>
                  </a:lnTo>
                  <a:cubicBezTo>
                    <a:pt x="156" y="0"/>
                    <a:pt x="152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-2026425" y="1958288"/>
              <a:ext cx="254375" cy="8100"/>
            </a:xfrm>
            <a:custGeom>
              <a:avLst/>
              <a:gdLst/>
              <a:ahLst/>
              <a:cxnLst/>
              <a:rect l="l" t="t" r="r" b="b"/>
              <a:pathLst>
                <a:path w="10175" h="324" extrusionOk="0">
                  <a:moveTo>
                    <a:pt x="203" y="1"/>
                  </a:moveTo>
                  <a:cubicBezTo>
                    <a:pt x="1" y="1"/>
                    <a:pt x="3" y="323"/>
                    <a:pt x="210" y="323"/>
                  </a:cubicBezTo>
                  <a:cubicBezTo>
                    <a:pt x="215" y="323"/>
                    <a:pt x="221" y="323"/>
                    <a:pt x="226" y="322"/>
                  </a:cubicBezTo>
                  <a:lnTo>
                    <a:pt x="9948" y="322"/>
                  </a:lnTo>
                  <a:cubicBezTo>
                    <a:pt x="9954" y="323"/>
                    <a:pt x="9959" y="323"/>
                    <a:pt x="9964" y="323"/>
                  </a:cubicBezTo>
                  <a:cubicBezTo>
                    <a:pt x="10172" y="323"/>
                    <a:pt x="10174" y="1"/>
                    <a:pt x="9972" y="1"/>
                  </a:cubicBezTo>
                  <a:cubicBezTo>
                    <a:pt x="9964" y="1"/>
                    <a:pt x="9956" y="1"/>
                    <a:pt x="9948" y="2"/>
                  </a:cubicBezTo>
                  <a:lnTo>
                    <a:pt x="226" y="2"/>
                  </a:lnTo>
                  <a:cubicBezTo>
                    <a:pt x="218" y="1"/>
                    <a:pt x="210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-1835775" y="1715288"/>
              <a:ext cx="37825" cy="32350"/>
            </a:xfrm>
            <a:custGeom>
              <a:avLst/>
              <a:gdLst/>
              <a:ahLst/>
              <a:cxnLst/>
              <a:rect l="l" t="t" r="r" b="b"/>
              <a:pathLst>
                <a:path w="1513" h="1294" extrusionOk="0">
                  <a:moveTo>
                    <a:pt x="864" y="0"/>
                  </a:moveTo>
                  <a:cubicBezTo>
                    <a:pt x="285" y="0"/>
                    <a:pt x="1" y="694"/>
                    <a:pt x="410" y="1103"/>
                  </a:cubicBezTo>
                  <a:cubicBezTo>
                    <a:pt x="542" y="1235"/>
                    <a:pt x="703" y="1294"/>
                    <a:pt x="861" y="1294"/>
                  </a:cubicBezTo>
                  <a:cubicBezTo>
                    <a:pt x="1194" y="1294"/>
                    <a:pt x="1513" y="1033"/>
                    <a:pt x="1513" y="641"/>
                  </a:cubicBezTo>
                  <a:cubicBezTo>
                    <a:pt x="1513" y="285"/>
                    <a:pt x="1219" y="0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-1892475" y="1755763"/>
              <a:ext cx="37825" cy="32350"/>
            </a:xfrm>
            <a:custGeom>
              <a:avLst/>
              <a:gdLst/>
              <a:ahLst/>
              <a:cxnLst/>
              <a:rect l="l" t="t" r="r" b="b"/>
              <a:pathLst>
                <a:path w="1513" h="1294" extrusionOk="0">
                  <a:moveTo>
                    <a:pt x="863" y="0"/>
                  </a:moveTo>
                  <a:cubicBezTo>
                    <a:pt x="285" y="0"/>
                    <a:pt x="1" y="694"/>
                    <a:pt x="410" y="1103"/>
                  </a:cubicBezTo>
                  <a:cubicBezTo>
                    <a:pt x="541" y="1235"/>
                    <a:pt x="703" y="1294"/>
                    <a:pt x="861" y="1294"/>
                  </a:cubicBezTo>
                  <a:cubicBezTo>
                    <a:pt x="1194" y="1294"/>
                    <a:pt x="1513" y="1033"/>
                    <a:pt x="1513" y="641"/>
                  </a:cubicBezTo>
                  <a:cubicBezTo>
                    <a:pt x="1513" y="285"/>
                    <a:pt x="1219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-1949175" y="1808463"/>
              <a:ext cx="37825" cy="32350"/>
            </a:xfrm>
            <a:custGeom>
              <a:avLst/>
              <a:gdLst/>
              <a:ahLst/>
              <a:cxnLst/>
              <a:rect l="l" t="t" r="r" b="b"/>
              <a:pathLst>
                <a:path w="1513" h="1294" extrusionOk="0">
                  <a:moveTo>
                    <a:pt x="879" y="0"/>
                  </a:moveTo>
                  <a:cubicBezTo>
                    <a:pt x="874" y="0"/>
                    <a:pt x="868" y="0"/>
                    <a:pt x="863" y="0"/>
                  </a:cubicBezTo>
                  <a:cubicBezTo>
                    <a:pt x="285" y="0"/>
                    <a:pt x="0" y="694"/>
                    <a:pt x="410" y="1103"/>
                  </a:cubicBezTo>
                  <a:cubicBezTo>
                    <a:pt x="541" y="1235"/>
                    <a:pt x="703" y="1294"/>
                    <a:pt x="861" y="1294"/>
                  </a:cubicBezTo>
                  <a:cubicBezTo>
                    <a:pt x="1194" y="1294"/>
                    <a:pt x="1513" y="1033"/>
                    <a:pt x="1513" y="641"/>
                  </a:cubicBezTo>
                  <a:cubicBezTo>
                    <a:pt x="1513" y="290"/>
                    <a:pt x="1228" y="0"/>
                    <a:pt x="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-2005875" y="1779988"/>
              <a:ext cx="37825" cy="32425"/>
            </a:xfrm>
            <a:custGeom>
              <a:avLst/>
              <a:gdLst/>
              <a:ahLst/>
              <a:cxnLst/>
              <a:rect l="l" t="t" r="r" b="b"/>
              <a:pathLst>
                <a:path w="1513" h="1297" extrusionOk="0">
                  <a:moveTo>
                    <a:pt x="863" y="1"/>
                  </a:moveTo>
                  <a:cubicBezTo>
                    <a:pt x="285" y="1"/>
                    <a:pt x="0" y="695"/>
                    <a:pt x="409" y="1104"/>
                  </a:cubicBezTo>
                  <a:cubicBezTo>
                    <a:pt x="543" y="1237"/>
                    <a:pt x="706" y="1297"/>
                    <a:pt x="866" y="1297"/>
                  </a:cubicBezTo>
                  <a:cubicBezTo>
                    <a:pt x="1197" y="1297"/>
                    <a:pt x="1512" y="1040"/>
                    <a:pt x="1512" y="650"/>
                  </a:cubicBezTo>
                  <a:cubicBezTo>
                    <a:pt x="1512" y="294"/>
                    <a:pt x="1219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9" name="Google Shape;1269;p68"/>
          <p:cNvSpPr/>
          <p:nvPr/>
        </p:nvSpPr>
        <p:spPr>
          <a:xfrm>
            <a:off x="4881381" y="1388313"/>
            <a:ext cx="548700" cy="548700"/>
          </a:xfrm>
          <a:prstGeom prst="ellipse">
            <a:avLst/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270;p68"/>
          <p:cNvGrpSpPr/>
          <p:nvPr/>
        </p:nvGrpSpPr>
        <p:grpSpPr>
          <a:xfrm>
            <a:off x="4972843" y="1479796"/>
            <a:ext cx="365771" cy="365769"/>
            <a:chOff x="-2119950" y="906263"/>
            <a:chExt cx="408500" cy="407225"/>
          </a:xfrm>
        </p:grpSpPr>
        <p:sp>
          <p:nvSpPr>
            <p:cNvPr id="1271" name="Google Shape;1271;p68"/>
            <p:cNvSpPr/>
            <p:nvPr/>
          </p:nvSpPr>
          <p:spPr>
            <a:xfrm>
              <a:off x="-2068375" y="1135363"/>
              <a:ext cx="305350" cy="178125"/>
            </a:xfrm>
            <a:custGeom>
              <a:avLst/>
              <a:gdLst/>
              <a:ahLst/>
              <a:cxnLst/>
              <a:rect l="l" t="t" r="r" b="b"/>
              <a:pathLst>
                <a:path w="12214" h="7125" extrusionOk="0">
                  <a:moveTo>
                    <a:pt x="1015" y="0"/>
                  </a:moveTo>
                  <a:cubicBezTo>
                    <a:pt x="455" y="0"/>
                    <a:pt x="1" y="454"/>
                    <a:pt x="1" y="1023"/>
                  </a:cubicBezTo>
                  <a:lnTo>
                    <a:pt x="1" y="6111"/>
                  </a:lnTo>
                  <a:cubicBezTo>
                    <a:pt x="1" y="6671"/>
                    <a:pt x="455" y="7125"/>
                    <a:pt x="1015" y="7125"/>
                  </a:cubicBezTo>
                  <a:lnTo>
                    <a:pt x="11199" y="7125"/>
                  </a:lnTo>
                  <a:cubicBezTo>
                    <a:pt x="11760" y="7125"/>
                    <a:pt x="12213" y="6671"/>
                    <a:pt x="12213" y="6111"/>
                  </a:cubicBezTo>
                  <a:lnTo>
                    <a:pt x="12213" y="1023"/>
                  </a:lnTo>
                  <a:cubicBezTo>
                    <a:pt x="12213" y="454"/>
                    <a:pt x="11760" y="0"/>
                    <a:pt x="11199" y="0"/>
                  </a:cubicBezTo>
                  <a:close/>
                </a:path>
              </a:pathLst>
            </a:custGeom>
            <a:solidFill>
              <a:srgbClr val="1C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-2049250" y="1154488"/>
              <a:ext cx="267100" cy="139875"/>
            </a:xfrm>
            <a:custGeom>
              <a:avLst/>
              <a:gdLst/>
              <a:ahLst/>
              <a:cxnLst/>
              <a:rect l="l" t="t" r="r" b="b"/>
              <a:pathLst>
                <a:path w="10684" h="5595" extrusionOk="0">
                  <a:moveTo>
                    <a:pt x="250" y="0"/>
                  </a:moveTo>
                  <a:cubicBezTo>
                    <a:pt x="116" y="0"/>
                    <a:pt x="1" y="116"/>
                    <a:pt x="1" y="258"/>
                  </a:cubicBezTo>
                  <a:lnTo>
                    <a:pt x="1" y="5346"/>
                  </a:lnTo>
                  <a:cubicBezTo>
                    <a:pt x="1" y="5488"/>
                    <a:pt x="116" y="5595"/>
                    <a:pt x="250" y="5595"/>
                  </a:cubicBezTo>
                  <a:lnTo>
                    <a:pt x="10434" y="5595"/>
                  </a:lnTo>
                  <a:cubicBezTo>
                    <a:pt x="10568" y="5595"/>
                    <a:pt x="10683" y="5488"/>
                    <a:pt x="10683" y="5346"/>
                  </a:cubicBezTo>
                  <a:lnTo>
                    <a:pt x="10683" y="3567"/>
                  </a:lnTo>
                  <a:cubicBezTo>
                    <a:pt x="10683" y="3429"/>
                    <a:pt x="10584" y="3309"/>
                    <a:pt x="10449" y="3309"/>
                  </a:cubicBezTo>
                  <a:cubicBezTo>
                    <a:pt x="10444" y="3309"/>
                    <a:pt x="10439" y="3309"/>
                    <a:pt x="10434" y="3309"/>
                  </a:cubicBezTo>
                  <a:cubicBezTo>
                    <a:pt x="9785" y="3273"/>
                    <a:pt x="9785" y="2322"/>
                    <a:pt x="10434" y="2286"/>
                  </a:cubicBezTo>
                  <a:cubicBezTo>
                    <a:pt x="10568" y="2286"/>
                    <a:pt x="10683" y="2179"/>
                    <a:pt x="10683" y="2037"/>
                  </a:cubicBezTo>
                  <a:lnTo>
                    <a:pt x="10683" y="258"/>
                  </a:lnTo>
                  <a:cubicBezTo>
                    <a:pt x="10683" y="116"/>
                    <a:pt x="10568" y="0"/>
                    <a:pt x="10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-1975200" y="906263"/>
              <a:ext cx="117225" cy="260925"/>
            </a:xfrm>
            <a:custGeom>
              <a:avLst/>
              <a:gdLst/>
              <a:ahLst/>
              <a:cxnLst/>
              <a:rect l="l" t="t" r="r" b="b"/>
              <a:pathLst>
                <a:path w="4689" h="10437" extrusionOk="0">
                  <a:moveTo>
                    <a:pt x="2383" y="1"/>
                  </a:moveTo>
                  <a:cubicBezTo>
                    <a:pt x="2318" y="1"/>
                    <a:pt x="2251" y="25"/>
                    <a:pt x="2198" y="74"/>
                  </a:cubicBezTo>
                  <a:lnTo>
                    <a:pt x="170" y="2120"/>
                  </a:lnTo>
                  <a:cubicBezTo>
                    <a:pt x="1" y="2271"/>
                    <a:pt x="116" y="2547"/>
                    <a:pt x="348" y="2547"/>
                  </a:cubicBezTo>
                  <a:lnTo>
                    <a:pt x="1362" y="2547"/>
                  </a:lnTo>
                  <a:lnTo>
                    <a:pt x="1362" y="10187"/>
                  </a:lnTo>
                  <a:cubicBezTo>
                    <a:pt x="1362" y="10329"/>
                    <a:pt x="1477" y="10436"/>
                    <a:pt x="1620" y="10436"/>
                  </a:cubicBezTo>
                  <a:lnTo>
                    <a:pt x="3141" y="10436"/>
                  </a:lnTo>
                  <a:cubicBezTo>
                    <a:pt x="3283" y="10436"/>
                    <a:pt x="3399" y="10329"/>
                    <a:pt x="3399" y="10187"/>
                  </a:cubicBezTo>
                  <a:lnTo>
                    <a:pt x="3399" y="2547"/>
                  </a:lnTo>
                  <a:lnTo>
                    <a:pt x="4413" y="2547"/>
                  </a:lnTo>
                  <a:cubicBezTo>
                    <a:pt x="4519" y="2547"/>
                    <a:pt x="4608" y="2484"/>
                    <a:pt x="4653" y="2395"/>
                  </a:cubicBezTo>
                  <a:cubicBezTo>
                    <a:pt x="4688" y="2298"/>
                    <a:pt x="4670" y="2182"/>
                    <a:pt x="4599" y="2111"/>
                  </a:cubicBezTo>
                  <a:lnTo>
                    <a:pt x="4599" y="2120"/>
                  </a:lnTo>
                  <a:lnTo>
                    <a:pt x="2562" y="74"/>
                  </a:lnTo>
                  <a:cubicBezTo>
                    <a:pt x="2514" y="25"/>
                    <a:pt x="2449" y="1"/>
                    <a:pt x="2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-1864675" y="963613"/>
              <a:ext cx="153225" cy="159100"/>
            </a:xfrm>
            <a:custGeom>
              <a:avLst/>
              <a:gdLst/>
              <a:ahLst/>
              <a:cxnLst/>
              <a:rect l="l" t="t" r="r" b="b"/>
              <a:pathLst>
                <a:path w="6129" h="6364" extrusionOk="0">
                  <a:moveTo>
                    <a:pt x="3816" y="0"/>
                  </a:moveTo>
                  <a:cubicBezTo>
                    <a:pt x="3685" y="0"/>
                    <a:pt x="3558" y="102"/>
                    <a:pt x="3558" y="253"/>
                  </a:cubicBezTo>
                  <a:lnTo>
                    <a:pt x="3558" y="1276"/>
                  </a:lnTo>
                  <a:lnTo>
                    <a:pt x="1779" y="1276"/>
                  </a:lnTo>
                  <a:cubicBezTo>
                    <a:pt x="801" y="1276"/>
                    <a:pt x="0" y="2067"/>
                    <a:pt x="0" y="3054"/>
                  </a:cubicBezTo>
                  <a:lnTo>
                    <a:pt x="0" y="6105"/>
                  </a:lnTo>
                  <a:cubicBezTo>
                    <a:pt x="0" y="6248"/>
                    <a:pt x="116" y="6363"/>
                    <a:pt x="258" y="6363"/>
                  </a:cubicBezTo>
                  <a:lnTo>
                    <a:pt x="1779" y="6363"/>
                  </a:lnTo>
                  <a:cubicBezTo>
                    <a:pt x="1922" y="6363"/>
                    <a:pt x="2037" y="6248"/>
                    <a:pt x="2037" y="6105"/>
                  </a:cubicBezTo>
                  <a:lnTo>
                    <a:pt x="2037" y="3312"/>
                  </a:lnTo>
                  <a:lnTo>
                    <a:pt x="3558" y="3312"/>
                  </a:lnTo>
                  <a:lnTo>
                    <a:pt x="3558" y="4326"/>
                  </a:lnTo>
                  <a:cubicBezTo>
                    <a:pt x="3558" y="4477"/>
                    <a:pt x="3685" y="4579"/>
                    <a:pt x="3816" y="4579"/>
                  </a:cubicBezTo>
                  <a:cubicBezTo>
                    <a:pt x="3879" y="4579"/>
                    <a:pt x="3943" y="4556"/>
                    <a:pt x="3994" y="4504"/>
                  </a:cubicBezTo>
                  <a:lnTo>
                    <a:pt x="6031" y="2467"/>
                  </a:lnTo>
                  <a:cubicBezTo>
                    <a:pt x="6129" y="2370"/>
                    <a:pt x="6129" y="2210"/>
                    <a:pt x="6031" y="2112"/>
                  </a:cubicBezTo>
                  <a:lnTo>
                    <a:pt x="3994" y="75"/>
                  </a:lnTo>
                  <a:cubicBezTo>
                    <a:pt x="3943" y="23"/>
                    <a:pt x="3879" y="0"/>
                    <a:pt x="3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-2119950" y="963613"/>
              <a:ext cx="153450" cy="159100"/>
            </a:xfrm>
            <a:custGeom>
              <a:avLst/>
              <a:gdLst/>
              <a:ahLst/>
              <a:cxnLst/>
              <a:rect l="l" t="t" r="r" b="b"/>
              <a:pathLst>
                <a:path w="6138" h="6364" extrusionOk="0">
                  <a:moveTo>
                    <a:pt x="2319" y="0"/>
                  </a:moveTo>
                  <a:cubicBezTo>
                    <a:pt x="2258" y="0"/>
                    <a:pt x="2196" y="23"/>
                    <a:pt x="2144" y="75"/>
                  </a:cubicBezTo>
                  <a:lnTo>
                    <a:pt x="98" y="2112"/>
                  </a:lnTo>
                  <a:cubicBezTo>
                    <a:pt x="0" y="2210"/>
                    <a:pt x="0" y="2370"/>
                    <a:pt x="98" y="2467"/>
                  </a:cubicBezTo>
                  <a:lnTo>
                    <a:pt x="2144" y="4504"/>
                  </a:lnTo>
                  <a:cubicBezTo>
                    <a:pt x="2196" y="4556"/>
                    <a:pt x="2258" y="4579"/>
                    <a:pt x="2319" y="4579"/>
                  </a:cubicBezTo>
                  <a:cubicBezTo>
                    <a:pt x="2448" y="4579"/>
                    <a:pt x="2571" y="4477"/>
                    <a:pt x="2571" y="4326"/>
                  </a:cubicBezTo>
                  <a:lnTo>
                    <a:pt x="2571" y="3312"/>
                  </a:lnTo>
                  <a:lnTo>
                    <a:pt x="4101" y="3312"/>
                  </a:lnTo>
                  <a:lnTo>
                    <a:pt x="4101" y="6105"/>
                  </a:lnTo>
                  <a:cubicBezTo>
                    <a:pt x="4101" y="6248"/>
                    <a:pt x="4216" y="6363"/>
                    <a:pt x="4359" y="6363"/>
                  </a:cubicBezTo>
                  <a:lnTo>
                    <a:pt x="5880" y="6363"/>
                  </a:lnTo>
                  <a:cubicBezTo>
                    <a:pt x="6022" y="6363"/>
                    <a:pt x="6138" y="6248"/>
                    <a:pt x="6138" y="6105"/>
                  </a:cubicBezTo>
                  <a:lnTo>
                    <a:pt x="6138" y="3054"/>
                  </a:lnTo>
                  <a:cubicBezTo>
                    <a:pt x="6138" y="2067"/>
                    <a:pt x="5337" y="1276"/>
                    <a:pt x="4359" y="1276"/>
                  </a:cubicBezTo>
                  <a:lnTo>
                    <a:pt x="2571" y="1276"/>
                  </a:lnTo>
                  <a:lnTo>
                    <a:pt x="2571" y="253"/>
                  </a:lnTo>
                  <a:cubicBezTo>
                    <a:pt x="2571" y="102"/>
                    <a:pt x="2448" y="0"/>
                    <a:pt x="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-1979425" y="1179838"/>
              <a:ext cx="127450" cy="89175"/>
            </a:xfrm>
            <a:custGeom>
              <a:avLst/>
              <a:gdLst/>
              <a:ahLst/>
              <a:cxnLst/>
              <a:rect l="l" t="t" r="r" b="b"/>
              <a:pathLst>
                <a:path w="5098" h="3567" extrusionOk="0">
                  <a:moveTo>
                    <a:pt x="517" y="0"/>
                  </a:moveTo>
                  <a:cubicBezTo>
                    <a:pt x="232" y="0"/>
                    <a:pt x="1" y="231"/>
                    <a:pt x="1" y="516"/>
                  </a:cubicBezTo>
                  <a:lnTo>
                    <a:pt x="1" y="3060"/>
                  </a:lnTo>
                  <a:cubicBezTo>
                    <a:pt x="1" y="3336"/>
                    <a:pt x="232" y="3567"/>
                    <a:pt x="517" y="3567"/>
                  </a:cubicBezTo>
                  <a:lnTo>
                    <a:pt x="4582" y="3567"/>
                  </a:lnTo>
                  <a:cubicBezTo>
                    <a:pt x="4866" y="3567"/>
                    <a:pt x="5097" y="3336"/>
                    <a:pt x="5097" y="3060"/>
                  </a:cubicBezTo>
                  <a:lnTo>
                    <a:pt x="5097" y="516"/>
                  </a:lnTo>
                  <a:cubicBezTo>
                    <a:pt x="5097" y="231"/>
                    <a:pt x="4866" y="0"/>
                    <a:pt x="4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-1957850" y="1198763"/>
              <a:ext cx="86525" cy="51150"/>
            </a:xfrm>
            <a:custGeom>
              <a:avLst/>
              <a:gdLst/>
              <a:ahLst/>
              <a:cxnLst/>
              <a:rect l="l" t="t" r="r" b="b"/>
              <a:pathLst>
                <a:path w="3461" h="2046" extrusionOk="0">
                  <a:moveTo>
                    <a:pt x="374" y="1"/>
                  </a:moveTo>
                  <a:cubicBezTo>
                    <a:pt x="166" y="1"/>
                    <a:pt x="9" y="291"/>
                    <a:pt x="223" y="462"/>
                  </a:cubicBezTo>
                  <a:lnTo>
                    <a:pt x="828" y="933"/>
                  </a:lnTo>
                  <a:lnTo>
                    <a:pt x="89" y="1600"/>
                  </a:lnTo>
                  <a:cubicBezTo>
                    <a:pt x="36" y="1645"/>
                    <a:pt x="9" y="1707"/>
                    <a:pt x="1" y="1769"/>
                  </a:cubicBezTo>
                  <a:cubicBezTo>
                    <a:pt x="1" y="1840"/>
                    <a:pt x="18" y="1903"/>
                    <a:pt x="63" y="1956"/>
                  </a:cubicBezTo>
                  <a:cubicBezTo>
                    <a:pt x="115" y="2013"/>
                    <a:pt x="185" y="2042"/>
                    <a:pt x="255" y="2042"/>
                  </a:cubicBezTo>
                  <a:cubicBezTo>
                    <a:pt x="316" y="2042"/>
                    <a:pt x="378" y="2020"/>
                    <a:pt x="427" y="1974"/>
                  </a:cubicBezTo>
                  <a:lnTo>
                    <a:pt x="1237" y="1253"/>
                  </a:lnTo>
                  <a:lnTo>
                    <a:pt x="1530" y="1476"/>
                  </a:lnTo>
                  <a:cubicBezTo>
                    <a:pt x="1575" y="1511"/>
                    <a:pt x="1630" y="1529"/>
                    <a:pt x="1686" y="1529"/>
                  </a:cubicBezTo>
                  <a:cubicBezTo>
                    <a:pt x="1742" y="1529"/>
                    <a:pt x="1797" y="1511"/>
                    <a:pt x="1842" y="1476"/>
                  </a:cubicBezTo>
                  <a:lnTo>
                    <a:pt x="2135" y="1253"/>
                  </a:lnTo>
                  <a:lnTo>
                    <a:pt x="2954" y="1974"/>
                  </a:lnTo>
                  <a:cubicBezTo>
                    <a:pt x="2998" y="2018"/>
                    <a:pt x="3069" y="2045"/>
                    <a:pt x="3131" y="2045"/>
                  </a:cubicBezTo>
                  <a:cubicBezTo>
                    <a:pt x="3363" y="2027"/>
                    <a:pt x="3461" y="1751"/>
                    <a:pt x="3292" y="1600"/>
                  </a:cubicBezTo>
                  <a:lnTo>
                    <a:pt x="2544" y="933"/>
                  </a:lnTo>
                  <a:lnTo>
                    <a:pt x="3149" y="462"/>
                  </a:lnTo>
                  <a:cubicBezTo>
                    <a:pt x="3363" y="291"/>
                    <a:pt x="3206" y="1"/>
                    <a:pt x="2998" y="1"/>
                  </a:cubicBezTo>
                  <a:cubicBezTo>
                    <a:pt x="2946" y="1"/>
                    <a:pt x="2891" y="19"/>
                    <a:pt x="2838" y="62"/>
                  </a:cubicBezTo>
                  <a:lnTo>
                    <a:pt x="1691" y="951"/>
                  </a:lnTo>
                  <a:lnTo>
                    <a:pt x="534" y="62"/>
                  </a:lnTo>
                  <a:cubicBezTo>
                    <a:pt x="481" y="19"/>
                    <a:pt x="426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-1797075" y="1218088"/>
              <a:ext cx="14925" cy="12775"/>
            </a:xfrm>
            <a:custGeom>
              <a:avLst/>
              <a:gdLst/>
              <a:ahLst/>
              <a:cxnLst/>
              <a:rect l="l" t="t" r="r" b="b"/>
              <a:pathLst>
                <a:path w="597" h="511" extrusionOk="0">
                  <a:moveTo>
                    <a:pt x="347" y="0"/>
                  </a:moveTo>
                  <a:cubicBezTo>
                    <a:pt x="116" y="0"/>
                    <a:pt x="0" y="276"/>
                    <a:pt x="169" y="436"/>
                  </a:cubicBezTo>
                  <a:cubicBezTo>
                    <a:pt x="221" y="487"/>
                    <a:pt x="284" y="510"/>
                    <a:pt x="345" y="510"/>
                  </a:cubicBezTo>
                  <a:cubicBezTo>
                    <a:pt x="474" y="510"/>
                    <a:pt x="596" y="409"/>
                    <a:pt x="596" y="258"/>
                  </a:cubicBezTo>
                  <a:cubicBezTo>
                    <a:pt x="596" y="116"/>
                    <a:pt x="490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-2036900" y="1211238"/>
              <a:ext cx="13250" cy="26000"/>
            </a:xfrm>
            <a:custGeom>
              <a:avLst/>
              <a:gdLst/>
              <a:ahLst/>
              <a:cxnLst/>
              <a:rect l="l" t="t" r="r" b="b"/>
              <a:pathLst>
                <a:path w="530" h="1040" extrusionOk="0">
                  <a:moveTo>
                    <a:pt x="264" y="1"/>
                  </a:moveTo>
                  <a:cubicBezTo>
                    <a:pt x="132" y="1"/>
                    <a:pt x="0" y="92"/>
                    <a:pt x="14" y="274"/>
                  </a:cubicBezTo>
                  <a:lnTo>
                    <a:pt x="14" y="781"/>
                  </a:lnTo>
                  <a:cubicBezTo>
                    <a:pt x="14" y="923"/>
                    <a:pt x="121" y="1039"/>
                    <a:pt x="263" y="1039"/>
                  </a:cubicBezTo>
                  <a:cubicBezTo>
                    <a:pt x="405" y="1039"/>
                    <a:pt x="521" y="923"/>
                    <a:pt x="521" y="781"/>
                  </a:cubicBezTo>
                  <a:lnTo>
                    <a:pt x="521" y="274"/>
                  </a:lnTo>
                  <a:cubicBezTo>
                    <a:pt x="530" y="92"/>
                    <a:pt x="396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479;p75"/>
          <p:cNvSpPr/>
          <p:nvPr/>
        </p:nvSpPr>
        <p:spPr>
          <a:xfrm flipH="1">
            <a:off x="-2247825" y="-105070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479;p75"/>
          <p:cNvSpPr/>
          <p:nvPr/>
        </p:nvSpPr>
        <p:spPr>
          <a:xfrm flipH="1">
            <a:off x="8315400" y="43519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620;p77"/>
          <p:cNvGrpSpPr/>
          <p:nvPr/>
        </p:nvGrpSpPr>
        <p:grpSpPr>
          <a:xfrm flipH="1">
            <a:off x="7734299" y="3080924"/>
            <a:ext cx="1657350" cy="2176876"/>
            <a:chOff x="5393225" y="1077700"/>
            <a:chExt cx="1463575" cy="1487825"/>
          </a:xfrm>
        </p:grpSpPr>
        <p:sp>
          <p:nvSpPr>
            <p:cNvPr id="156" name="Google Shape;1621;p77"/>
            <p:cNvSpPr/>
            <p:nvPr/>
          </p:nvSpPr>
          <p:spPr>
            <a:xfrm>
              <a:off x="5393225" y="1956375"/>
              <a:ext cx="752175" cy="609150"/>
            </a:xfrm>
            <a:custGeom>
              <a:avLst/>
              <a:gdLst/>
              <a:ahLst/>
              <a:cxnLst/>
              <a:rect l="l" t="t" r="r" b="b"/>
              <a:pathLst>
                <a:path w="30087" h="24366" extrusionOk="0">
                  <a:moveTo>
                    <a:pt x="25906" y="1"/>
                  </a:moveTo>
                  <a:cubicBezTo>
                    <a:pt x="24794" y="1"/>
                    <a:pt x="23695" y="496"/>
                    <a:pt x="22960" y="1443"/>
                  </a:cubicBezTo>
                  <a:lnTo>
                    <a:pt x="22947" y="1456"/>
                  </a:lnTo>
                  <a:cubicBezTo>
                    <a:pt x="20758" y="4276"/>
                    <a:pt x="18367" y="6861"/>
                    <a:pt x="15762" y="9129"/>
                  </a:cubicBezTo>
                  <a:cubicBezTo>
                    <a:pt x="14293" y="10409"/>
                    <a:pt x="12741" y="11597"/>
                    <a:pt x="11123" y="12682"/>
                  </a:cubicBezTo>
                  <a:cubicBezTo>
                    <a:pt x="10993" y="12773"/>
                    <a:pt x="10870" y="12851"/>
                    <a:pt x="10746" y="12936"/>
                  </a:cubicBezTo>
                  <a:lnTo>
                    <a:pt x="10129" y="13332"/>
                  </a:lnTo>
                  <a:lnTo>
                    <a:pt x="9993" y="13241"/>
                  </a:lnTo>
                  <a:cubicBezTo>
                    <a:pt x="9993" y="13241"/>
                    <a:pt x="9928" y="13209"/>
                    <a:pt x="9791" y="13144"/>
                  </a:cubicBezTo>
                  <a:cubicBezTo>
                    <a:pt x="9213" y="12864"/>
                    <a:pt x="7439" y="11987"/>
                    <a:pt x="5153" y="10850"/>
                  </a:cubicBezTo>
                  <a:lnTo>
                    <a:pt x="1" y="20180"/>
                  </a:lnTo>
                  <a:lnTo>
                    <a:pt x="7231" y="23590"/>
                  </a:lnTo>
                  <a:lnTo>
                    <a:pt x="8134" y="23935"/>
                  </a:lnTo>
                  <a:cubicBezTo>
                    <a:pt x="8749" y="24223"/>
                    <a:pt x="9410" y="24365"/>
                    <a:pt x="10068" y="24365"/>
                  </a:cubicBezTo>
                  <a:cubicBezTo>
                    <a:pt x="10997" y="24365"/>
                    <a:pt x="11921" y="24083"/>
                    <a:pt x="12708" y="23532"/>
                  </a:cubicBezTo>
                  <a:cubicBezTo>
                    <a:pt x="16080" y="21167"/>
                    <a:pt x="19179" y="18426"/>
                    <a:pt x="21946" y="15372"/>
                  </a:cubicBezTo>
                  <a:cubicBezTo>
                    <a:pt x="24688" y="12345"/>
                    <a:pt x="27059" y="9057"/>
                    <a:pt x="29106" y="5673"/>
                  </a:cubicBezTo>
                  <a:cubicBezTo>
                    <a:pt x="30087" y="4048"/>
                    <a:pt x="29697" y="1956"/>
                    <a:pt x="28203" y="794"/>
                  </a:cubicBezTo>
                  <a:cubicBezTo>
                    <a:pt x="27519" y="259"/>
                    <a:pt x="26709" y="1"/>
                    <a:pt x="25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22;p77"/>
            <p:cNvSpPr/>
            <p:nvPr/>
          </p:nvSpPr>
          <p:spPr>
            <a:xfrm>
              <a:off x="6096650" y="1757250"/>
              <a:ext cx="2950" cy="6050"/>
            </a:xfrm>
            <a:custGeom>
              <a:avLst/>
              <a:gdLst/>
              <a:ahLst/>
              <a:cxnLst/>
              <a:rect l="l" t="t" r="r" b="b"/>
              <a:pathLst>
                <a:path w="118" h="242" extrusionOk="0">
                  <a:moveTo>
                    <a:pt x="118" y="1"/>
                  </a:moveTo>
                  <a:lnTo>
                    <a:pt x="118" y="1"/>
                  </a:lnTo>
                  <a:cubicBezTo>
                    <a:pt x="79" y="79"/>
                    <a:pt x="40" y="157"/>
                    <a:pt x="1" y="241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F9B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23;p77"/>
            <p:cNvSpPr/>
            <p:nvPr/>
          </p:nvSpPr>
          <p:spPr>
            <a:xfrm>
              <a:off x="5959575" y="1619950"/>
              <a:ext cx="284250" cy="453675"/>
            </a:xfrm>
            <a:custGeom>
              <a:avLst/>
              <a:gdLst/>
              <a:ahLst/>
              <a:cxnLst/>
              <a:rect l="l" t="t" r="r" b="b"/>
              <a:pathLst>
                <a:path w="11370" h="18147" extrusionOk="0">
                  <a:moveTo>
                    <a:pt x="9258" y="1"/>
                  </a:moveTo>
                  <a:cubicBezTo>
                    <a:pt x="8306" y="1"/>
                    <a:pt x="6134" y="4391"/>
                    <a:pt x="5607" y="5486"/>
                  </a:cubicBezTo>
                  <a:cubicBezTo>
                    <a:pt x="5536" y="5642"/>
                    <a:pt x="5497" y="5727"/>
                    <a:pt x="5497" y="5727"/>
                  </a:cubicBezTo>
                  <a:cubicBezTo>
                    <a:pt x="5497" y="5727"/>
                    <a:pt x="5503" y="5324"/>
                    <a:pt x="5477" y="4798"/>
                  </a:cubicBezTo>
                  <a:cubicBezTo>
                    <a:pt x="5425" y="3819"/>
                    <a:pt x="5258" y="2413"/>
                    <a:pt x="4695" y="2413"/>
                  </a:cubicBezTo>
                  <a:cubicBezTo>
                    <a:pt x="4630" y="2413"/>
                    <a:pt x="4559" y="2432"/>
                    <a:pt x="4483" y="2472"/>
                  </a:cubicBezTo>
                  <a:cubicBezTo>
                    <a:pt x="3392" y="3057"/>
                    <a:pt x="2976" y="8137"/>
                    <a:pt x="2028" y="9540"/>
                  </a:cubicBezTo>
                  <a:cubicBezTo>
                    <a:pt x="1735" y="9956"/>
                    <a:pt x="1508" y="10417"/>
                    <a:pt x="1345" y="10898"/>
                  </a:cubicBezTo>
                  <a:lnTo>
                    <a:pt x="1319" y="10976"/>
                  </a:lnTo>
                  <a:cubicBezTo>
                    <a:pt x="1319" y="10983"/>
                    <a:pt x="1313" y="10996"/>
                    <a:pt x="1313" y="11009"/>
                  </a:cubicBezTo>
                  <a:cubicBezTo>
                    <a:pt x="1092" y="11704"/>
                    <a:pt x="1" y="15582"/>
                    <a:pt x="1651" y="16992"/>
                  </a:cubicBezTo>
                  <a:cubicBezTo>
                    <a:pt x="2519" y="17733"/>
                    <a:pt x="3977" y="18146"/>
                    <a:pt x="5124" y="18146"/>
                  </a:cubicBezTo>
                  <a:cubicBezTo>
                    <a:pt x="5849" y="18146"/>
                    <a:pt x="6450" y="17981"/>
                    <a:pt x="6699" y="17629"/>
                  </a:cubicBezTo>
                  <a:cubicBezTo>
                    <a:pt x="7036" y="17142"/>
                    <a:pt x="7459" y="16713"/>
                    <a:pt x="7946" y="16375"/>
                  </a:cubicBezTo>
                  <a:cubicBezTo>
                    <a:pt x="8108" y="16258"/>
                    <a:pt x="8284" y="16154"/>
                    <a:pt x="8466" y="16076"/>
                  </a:cubicBezTo>
                  <a:cubicBezTo>
                    <a:pt x="8804" y="15849"/>
                    <a:pt x="9102" y="15576"/>
                    <a:pt x="9362" y="15258"/>
                  </a:cubicBezTo>
                  <a:cubicBezTo>
                    <a:pt x="10343" y="14043"/>
                    <a:pt x="11084" y="12587"/>
                    <a:pt x="11227" y="10632"/>
                  </a:cubicBezTo>
                  <a:cubicBezTo>
                    <a:pt x="11370" y="8702"/>
                    <a:pt x="9466" y="6461"/>
                    <a:pt x="7901" y="5097"/>
                  </a:cubicBezTo>
                  <a:cubicBezTo>
                    <a:pt x="8687" y="3739"/>
                    <a:pt x="10129" y="991"/>
                    <a:pt x="9499" y="133"/>
                  </a:cubicBezTo>
                  <a:cubicBezTo>
                    <a:pt x="9432" y="43"/>
                    <a:pt x="9351" y="1"/>
                    <a:pt x="9258" y="1"/>
                  </a:cubicBezTo>
                  <a:close/>
                </a:path>
              </a:pathLst>
            </a:custGeom>
            <a:solidFill>
              <a:srgbClr val="F9B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24;p77"/>
            <p:cNvSpPr/>
            <p:nvPr/>
          </p:nvSpPr>
          <p:spPr>
            <a:xfrm>
              <a:off x="6158225" y="2021850"/>
              <a:ext cx="13000" cy="7475"/>
            </a:xfrm>
            <a:custGeom>
              <a:avLst/>
              <a:gdLst/>
              <a:ahLst/>
              <a:cxnLst/>
              <a:rect l="l" t="t" r="r" b="b"/>
              <a:pathLst>
                <a:path w="520" h="299" extrusionOk="0">
                  <a:moveTo>
                    <a:pt x="520" y="0"/>
                  </a:moveTo>
                  <a:cubicBezTo>
                    <a:pt x="338" y="78"/>
                    <a:pt x="162" y="182"/>
                    <a:pt x="0" y="299"/>
                  </a:cubicBezTo>
                  <a:cubicBezTo>
                    <a:pt x="182" y="214"/>
                    <a:pt x="357" y="111"/>
                    <a:pt x="520" y="0"/>
                  </a:cubicBezTo>
                  <a:close/>
                </a:path>
              </a:pathLst>
            </a:custGeom>
            <a:solidFill>
              <a:srgbClr val="F9B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25;p77"/>
            <p:cNvSpPr/>
            <p:nvPr/>
          </p:nvSpPr>
          <p:spPr>
            <a:xfrm>
              <a:off x="6041600" y="1829050"/>
              <a:ext cx="53625" cy="50800"/>
            </a:xfrm>
            <a:custGeom>
              <a:avLst/>
              <a:gdLst/>
              <a:ahLst/>
              <a:cxnLst/>
              <a:rect l="l" t="t" r="r" b="b"/>
              <a:pathLst>
                <a:path w="2145" h="2032" extrusionOk="0">
                  <a:moveTo>
                    <a:pt x="2144" y="1"/>
                  </a:moveTo>
                  <a:lnTo>
                    <a:pt x="2144" y="1"/>
                  </a:lnTo>
                  <a:cubicBezTo>
                    <a:pt x="1241" y="306"/>
                    <a:pt x="364" y="1287"/>
                    <a:pt x="72" y="1638"/>
                  </a:cubicBezTo>
                  <a:cubicBezTo>
                    <a:pt x="7" y="1716"/>
                    <a:pt x="0" y="1826"/>
                    <a:pt x="46" y="1911"/>
                  </a:cubicBezTo>
                  <a:cubicBezTo>
                    <a:pt x="91" y="1990"/>
                    <a:pt x="173" y="2031"/>
                    <a:pt x="256" y="2031"/>
                  </a:cubicBezTo>
                  <a:cubicBezTo>
                    <a:pt x="328" y="2031"/>
                    <a:pt x="400" y="2000"/>
                    <a:pt x="449" y="1937"/>
                  </a:cubicBezTo>
                  <a:cubicBezTo>
                    <a:pt x="1079" y="1059"/>
                    <a:pt x="2073" y="533"/>
                    <a:pt x="2073" y="533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26;p77"/>
            <p:cNvSpPr/>
            <p:nvPr/>
          </p:nvSpPr>
          <p:spPr>
            <a:xfrm>
              <a:off x="6086250" y="1764250"/>
              <a:ext cx="107900" cy="145200"/>
            </a:xfrm>
            <a:custGeom>
              <a:avLst/>
              <a:gdLst/>
              <a:ahLst/>
              <a:cxnLst/>
              <a:rect l="l" t="t" r="r" b="b"/>
              <a:pathLst>
                <a:path w="4316" h="5808" extrusionOk="0">
                  <a:moveTo>
                    <a:pt x="2554" y="0"/>
                  </a:moveTo>
                  <a:cubicBezTo>
                    <a:pt x="2482" y="0"/>
                    <a:pt x="2409" y="33"/>
                    <a:pt x="2353" y="111"/>
                  </a:cubicBezTo>
                  <a:cubicBezTo>
                    <a:pt x="2262" y="254"/>
                    <a:pt x="1" y="3528"/>
                    <a:pt x="66" y="5022"/>
                  </a:cubicBezTo>
                  <a:cubicBezTo>
                    <a:pt x="85" y="5575"/>
                    <a:pt x="430" y="5737"/>
                    <a:pt x="573" y="5776"/>
                  </a:cubicBezTo>
                  <a:cubicBezTo>
                    <a:pt x="618" y="5789"/>
                    <a:pt x="657" y="5795"/>
                    <a:pt x="703" y="5802"/>
                  </a:cubicBezTo>
                  <a:cubicBezTo>
                    <a:pt x="736" y="5806"/>
                    <a:pt x="769" y="5808"/>
                    <a:pt x="804" y="5808"/>
                  </a:cubicBezTo>
                  <a:cubicBezTo>
                    <a:pt x="1206" y="5808"/>
                    <a:pt x="1677" y="5532"/>
                    <a:pt x="1976" y="5107"/>
                  </a:cubicBezTo>
                  <a:cubicBezTo>
                    <a:pt x="2034" y="5022"/>
                    <a:pt x="2119" y="4879"/>
                    <a:pt x="2229" y="4684"/>
                  </a:cubicBezTo>
                  <a:cubicBezTo>
                    <a:pt x="2626" y="4015"/>
                    <a:pt x="3347" y="2774"/>
                    <a:pt x="4081" y="2294"/>
                  </a:cubicBezTo>
                  <a:cubicBezTo>
                    <a:pt x="4316" y="2144"/>
                    <a:pt x="4169" y="1828"/>
                    <a:pt x="3951" y="1828"/>
                  </a:cubicBezTo>
                  <a:cubicBezTo>
                    <a:pt x="3903" y="1828"/>
                    <a:pt x="3853" y="1843"/>
                    <a:pt x="3802" y="1878"/>
                  </a:cubicBezTo>
                  <a:cubicBezTo>
                    <a:pt x="2983" y="2417"/>
                    <a:pt x="2210" y="3729"/>
                    <a:pt x="1801" y="4431"/>
                  </a:cubicBezTo>
                  <a:cubicBezTo>
                    <a:pt x="1697" y="4600"/>
                    <a:pt x="1612" y="4749"/>
                    <a:pt x="1567" y="4814"/>
                  </a:cubicBezTo>
                  <a:cubicBezTo>
                    <a:pt x="1345" y="5128"/>
                    <a:pt x="1013" y="5306"/>
                    <a:pt x="799" y="5306"/>
                  </a:cubicBezTo>
                  <a:cubicBezTo>
                    <a:pt x="768" y="5306"/>
                    <a:pt x="741" y="5302"/>
                    <a:pt x="716" y="5295"/>
                  </a:cubicBezTo>
                  <a:cubicBezTo>
                    <a:pt x="683" y="5289"/>
                    <a:pt x="579" y="5256"/>
                    <a:pt x="566" y="5003"/>
                  </a:cubicBezTo>
                  <a:cubicBezTo>
                    <a:pt x="521" y="3905"/>
                    <a:pt x="2138" y="1306"/>
                    <a:pt x="2769" y="397"/>
                  </a:cubicBezTo>
                  <a:cubicBezTo>
                    <a:pt x="2903" y="202"/>
                    <a:pt x="2733" y="0"/>
                    <a:pt x="2554" y="0"/>
                  </a:cubicBez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7;p77"/>
            <p:cNvSpPr/>
            <p:nvPr/>
          </p:nvSpPr>
          <p:spPr>
            <a:xfrm>
              <a:off x="6114200" y="1812650"/>
              <a:ext cx="105975" cy="135275"/>
            </a:xfrm>
            <a:custGeom>
              <a:avLst/>
              <a:gdLst/>
              <a:ahLst/>
              <a:cxnLst/>
              <a:rect l="l" t="t" r="r" b="b"/>
              <a:pathLst>
                <a:path w="4239" h="5411" extrusionOk="0">
                  <a:moveTo>
                    <a:pt x="2671" y="0"/>
                  </a:moveTo>
                  <a:cubicBezTo>
                    <a:pt x="2602" y="0"/>
                    <a:pt x="2531" y="31"/>
                    <a:pt x="2476" y="104"/>
                  </a:cubicBezTo>
                  <a:cubicBezTo>
                    <a:pt x="2222" y="449"/>
                    <a:pt x="0" y="3502"/>
                    <a:pt x="410" y="4801"/>
                  </a:cubicBezTo>
                  <a:cubicBezTo>
                    <a:pt x="507" y="5120"/>
                    <a:pt x="722" y="5334"/>
                    <a:pt x="1007" y="5393"/>
                  </a:cubicBezTo>
                  <a:cubicBezTo>
                    <a:pt x="1033" y="5399"/>
                    <a:pt x="1059" y="5406"/>
                    <a:pt x="1079" y="5406"/>
                  </a:cubicBezTo>
                  <a:cubicBezTo>
                    <a:pt x="1110" y="5409"/>
                    <a:pt x="1141" y="5411"/>
                    <a:pt x="1172" y="5411"/>
                  </a:cubicBezTo>
                  <a:cubicBezTo>
                    <a:pt x="1490" y="5411"/>
                    <a:pt x="1791" y="5236"/>
                    <a:pt x="1969" y="5035"/>
                  </a:cubicBezTo>
                  <a:cubicBezTo>
                    <a:pt x="2170" y="4775"/>
                    <a:pt x="2352" y="4503"/>
                    <a:pt x="2508" y="4210"/>
                  </a:cubicBezTo>
                  <a:cubicBezTo>
                    <a:pt x="2904" y="3561"/>
                    <a:pt x="3392" y="2748"/>
                    <a:pt x="4002" y="2346"/>
                  </a:cubicBezTo>
                  <a:cubicBezTo>
                    <a:pt x="4239" y="2195"/>
                    <a:pt x="4089" y="1877"/>
                    <a:pt x="3872" y="1877"/>
                  </a:cubicBezTo>
                  <a:cubicBezTo>
                    <a:pt x="3827" y="1877"/>
                    <a:pt x="3778" y="1891"/>
                    <a:pt x="3730" y="1923"/>
                  </a:cubicBezTo>
                  <a:cubicBezTo>
                    <a:pt x="3021" y="2391"/>
                    <a:pt x="2502" y="3262"/>
                    <a:pt x="2079" y="3957"/>
                  </a:cubicBezTo>
                  <a:cubicBezTo>
                    <a:pt x="1936" y="4217"/>
                    <a:pt x="1768" y="4464"/>
                    <a:pt x="1586" y="4704"/>
                  </a:cubicBezTo>
                  <a:cubicBezTo>
                    <a:pt x="1480" y="4826"/>
                    <a:pt x="1317" y="4906"/>
                    <a:pt x="1179" y="4906"/>
                  </a:cubicBezTo>
                  <a:cubicBezTo>
                    <a:pt x="1155" y="4906"/>
                    <a:pt x="1133" y="4904"/>
                    <a:pt x="1111" y="4899"/>
                  </a:cubicBezTo>
                  <a:cubicBezTo>
                    <a:pt x="1072" y="4892"/>
                    <a:pt x="955" y="4866"/>
                    <a:pt x="890" y="4652"/>
                  </a:cubicBezTo>
                  <a:cubicBezTo>
                    <a:pt x="637" y="3853"/>
                    <a:pt x="1975" y="1625"/>
                    <a:pt x="2878" y="403"/>
                  </a:cubicBezTo>
                  <a:cubicBezTo>
                    <a:pt x="3024" y="210"/>
                    <a:pt x="2853" y="0"/>
                    <a:pt x="2671" y="0"/>
                  </a:cubicBez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28;p77"/>
            <p:cNvSpPr/>
            <p:nvPr/>
          </p:nvSpPr>
          <p:spPr>
            <a:xfrm>
              <a:off x="6157900" y="1862575"/>
              <a:ext cx="80200" cy="103975"/>
            </a:xfrm>
            <a:custGeom>
              <a:avLst/>
              <a:gdLst/>
              <a:ahLst/>
              <a:cxnLst/>
              <a:rect l="l" t="t" r="r" b="b"/>
              <a:pathLst>
                <a:path w="3208" h="4159" extrusionOk="0">
                  <a:moveTo>
                    <a:pt x="1947" y="0"/>
                  </a:moveTo>
                  <a:cubicBezTo>
                    <a:pt x="1876" y="0"/>
                    <a:pt x="1804" y="32"/>
                    <a:pt x="1748" y="108"/>
                  </a:cubicBezTo>
                  <a:cubicBezTo>
                    <a:pt x="1572" y="355"/>
                    <a:pt x="0" y="2519"/>
                    <a:pt x="162" y="3532"/>
                  </a:cubicBezTo>
                  <a:cubicBezTo>
                    <a:pt x="201" y="3792"/>
                    <a:pt x="377" y="4006"/>
                    <a:pt x="617" y="4097"/>
                  </a:cubicBezTo>
                  <a:cubicBezTo>
                    <a:pt x="689" y="4123"/>
                    <a:pt x="754" y="4143"/>
                    <a:pt x="825" y="4149"/>
                  </a:cubicBezTo>
                  <a:cubicBezTo>
                    <a:pt x="865" y="4155"/>
                    <a:pt x="906" y="4158"/>
                    <a:pt x="946" y="4158"/>
                  </a:cubicBezTo>
                  <a:cubicBezTo>
                    <a:pt x="1125" y="4158"/>
                    <a:pt x="1299" y="4100"/>
                    <a:pt x="1442" y="3993"/>
                  </a:cubicBezTo>
                  <a:cubicBezTo>
                    <a:pt x="1683" y="3798"/>
                    <a:pt x="1871" y="3448"/>
                    <a:pt x="2092" y="3045"/>
                  </a:cubicBezTo>
                  <a:cubicBezTo>
                    <a:pt x="2339" y="2590"/>
                    <a:pt x="2618" y="2077"/>
                    <a:pt x="2963" y="1849"/>
                  </a:cubicBezTo>
                  <a:cubicBezTo>
                    <a:pt x="3207" y="1706"/>
                    <a:pt x="3056" y="1380"/>
                    <a:pt x="2836" y="1380"/>
                  </a:cubicBezTo>
                  <a:cubicBezTo>
                    <a:pt x="2787" y="1380"/>
                    <a:pt x="2735" y="1396"/>
                    <a:pt x="2683" y="1434"/>
                  </a:cubicBezTo>
                  <a:cubicBezTo>
                    <a:pt x="2235" y="1726"/>
                    <a:pt x="1930" y="2298"/>
                    <a:pt x="1650" y="2804"/>
                  </a:cubicBezTo>
                  <a:cubicBezTo>
                    <a:pt x="1475" y="3129"/>
                    <a:pt x="1293" y="3474"/>
                    <a:pt x="1130" y="3597"/>
                  </a:cubicBezTo>
                  <a:cubicBezTo>
                    <a:pt x="1070" y="3638"/>
                    <a:pt x="998" y="3658"/>
                    <a:pt x="928" y="3658"/>
                  </a:cubicBezTo>
                  <a:cubicBezTo>
                    <a:pt x="886" y="3658"/>
                    <a:pt x="845" y="3651"/>
                    <a:pt x="806" y="3636"/>
                  </a:cubicBezTo>
                  <a:cubicBezTo>
                    <a:pt x="728" y="3603"/>
                    <a:pt x="669" y="3532"/>
                    <a:pt x="663" y="3454"/>
                  </a:cubicBezTo>
                  <a:cubicBezTo>
                    <a:pt x="565" y="2843"/>
                    <a:pt x="1527" y="1265"/>
                    <a:pt x="2157" y="407"/>
                  </a:cubicBezTo>
                  <a:cubicBezTo>
                    <a:pt x="2302" y="211"/>
                    <a:pt x="2130" y="0"/>
                    <a:pt x="1947" y="0"/>
                  </a:cubicBez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29;p77"/>
            <p:cNvSpPr/>
            <p:nvPr/>
          </p:nvSpPr>
          <p:spPr>
            <a:xfrm>
              <a:off x="6050375" y="1910725"/>
              <a:ext cx="50700" cy="84300"/>
            </a:xfrm>
            <a:custGeom>
              <a:avLst/>
              <a:gdLst/>
              <a:ahLst/>
              <a:cxnLst/>
              <a:rect l="l" t="t" r="r" b="b"/>
              <a:pathLst>
                <a:path w="2028" h="3372" extrusionOk="0">
                  <a:moveTo>
                    <a:pt x="1769" y="0"/>
                  </a:moveTo>
                  <a:cubicBezTo>
                    <a:pt x="1642" y="0"/>
                    <a:pt x="1526" y="94"/>
                    <a:pt x="1514" y="222"/>
                  </a:cubicBezTo>
                  <a:lnTo>
                    <a:pt x="1514" y="235"/>
                  </a:lnTo>
                  <a:cubicBezTo>
                    <a:pt x="1384" y="1405"/>
                    <a:pt x="624" y="2451"/>
                    <a:pt x="104" y="2990"/>
                  </a:cubicBezTo>
                  <a:cubicBezTo>
                    <a:pt x="0" y="3100"/>
                    <a:pt x="33" y="3282"/>
                    <a:pt x="176" y="3347"/>
                  </a:cubicBezTo>
                  <a:cubicBezTo>
                    <a:pt x="206" y="3364"/>
                    <a:pt x="240" y="3372"/>
                    <a:pt x="273" y="3372"/>
                  </a:cubicBezTo>
                  <a:cubicBezTo>
                    <a:pt x="331" y="3372"/>
                    <a:pt x="390" y="3347"/>
                    <a:pt x="435" y="3302"/>
                  </a:cubicBezTo>
                  <a:cubicBezTo>
                    <a:pt x="981" y="2723"/>
                    <a:pt x="1871" y="1561"/>
                    <a:pt x="2014" y="274"/>
                  </a:cubicBezTo>
                  <a:cubicBezTo>
                    <a:pt x="2027" y="138"/>
                    <a:pt x="1930" y="14"/>
                    <a:pt x="1793" y="1"/>
                  </a:cubicBezTo>
                  <a:cubicBezTo>
                    <a:pt x="1785" y="1"/>
                    <a:pt x="1777" y="0"/>
                    <a:pt x="1769" y="0"/>
                  </a:cubicBez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30;p77"/>
            <p:cNvSpPr/>
            <p:nvPr/>
          </p:nvSpPr>
          <p:spPr>
            <a:xfrm>
              <a:off x="6215550" y="1408875"/>
              <a:ext cx="119550" cy="112250"/>
            </a:xfrm>
            <a:custGeom>
              <a:avLst/>
              <a:gdLst/>
              <a:ahLst/>
              <a:cxnLst/>
              <a:rect l="l" t="t" r="r" b="b"/>
              <a:pathLst>
                <a:path w="4782" h="4490" extrusionOk="0">
                  <a:moveTo>
                    <a:pt x="1553" y="1"/>
                  </a:moveTo>
                  <a:lnTo>
                    <a:pt x="0" y="2151"/>
                  </a:lnTo>
                  <a:lnTo>
                    <a:pt x="3223" y="4490"/>
                  </a:lnTo>
                  <a:lnTo>
                    <a:pt x="4782" y="2339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31;p77"/>
            <p:cNvSpPr/>
            <p:nvPr/>
          </p:nvSpPr>
          <p:spPr>
            <a:xfrm>
              <a:off x="6478825" y="1599725"/>
              <a:ext cx="119725" cy="112250"/>
            </a:xfrm>
            <a:custGeom>
              <a:avLst/>
              <a:gdLst/>
              <a:ahLst/>
              <a:cxnLst/>
              <a:rect l="l" t="t" r="r" b="b"/>
              <a:pathLst>
                <a:path w="4789" h="4490" extrusionOk="0">
                  <a:moveTo>
                    <a:pt x="1560" y="0"/>
                  </a:moveTo>
                  <a:lnTo>
                    <a:pt x="0" y="2151"/>
                  </a:lnTo>
                  <a:lnTo>
                    <a:pt x="3229" y="4489"/>
                  </a:lnTo>
                  <a:lnTo>
                    <a:pt x="4789" y="2339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32;p77"/>
            <p:cNvSpPr/>
            <p:nvPr/>
          </p:nvSpPr>
          <p:spPr>
            <a:xfrm>
              <a:off x="5979725" y="1462650"/>
              <a:ext cx="579525" cy="567700"/>
            </a:xfrm>
            <a:custGeom>
              <a:avLst/>
              <a:gdLst/>
              <a:ahLst/>
              <a:cxnLst/>
              <a:rect l="l" t="t" r="r" b="b"/>
              <a:pathLst>
                <a:path w="23181" h="22708" extrusionOk="0">
                  <a:moveTo>
                    <a:pt x="9453" y="0"/>
                  </a:moveTo>
                  <a:lnTo>
                    <a:pt x="2742" y="9258"/>
                  </a:lnTo>
                  <a:cubicBezTo>
                    <a:pt x="0" y="13045"/>
                    <a:pt x="845" y="18347"/>
                    <a:pt x="4639" y="21095"/>
                  </a:cubicBezTo>
                  <a:cubicBezTo>
                    <a:pt x="6140" y="22184"/>
                    <a:pt x="7878" y="22707"/>
                    <a:pt x="9601" y="22707"/>
                  </a:cubicBezTo>
                  <a:cubicBezTo>
                    <a:pt x="12226" y="22707"/>
                    <a:pt x="14817" y="21491"/>
                    <a:pt x="16476" y="19204"/>
                  </a:cubicBezTo>
                  <a:lnTo>
                    <a:pt x="23180" y="9946"/>
                  </a:lnTo>
                  <a:lnTo>
                    <a:pt x="20003" y="7640"/>
                  </a:lnTo>
                  <a:lnTo>
                    <a:pt x="13299" y="16898"/>
                  </a:lnTo>
                  <a:cubicBezTo>
                    <a:pt x="12429" y="18082"/>
                    <a:pt x="11049" y="18775"/>
                    <a:pt x="9594" y="18775"/>
                  </a:cubicBezTo>
                  <a:cubicBezTo>
                    <a:pt x="9517" y="18775"/>
                    <a:pt x="9439" y="18773"/>
                    <a:pt x="9362" y="18769"/>
                  </a:cubicBezTo>
                  <a:cubicBezTo>
                    <a:pt x="9310" y="18853"/>
                    <a:pt x="9258" y="18944"/>
                    <a:pt x="9212" y="19035"/>
                  </a:cubicBezTo>
                  <a:cubicBezTo>
                    <a:pt x="8992" y="19438"/>
                    <a:pt x="8810" y="19789"/>
                    <a:pt x="8563" y="19977"/>
                  </a:cubicBezTo>
                  <a:cubicBezTo>
                    <a:pt x="8419" y="20089"/>
                    <a:pt x="8245" y="20148"/>
                    <a:pt x="8069" y="20148"/>
                  </a:cubicBezTo>
                  <a:cubicBezTo>
                    <a:pt x="8030" y="20148"/>
                    <a:pt x="7991" y="20146"/>
                    <a:pt x="7952" y="20140"/>
                  </a:cubicBezTo>
                  <a:cubicBezTo>
                    <a:pt x="7881" y="20133"/>
                    <a:pt x="7809" y="20120"/>
                    <a:pt x="7744" y="20094"/>
                  </a:cubicBezTo>
                  <a:cubicBezTo>
                    <a:pt x="7504" y="20003"/>
                    <a:pt x="7328" y="19782"/>
                    <a:pt x="7289" y="19523"/>
                  </a:cubicBezTo>
                  <a:cubicBezTo>
                    <a:pt x="7270" y="19373"/>
                    <a:pt x="7276" y="19217"/>
                    <a:pt x="7309" y="19068"/>
                  </a:cubicBezTo>
                  <a:lnTo>
                    <a:pt x="7309" y="19068"/>
                  </a:lnTo>
                  <a:cubicBezTo>
                    <a:pt x="7113" y="19281"/>
                    <a:pt x="6831" y="19403"/>
                    <a:pt x="6542" y="19403"/>
                  </a:cubicBezTo>
                  <a:cubicBezTo>
                    <a:pt x="6514" y="19403"/>
                    <a:pt x="6486" y="19401"/>
                    <a:pt x="6458" y="19399"/>
                  </a:cubicBezTo>
                  <a:lnTo>
                    <a:pt x="6386" y="19393"/>
                  </a:lnTo>
                  <a:cubicBezTo>
                    <a:pt x="6101" y="19328"/>
                    <a:pt x="5886" y="19120"/>
                    <a:pt x="5789" y="18795"/>
                  </a:cubicBezTo>
                  <a:cubicBezTo>
                    <a:pt x="5678" y="18464"/>
                    <a:pt x="5756" y="18009"/>
                    <a:pt x="5919" y="17515"/>
                  </a:cubicBezTo>
                  <a:lnTo>
                    <a:pt x="5919" y="17515"/>
                  </a:lnTo>
                  <a:cubicBezTo>
                    <a:pt x="5649" y="17738"/>
                    <a:pt x="5332" y="17871"/>
                    <a:pt x="5053" y="17871"/>
                  </a:cubicBezTo>
                  <a:cubicBezTo>
                    <a:pt x="5023" y="17871"/>
                    <a:pt x="4993" y="17869"/>
                    <a:pt x="4964" y="17866"/>
                  </a:cubicBezTo>
                  <a:cubicBezTo>
                    <a:pt x="4918" y="17859"/>
                    <a:pt x="4879" y="17853"/>
                    <a:pt x="4834" y="17840"/>
                  </a:cubicBezTo>
                  <a:cubicBezTo>
                    <a:pt x="4691" y="17801"/>
                    <a:pt x="4353" y="17639"/>
                    <a:pt x="4327" y="17086"/>
                  </a:cubicBezTo>
                  <a:cubicBezTo>
                    <a:pt x="4301" y="16482"/>
                    <a:pt x="4652" y="15592"/>
                    <a:pt x="5087" y="14734"/>
                  </a:cubicBezTo>
                  <a:cubicBezTo>
                    <a:pt x="5074" y="14618"/>
                    <a:pt x="5061" y="14501"/>
                    <a:pt x="5061" y="14384"/>
                  </a:cubicBezTo>
                  <a:cubicBezTo>
                    <a:pt x="5022" y="13370"/>
                    <a:pt x="5327" y="12376"/>
                    <a:pt x="5925" y="11558"/>
                  </a:cubicBezTo>
                  <a:lnTo>
                    <a:pt x="12630" y="2300"/>
                  </a:lnTo>
                  <a:lnTo>
                    <a:pt x="9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33;p77"/>
            <p:cNvSpPr/>
            <p:nvPr/>
          </p:nvSpPr>
          <p:spPr>
            <a:xfrm>
              <a:off x="6060775" y="1822225"/>
              <a:ext cx="166650" cy="164375"/>
            </a:xfrm>
            <a:custGeom>
              <a:avLst/>
              <a:gdLst/>
              <a:ahLst/>
              <a:cxnLst/>
              <a:rect l="l" t="t" r="r" b="b"/>
              <a:pathLst>
                <a:path w="6666" h="6575" extrusionOk="0">
                  <a:moveTo>
                    <a:pt x="1819" y="1"/>
                  </a:moveTo>
                  <a:cubicBezTo>
                    <a:pt x="1819" y="1"/>
                    <a:pt x="0" y="1976"/>
                    <a:pt x="500" y="3476"/>
                  </a:cubicBezTo>
                  <a:cubicBezTo>
                    <a:pt x="717" y="4134"/>
                    <a:pt x="1060" y="4319"/>
                    <a:pt x="1378" y="4319"/>
                  </a:cubicBezTo>
                  <a:cubicBezTo>
                    <a:pt x="1786" y="4319"/>
                    <a:pt x="2150" y="4016"/>
                    <a:pt x="2150" y="4016"/>
                  </a:cubicBezTo>
                  <a:lnTo>
                    <a:pt x="2150" y="4016"/>
                  </a:lnTo>
                  <a:cubicBezTo>
                    <a:pt x="2150" y="4016"/>
                    <a:pt x="1722" y="5224"/>
                    <a:pt x="2475" y="5744"/>
                  </a:cubicBezTo>
                  <a:cubicBezTo>
                    <a:pt x="2676" y="5883"/>
                    <a:pt x="2864" y="5934"/>
                    <a:pt x="3031" y="5934"/>
                  </a:cubicBezTo>
                  <a:cubicBezTo>
                    <a:pt x="3480" y="5934"/>
                    <a:pt x="3782" y="5566"/>
                    <a:pt x="3801" y="5542"/>
                  </a:cubicBezTo>
                  <a:lnTo>
                    <a:pt x="3801" y="5542"/>
                  </a:lnTo>
                  <a:cubicBezTo>
                    <a:pt x="3788" y="5575"/>
                    <a:pt x="3502" y="6283"/>
                    <a:pt x="4717" y="6556"/>
                  </a:cubicBezTo>
                  <a:cubicBezTo>
                    <a:pt x="4775" y="6569"/>
                    <a:pt x="4833" y="6575"/>
                    <a:pt x="4889" y="6575"/>
                  </a:cubicBezTo>
                  <a:cubicBezTo>
                    <a:pt x="5787" y="6575"/>
                    <a:pt x="6427" y="5052"/>
                    <a:pt x="6666" y="4386"/>
                  </a:cubicBezTo>
                  <a:lnTo>
                    <a:pt x="6666" y="4386"/>
                  </a:lnTo>
                  <a:cubicBezTo>
                    <a:pt x="6575" y="4389"/>
                    <a:pt x="6482" y="4391"/>
                    <a:pt x="6389" y="4391"/>
                  </a:cubicBezTo>
                  <a:cubicBezTo>
                    <a:pt x="6297" y="4391"/>
                    <a:pt x="6204" y="4389"/>
                    <a:pt x="6113" y="4386"/>
                  </a:cubicBezTo>
                  <a:cubicBezTo>
                    <a:pt x="6061" y="4470"/>
                    <a:pt x="6016" y="4561"/>
                    <a:pt x="5964" y="4652"/>
                  </a:cubicBezTo>
                  <a:cubicBezTo>
                    <a:pt x="5750" y="5055"/>
                    <a:pt x="5561" y="5406"/>
                    <a:pt x="5314" y="5594"/>
                  </a:cubicBezTo>
                  <a:cubicBezTo>
                    <a:pt x="5171" y="5706"/>
                    <a:pt x="5001" y="5765"/>
                    <a:pt x="4823" y="5765"/>
                  </a:cubicBezTo>
                  <a:cubicBezTo>
                    <a:pt x="4783" y="5765"/>
                    <a:pt x="4744" y="5763"/>
                    <a:pt x="4704" y="5757"/>
                  </a:cubicBezTo>
                  <a:cubicBezTo>
                    <a:pt x="4632" y="5750"/>
                    <a:pt x="4567" y="5737"/>
                    <a:pt x="4502" y="5711"/>
                  </a:cubicBezTo>
                  <a:cubicBezTo>
                    <a:pt x="4255" y="5620"/>
                    <a:pt x="4080" y="5399"/>
                    <a:pt x="4047" y="5140"/>
                  </a:cubicBezTo>
                  <a:cubicBezTo>
                    <a:pt x="4028" y="4990"/>
                    <a:pt x="4034" y="4834"/>
                    <a:pt x="4067" y="4685"/>
                  </a:cubicBezTo>
                  <a:lnTo>
                    <a:pt x="4067" y="4685"/>
                  </a:lnTo>
                  <a:cubicBezTo>
                    <a:pt x="3865" y="4898"/>
                    <a:pt x="3588" y="5020"/>
                    <a:pt x="3300" y="5020"/>
                  </a:cubicBezTo>
                  <a:cubicBezTo>
                    <a:pt x="3272" y="5020"/>
                    <a:pt x="3244" y="5018"/>
                    <a:pt x="3216" y="5016"/>
                  </a:cubicBezTo>
                  <a:lnTo>
                    <a:pt x="3138" y="5010"/>
                  </a:lnTo>
                  <a:cubicBezTo>
                    <a:pt x="2852" y="4945"/>
                    <a:pt x="2644" y="4737"/>
                    <a:pt x="2540" y="4412"/>
                  </a:cubicBezTo>
                  <a:cubicBezTo>
                    <a:pt x="2436" y="4081"/>
                    <a:pt x="2508" y="3626"/>
                    <a:pt x="2670" y="3132"/>
                  </a:cubicBezTo>
                  <a:lnTo>
                    <a:pt x="2670" y="3132"/>
                  </a:lnTo>
                  <a:cubicBezTo>
                    <a:pt x="2401" y="3355"/>
                    <a:pt x="2089" y="3488"/>
                    <a:pt x="1806" y="3488"/>
                  </a:cubicBezTo>
                  <a:cubicBezTo>
                    <a:pt x="1775" y="3488"/>
                    <a:pt x="1745" y="3486"/>
                    <a:pt x="1715" y="3483"/>
                  </a:cubicBezTo>
                  <a:cubicBezTo>
                    <a:pt x="1676" y="3476"/>
                    <a:pt x="1631" y="3470"/>
                    <a:pt x="1592" y="3457"/>
                  </a:cubicBezTo>
                  <a:cubicBezTo>
                    <a:pt x="1442" y="3418"/>
                    <a:pt x="1104" y="3256"/>
                    <a:pt x="1085" y="2703"/>
                  </a:cubicBezTo>
                  <a:cubicBezTo>
                    <a:pt x="1059" y="2099"/>
                    <a:pt x="1410" y="1209"/>
                    <a:pt x="1845" y="351"/>
                  </a:cubicBezTo>
                  <a:cubicBezTo>
                    <a:pt x="1832" y="235"/>
                    <a:pt x="1819" y="118"/>
                    <a:pt x="1819" y="1"/>
                  </a:cubicBezTo>
                  <a:close/>
                </a:path>
              </a:pathLst>
            </a:custGeom>
            <a:solidFill>
              <a:srgbClr val="4B4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34;p77"/>
            <p:cNvSpPr/>
            <p:nvPr/>
          </p:nvSpPr>
          <p:spPr>
            <a:xfrm>
              <a:off x="6305200" y="1077700"/>
              <a:ext cx="169750" cy="297425"/>
            </a:xfrm>
            <a:custGeom>
              <a:avLst/>
              <a:gdLst/>
              <a:ahLst/>
              <a:cxnLst/>
              <a:rect l="l" t="t" r="r" b="b"/>
              <a:pathLst>
                <a:path w="6790" h="11897" extrusionOk="0">
                  <a:moveTo>
                    <a:pt x="6790" y="1"/>
                  </a:moveTo>
                  <a:lnTo>
                    <a:pt x="3645" y="5679"/>
                  </a:lnTo>
                  <a:lnTo>
                    <a:pt x="2047" y="3964"/>
                  </a:lnTo>
                  <a:lnTo>
                    <a:pt x="1" y="11896"/>
                  </a:lnTo>
                  <a:lnTo>
                    <a:pt x="2645" y="6361"/>
                  </a:lnTo>
                  <a:lnTo>
                    <a:pt x="3775" y="8512"/>
                  </a:lnTo>
                  <a:lnTo>
                    <a:pt x="67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35;p77"/>
            <p:cNvSpPr/>
            <p:nvPr/>
          </p:nvSpPr>
          <p:spPr>
            <a:xfrm>
              <a:off x="6627275" y="1354300"/>
              <a:ext cx="229525" cy="254050"/>
            </a:xfrm>
            <a:custGeom>
              <a:avLst/>
              <a:gdLst/>
              <a:ahLst/>
              <a:cxnLst/>
              <a:rect l="l" t="t" r="r" b="b"/>
              <a:pathLst>
                <a:path w="9181" h="10162" extrusionOk="0">
                  <a:moveTo>
                    <a:pt x="9180" y="1"/>
                  </a:moveTo>
                  <a:lnTo>
                    <a:pt x="2034" y="5516"/>
                  </a:lnTo>
                  <a:lnTo>
                    <a:pt x="4431" y="5926"/>
                  </a:lnTo>
                  <a:lnTo>
                    <a:pt x="0" y="10162"/>
                  </a:lnTo>
                  <a:lnTo>
                    <a:pt x="6893" y="5744"/>
                  </a:lnTo>
                  <a:lnTo>
                    <a:pt x="4769" y="4763"/>
                  </a:lnTo>
                  <a:lnTo>
                    <a:pt x="9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281;p68">
            <a:hlinkClick r:id="" action="ppaction://hlinkshowjump?jump=nextslide"/>
          </p:cNvPr>
          <p:cNvSpPr/>
          <p:nvPr/>
        </p:nvSpPr>
        <p:spPr>
          <a:xfrm>
            <a:off x="1112975" y="4739575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282;p68"/>
          <p:cNvGrpSpPr/>
          <p:nvPr/>
        </p:nvGrpSpPr>
        <p:grpSpPr>
          <a:xfrm>
            <a:off x="774537" y="4704120"/>
            <a:ext cx="244923" cy="244027"/>
            <a:chOff x="1173525" y="240250"/>
            <a:chExt cx="5255850" cy="5236625"/>
          </a:xfrm>
        </p:grpSpPr>
        <p:sp>
          <p:nvSpPr>
            <p:cNvPr id="173" name="Google Shape;1283;p68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84;p68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85;p68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286;p68">
            <a:hlinkClick r:id="" action="ppaction://hlinkshowjump?jump=previousslide"/>
          </p:cNvPr>
          <p:cNvSpPr/>
          <p:nvPr/>
        </p:nvSpPr>
        <p:spPr>
          <a:xfrm flipH="1">
            <a:off x="470700" y="4739575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287;p68">
            <a:hlinkClick r:id="" action="ppaction://hlinkshowjump?jump=firstslide"/>
          </p:cNvPr>
          <p:cNvSpPr/>
          <p:nvPr/>
        </p:nvSpPr>
        <p:spPr>
          <a:xfrm>
            <a:off x="770575" y="4690175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MISSING VALUE ?</a:t>
            </a:r>
            <a:endParaRPr b="1"/>
          </a:p>
        </p:txBody>
      </p:sp>
      <p:sp>
        <p:nvSpPr>
          <p:cNvPr id="1564" name="Google Shape;1564;p76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SHOOTING</a:t>
            </a:r>
            <a:endParaRPr/>
          </a:p>
        </p:txBody>
      </p:sp>
      <p:sp>
        <p:nvSpPr>
          <p:cNvPr id="1567" name="Google Shape;1567;p76"/>
          <p:cNvSpPr txBox="1">
            <a:spLocks noGrp="1"/>
          </p:cNvSpPr>
          <p:nvPr>
            <p:ph type="subTitle" idx="1"/>
          </p:nvPr>
        </p:nvSpPr>
        <p:spPr>
          <a:xfrm>
            <a:off x="859711" y="2927548"/>
            <a:ext cx="1950164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DM Sans" charset="0"/>
              </a:rPr>
              <a:t>Mengisi</a:t>
            </a:r>
            <a:r>
              <a:rPr lang="en-US" sz="1200" dirty="0" smtClean="0">
                <a:latin typeface="DM Sans" charset="0"/>
              </a:rPr>
              <a:t> missing value </a:t>
            </a:r>
            <a:r>
              <a:rPr lang="en-US" sz="1200" dirty="0" err="1" smtClean="0">
                <a:latin typeface="DM Sans" charset="0"/>
              </a:rPr>
              <a:t>dengan</a:t>
            </a:r>
            <a:r>
              <a:rPr lang="en-US" sz="1200" dirty="0" smtClean="0">
                <a:latin typeface="DM Sans" charset="0"/>
              </a:rPr>
              <a:t> N </a:t>
            </a:r>
            <a:r>
              <a:rPr lang="en-US" sz="1200" dirty="0" err="1" smtClean="0">
                <a:latin typeface="DM Sans" charset="0"/>
              </a:rPr>
              <a:t>karena</a:t>
            </a:r>
            <a:r>
              <a:rPr lang="en-US" sz="1200" dirty="0" smtClean="0">
                <a:latin typeface="DM Sans" charset="0"/>
              </a:rPr>
              <a:t> </a:t>
            </a:r>
            <a:r>
              <a:rPr lang="en-US" sz="1200" dirty="0" err="1" smtClean="0">
                <a:latin typeface="DM Sans" charset="0"/>
              </a:rPr>
              <a:t>mengidikasi</a:t>
            </a:r>
            <a:r>
              <a:rPr lang="en-US" sz="1200" dirty="0" smtClean="0">
                <a:latin typeface="DM Sans" charset="0"/>
              </a:rPr>
              <a:t> </a:t>
            </a:r>
            <a:r>
              <a:rPr lang="en-US" sz="1200" dirty="0" err="1" smtClean="0">
                <a:latin typeface="DM Sans" charset="0"/>
              </a:rPr>
              <a:t>terjadinya</a:t>
            </a:r>
            <a:r>
              <a:rPr lang="en-US" sz="1200" dirty="0" smtClean="0">
                <a:latin typeface="DM Sans" charset="0"/>
              </a:rPr>
              <a:t> </a:t>
            </a:r>
            <a:r>
              <a:rPr lang="en-US" sz="1200" dirty="0" err="1" smtClean="0">
                <a:latin typeface="DM Sans" charset="0"/>
              </a:rPr>
              <a:t>penembakan</a:t>
            </a:r>
            <a:r>
              <a:rPr lang="en-US" sz="1200" dirty="0" smtClean="0">
                <a:latin typeface="DM Sans" charset="0"/>
              </a:rPr>
              <a:t> </a:t>
            </a:r>
            <a:r>
              <a:rPr lang="en-US" sz="1200" dirty="0" err="1" smtClean="0">
                <a:latin typeface="DM Sans" charset="0"/>
              </a:rPr>
              <a:t>atau</a:t>
            </a:r>
            <a:r>
              <a:rPr lang="en-US" sz="1200" dirty="0" smtClean="0">
                <a:latin typeface="DM Sans" charset="0"/>
              </a:rPr>
              <a:t> </a:t>
            </a:r>
            <a:r>
              <a:rPr lang="en-US" sz="1200" dirty="0" err="1" smtClean="0">
                <a:latin typeface="DM Sans" charset="0"/>
              </a:rPr>
              <a:t>tidak</a:t>
            </a:r>
            <a:endParaRPr sz="1200">
              <a:latin typeface="DM Sans" charset="0"/>
            </a:endParaRPr>
          </a:p>
        </p:txBody>
      </p:sp>
      <p:sp>
        <p:nvSpPr>
          <p:cNvPr id="1568" name="Google Shape;1568;p76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UCR PART</a:t>
            </a:r>
            <a:endParaRPr/>
          </a:p>
        </p:txBody>
      </p:sp>
      <p:sp>
        <p:nvSpPr>
          <p:cNvPr id="1569" name="Google Shape;1569;p76"/>
          <p:cNvSpPr txBox="1">
            <a:spLocks noGrp="1"/>
          </p:cNvSpPr>
          <p:nvPr>
            <p:ph type="subTitle" idx="4"/>
          </p:nvPr>
        </p:nvSpPr>
        <p:spPr>
          <a:xfrm>
            <a:off x="3557250" y="2927548"/>
            <a:ext cx="219585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DM Sans" charset="0"/>
              </a:rPr>
              <a:t>Mengisi</a:t>
            </a:r>
            <a:r>
              <a:rPr lang="en-US" sz="1200" dirty="0" smtClean="0">
                <a:latin typeface="DM Sans" charset="0"/>
              </a:rPr>
              <a:t> Missing Value </a:t>
            </a:r>
            <a:r>
              <a:rPr lang="en-US" sz="1200" dirty="0" err="1" smtClean="0">
                <a:latin typeface="DM Sans" charset="0"/>
              </a:rPr>
              <a:t>berdasarkan</a:t>
            </a:r>
            <a:r>
              <a:rPr lang="en-US" sz="1200" dirty="0" smtClean="0">
                <a:latin typeface="DM Sans" charset="0"/>
              </a:rPr>
              <a:t> Offence Code , Code, Offence Code Group </a:t>
            </a:r>
            <a:r>
              <a:rPr lang="en-US" sz="1200" dirty="0" err="1" smtClean="0">
                <a:latin typeface="DM Sans" charset="0"/>
              </a:rPr>
              <a:t>dan</a:t>
            </a:r>
            <a:r>
              <a:rPr lang="en-US" sz="1200" dirty="0" smtClean="0">
                <a:latin typeface="DM Sans" charset="0"/>
              </a:rPr>
              <a:t> Name</a:t>
            </a:r>
            <a:endParaRPr sz="1200">
              <a:latin typeface="DM Sans" charset="0"/>
            </a:endParaRPr>
          </a:p>
        </p:txBody>
      </p:sp>
      <p:sp>
        <p:nvSpPr>
          <p:cNvPr id="1570" name="Google Shape;1570;p76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GEOGRAPHIC</a:t>
            </a:r>
            <a:endParaRPr/>
          </a:p>
        </p:txBody>
      </p:sp>
      <p:sp>
        <p:nvSpPr>
          <p:cNvPr id="1565" name="Google Shape;1565;p76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DM Sans" charset="0"/>
              </a:rPr>
              <a:t>kolom</a:t>
            </a:r>
            <a:r>
              <a:rPr lang="en-US" sz="1200" dirty="0" smtClean="0">
                <a:latin typeface="DM Sans" charset="0"/>
              </a:rPr>
              <a:t> Long , Lat </a:t>
            </a:r>
            <a:r>
              <a:rPr lang="en-US" sz="1200" dirty="0" err="1" smtClean="0">
                <a:latin typeface="DM Sans" charset="0"/>
              </a:rPr>
              <a:t>dan</a:t>
            </a:r>
            <a:r>
              <a:rPr lang="en-US" sz="1200" dirty="0" smtClean="0">
                <a:latin typeface="DM Sans" charset="0"/>
              </a:rPr>
              <a:t> Area  </a:t>
            </a:r>
            <a:r>
              <a:rPr lang="en-US" sz="1200" dirty="0" err="1" smtClean="0">
                <a:latin typeface="DM Sans" charset="0"/>
              </a:rPr>
              <a:t>dilakukan</a:t>
            </a:r>
            <a:r>
              <a:rPr lang="en-US" sz="1200" dirty="0" smtClean="0">
                <a:latin typeface="DM Sans" charset="0"/>
              </a:rPr>
              <a:t> drop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DM Sans" charset="0"/>
              </a:rPr>
              <a:t>Kolom</a:t>
            </a:r>
            <a:r>
              <a:rPr lang="en-US" sz="1200" dirty="0" smtClean="0">
                <a:latin typeface="DM Sans" charset="0"/>
              </a:rPr>
              <a:t> District ,Street </a:t>
            </a:r>
            <a:r>
              <a:rPr lang="en-US" sz="1200" dirty="0" err="1" smtClean="0">
                <a:latin typeface="DM Sans" charset="0"/>
              </a:rPr>
              <a:t>Mengisi</a:t>
            </a:r>
            <a:r>
              <a:rPr lang="en-US" sz="1200" dirty="0" smtClean="0">
                <a:latin typeface="DM Sans" charset="0"/>
              </a:rPr>
              <a:t> Missing Value </a:t>
            </a:r>
            <a:r>
              <a:rPr lang="en-US" sz="1200" dirty="0" err="1" smtClean="0">
                <a:latin typeface="DM Sans" charset="0"/>
              </a:rPr>
              <a:t>berdasarkan</a:t>
            </a:r>
            <a:r>
              <a:rPr lang="en-US" sz="1200" dirty="0" smtClean="0">
                <a:latin typeface="DM Sans" charset="0"/>
              </a:rPr>
              <a:t> area </a:t>
            </a:r>
            <a:r>
              <a:rPr lang="en-US" sz="1200" dirty="0" err="1" smtClean="0">
                <a:latin typeface="DM Sans" charset="0"/>
              </a:rPr>
              <a:t>dan</a:t>
            </a:r>
            <a:r>
              <a:rPr lang="en-US" sz="1200" dirty="0" smtClean="0">
                <a:latin typeface="DM Sans" charset="0"/>
              </a:rPr>
              <a:t> website</a:t>
            </a:r>
            <a:endParaRPr sz="1200">
              <a:latin typeface="DM Sans" charset="0"/>
            </a:endParaRPr>
          </a:p>
        </p:txBody>
      </p:sp>
      <p:cxnSp>
        <p:nvCxnSpPr>
          <p:cNvPr id="1566" name="Google Shape;1566;p76"/>
          <p:cNvCxnSpPr/>
          <p:nvPr/>
        </p:nvCxnSpPr>
        <p:spPr>
          <a:xfrm rot="10800000">
            <a:off x="3054030" y="1937575"/>
            <a:ext cx="0" cy="1787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7" name="Google Shape;1597;p76"/>
          <p:cNvCxnSpPr/>
          <p:nvPr/>
        </p:nvCxnSpPr>
        <p:spPr>
          <a:xfrm rot="10800000">
            <a:off x="6036125" y="1937575"/>
            <a:ext cx="0" cy="1787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8" name="Google Shape;1598;p76">
            <a:hlinkClick r:id="" action="ppaction://hlinkshowjump?jump=nextslide"/>
          </p:cNvPr>
          <p:cNvSpPr/>
          <p:nvPr/>
        </p:nvSpPr>
        <p:spPr>
          <a:xfrm>
            <a:off x="8494850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599;p76"/>
          <p:cNvGrpSpPr/>
          <p:nvPr/>
        </p:nvGrpSpPr>
        <p:grpSpPr>
          <a:xfrm>
            <a:off x="8156412" y="4694595"/>
            <a:ext cx="244923" cy="244027"/>
            <a:chOff x="1173525" y="240250"/>
            <a:chExt cx="5255850" cy="5236625"/>
          </a:xfrm>
        </p:grpSpPr>
        <p:sp>
          <p:nvSpPr>
            <p:cNvPr id="1600" name="Google Shape;1600;p76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6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6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76">
            <a:hlinkClick r:id="" action="ppaction://hlinkshowjump?jump=previousslide"/>
          </p:cNvPr>
          <p:cNvSpPr/>
          <p:nvPr/>
        </p:nvSpPr>
        <p:spPr>
          <a:xfrm flipH="1">
            <a:off x="7852575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76">
            <a:hlinkClick r:id="" action="ppaction://hlinkshowjump?jump=firstslide"/>
          </p:cNvPr>
          <p:cNvSpPr/>
          <p:nvPr/>
        </p:nvSpPr>
        <p:spPr>
          <a:xfrm>
            <a:off x="8152450" y="468065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605;p76"/>
          <p:cNvGrpSpPr/>
          <p:nvPr/>
        </p:nvGrpSpPr>
        <p:grpSpPr>
          <a:xfrm>
            <a:off x="4274644" y="1884488"/>
            <a:ext cx="548700" cy="548700"/>
            <a:chOff x="4297919" y="3174663"/>
            <a:chExt cx="548700" cy="548700"/>
          </a:xfrm>
        </p:grpSpPr>
        <p:sp>
          <p:nvSpPr>
            <p:cNvPr id="1606" name="Google Shape;1606;p76"/>
            <p:cNvSpPr/>
            <p:nvPr/>
          </p:nvSpPr>
          <p:spPr>
            <a:xfrm>
              <a:off x="4297919" y="3174663"/>
              <a:ext cx="548700" cy="548700"/>
            </a:xfrm>
            <a:prstGeom prst="ellipse">
              <a:avLst/>
            </a:prstGeom>
            <a:solidFill>
              <a:srgbClr val="1B129C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607;p76"/>
            <p:cNvGrpSpPr/>
            <p:nvPr/>
          </p:nvGrpSpPr>
          <p:grpSpPr>
            <a:xfrm>
              <a:off x="4387581" y="3252513"/>
              <a:ext cx="369375" cy="368250"/>
              <a:chOff x="-3313150" y="2640875"/>
              <a:chExt cx="369375" cy="368250"/>
            </a:xfrm>
          </p:grpSpPr>
          <p:sp>
            <p:nvSpPr>
              <p:cNvPr id="1608" name="Google Shape;1608;p76"/>
              <p:cNvSpPr/>
              <p:nvPr/>
            </p:nvSpPr>
            <p:spPr>
              <a:xfrm>
                <a:off x="-3266450" y="2836550"/>
                <a:ext cx="276200" cy="172575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6903" extrusionOk="0">
                    <a:moveTo>
                      <a:pt x="694" y="0"/>
                    </a:moveTo>
                    <a:cubicBezTo>
                      <a:pt x="312" y="0"/>
                      <a:pt x="0" y="303"/>
                      <a:pt x="0" y="685"/>
                    </a:cubicBezTo>
                    <a:lnTo>
                      <a:pt x="0" y="6209"/>
                    </a:lnTo>
                    <a:cubicBezTo>
                      <a:pt x="0" y="6591"/>
                      <a:pt x="312" y="6903"/>
                      <a:pt x="694" y="6903"/>
                    </a:cubicBezTo>
                    <a:lnTo>
                      <a:pt x="10354" y="6903"/>
                    </a:lnTo>
                    <a:cubicBezTo>
                      <a:pt x="10736" y="6903"/>
                      <a:pt x="11048" y="6591"/>
                      <a:pt x="11048" y="6209"/>
                    </a:cubicBezTo>
                    <a:lnTo>
                      <a:pt x="11048" y="685"/>
                    </a:lnTo>
                    <a:cubicBezTo>
                      <a:pt x="11048" y="303"/>
                      <a:pt x="10736" y="0"/>
                      <a:pt x="10354" y="0"/>
                    </a:cubicBezTo>
                    <a:close/>
                  </a:path>
                </a:pathLst>
              </a:custGeom>
              <a:solidFill>
                <a:srgbClr val="1CC3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76"/>
              <p:cNvSpPr/>
              <p:nvPr/>
            </p:nvSpPr>
            <p:spPr>
              <a:xfrm>
                <a:off x="-3237575" y="2859400"/>
                <a:ext cx="2184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5073" extrusionOk="0">
                    <a:moveTo>
                      <a:pt x="8483" y="0"/>
                    </a:moveTo>
                    <a:cubicBezTo>
                      <a:pt x="8431" y="0"/>
                      <a:pt x="8382" y="19"/>
                      <a:pt x="8345" y="56"/>
                    </a:cubicBezTo>
                    <a:lnTo>
                      <a:pt x="4369" y="3169"/>
                    </a:lnTo>
                    <a:lnTo>
                      <a:pt x="393" y="56"/>
                    </a:lnTo>
                    <a:cubicBezTo>
                      <a:pt x="348" y="19"/>
                      <a:pt x="298" y="2"/>
                      <a:pt x="248" y="2"/>
                    </a:cubicBezTo>
                    <a:cubicBezTo>
                      <a:pt x="120" y="2"/>
                      <a:pt x="0" y="113"/>
                      <a:pt x="19" y="260"/>
                    </a:cubicBezTo>
                    <a:cubicBezTo>
                      <a:pt x="28" y="323"/>
                      <a:pt x="64" y="376"/>
                      <a:pt x="108" y="412"/>
                    </a:cubicBezTo>
                    <a:lnTo>
                      <a:pt x="2821" y="2537"/>
                    </a:lnTo>
                    <a:lnTo>
                      <a:pt x="108" y="4654"/>
                    </a:lnTo>
                    <a:cubicBezTo>
                      <a:pt x="55" y="4690"/>
                      <a:pt x="28" y="4743"/>
                      <a:pt x="19" y="4806"/>
                    </a:cubicBezTo>
                    <a:cubicBezTo>
                      <a:pt x="2" y="4939"/>
                      <a:pt x="91" y="5055"/>
                      <a:pt x="224" y="5072"/>
                    </a:cubicBezTo>
                    <a:cubicBezTo>
                      <a:pt x="286" y="5072"/>
                      <a:pt x="349" y="5055"/>
                      <a:pt x="393" y="5019"/>
                    </a:cubicBezTo>
                    <a:lnTo>
                      <a:pt x="3195" y="2822"/>
                    </a:lnTo>
                    <a:lnTo>
                      <a:pt x="4227" y="3631"/>
                    </a:lnTo>
                    <a:cubicBezTo>
                      <a:pt x="4267" y="3663"/>
                      <a:pt x="4316" y="3678"/>
                      <a:pt x="4366" y="3678"/>
                    </a:cubicBezTo>
                    <a:cubicBezTo>
                      <a:pt x="4416" y="3678"/>
                      <a:pt x="4467" y="3663"/>
                      <a:pt x="4511" y="3631"/>
                    </a:cubicBezTo>
                    <a:lnTo>
                      <a:pt x="5543" y="2822"/>
                    </a:lnTo>
                    <a:lnTo>
                      <a:pt x="8345" y="5019"/>
                    </a:lnTo>
                    <a:cubicBezTo>
                      <a:pt x="8387" y="5053"/>
                      <a:pt x="8438" y="5069"/>
                      <a:pt x="8489" y="5069"/>
                    </a:cubicBezTo>
                    <a:cubicBezTo>
                      <a:pt x="8559" y="5069"/>
                      <a:pt x="8628" y="5040"/>
                      <a:pt x="8674" y="4983"/>
                    </a:cubicBezTo>
                    <a:cubicBezTo>
                      <a:pt x="8710" y="4930"/>
                      <a:pt x="8727" y="4868"/>
                      <a:pt x="8718" y="4806"/>
                    </a:cubicBezTo>
                    <a:cubicBezTo>
                      <a:pt x="8710" y="4743"/>
                      <a:pt x="8683" y="4690"/>
                      <a:pt x="8630" y="4654"/>
                    </a:cubicBezTo>
                    <a:lnTo>
                      <a:pt x="5917" y="2537"/>
                    </a:lnTo>
                    <a:lnTo>
                      <a:pt x="8630" y="412"/>
                    </a:lnTo>
                    <a:cubicBezTo>
                      <a:pt x="8674" y="376"/>
                      <a:pt x="8710" y="323"/>
                      <a:pt x="8718" y="260"/>
                    </a:cubicBezTo>
                    <a:cubicBezTo>
                      <a:pt x="8736" y="136"/>
                      <a:pt x="8647" y="11"/>
                      <a:pt x="8514" y="2"/>
                    </a:cubicBezTo>
                    <a:cubicBezTo>
                      <a:pt x="8504" y="1"/>
                      <a:pt x="8493" y="0"/>
                      <a:pt x="8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76"/>
              <p:cNvSpPr/>
              <p:nvPr/>
            </p:nvSpPr>
            <p:spPr>
              <a:xfrm>
                <a:off x="-3182175" y="2640875"/>
                <a:ext cx="107650" cy="230150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9206" extrusionOk="0">
                    <a:moveTo>
                      <a:pt x="2153" y="0"/>
                    </a:moveTo>
                    <a:cubicBezTo>
                      <a:pt x="2091" y="0"/>
                      <a:pt x="2028" y="27"/>
                      <a:pt x="1993" y="71"/>
                    </a:cubicBezTo>
                    <a:lnTo>
                      <a:pt x="152" y="1903"/>
                    </a:lnTo>
                    <a:cubicBezTo>
                      <a:pt x="0" y="2055"/>
                      <a:pt x="107" y="2304"/>
                      <a:pt x="312" y="2304"/>
                    </a:cubicBezTo>
                    <a:lnTo>
                      <a:pt x="1237" y="2304"/>
                    </a:lnTo>
                    <a:lnTo>
                      <a:pt x="1237" y="8975"/>
                    </a:lnTo>
                    <a:cubicBezTo>
                      <a:pt x="1237" y="9099"/>
                      <a:pt x="1344" y="9206"/>
                      <a:pt x="1468" y="9206"/>
                    </a:cubicBezTo>
                    <a:lnTo>
                      <a:pt x="2847" y="9206"/>
                    </a:lnTo>
                    <a:cubicBezTo>
                      <a:pt x="2971" y="9206"/>
                      <a:pt x="3078" y="9099"/>
                      <a:pt x="3078" y="8975"/>
                    </a:cubicBezTo>
                    <a:lnTo>
                      <a:pt x="3078" y="2304"/>
                    </a:lnTo>
                    <a:lnTo>
                      <a:pt x="4003" y="2304"/>
                    </a:lnTo>
                    <a:cubicBezTo>
                      <a:pt x="4208" y="2304"/>
                      <a:pt x="4305" y="2055"/>
                      <a:pt x="4163" y="1903"/>
                    </a:cubicBezTo>
                    <a:lnTo>
                      <a:pt x="4154" y="1903"/>
                    </a:lnTo>
                    <a:lnTo>
                      <a:pt x="2313" y="71"/>
                    </a:lnTo>
                    <a:cubicBezTo>
                      <a:pt x="2269" y="27"/>
                      <a:pt x="2215" y="0"/>
                      <a:pt x="2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76"/>
              <p:cNvSpPr/>
              <p:nvPr/>
            </p:nvSpPr>
            <p:spPr>
              <a:xfrm>
                <a:off x="-3082325" y="2692600"/>
                <a:ext cx="138550" cy="132400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5296" extrusionOk="0">
                    <a:moveTo>
                      <a:pt x="3456" y="1"/>
                    </a:moveTo>
                    <a:cubicBezTo>
                      <a:pt x="3337" y="1"/>
                      <a:pt x="3220" y="95"/>
                      <a:pt x="3220" y="235"/>
                    </a:cubicBezTo>
                    <a:lnTo>
                      <a:pt x="3220" y="1160"/>
                    </a:lnTo>
                    <a:lnTo>
                      <a:pt x="1610" y="1160"/>
                    </a:lnTo>
                    <a:cubicBezTo>
                      <a:pt x="721" y="1160"/>
                      <a:pt x="0" y="1880"/>
                      <a:pt x="0" y="2770"/>
                    </a:cubicBezTo>
                    <a:lnTo>
                      <a:pt x="0" y="5065"/>
                    </a:lnTo>
                    <a:cubicBezTo>
                      <a:pt x="0" y="5189"/>
                      <a:pt x="98" y="5296"/>
                      <a:pt x="231" y="5296"/>
                    </a:cubicBezTo>
                    <a:lnTo>
                      <a:pt x="1610" y="5296"/>
                    </a:lnTo>
                    <a:cubicBezTo>
                      <a:pt x="1735" y="5296"/>
                      <a:pt x="1841" y="5198"/>
                      <a:pt x="1841" y="5065"/>
                    </a:cubicBezTo>
                    <a:lnTo>
                      <a:pt x="1841" y="2992"/>
                    </a:lnTo>
                    <a:lnTo>
                      <a:pt x="3220" y="2992"/>
                    </a:lnTo>
                    <a:lnTo>
                      <a:pt x="3220" y="3917"/>
                    </a:lnTo>
                    <a:cubicBezTo>
                      <a:pt x="3220" y="4055"/>
                      <a:pt x="3333" y="4144"/>
                      <a:pt x="3451" y="4144"/>
                    </a:cubicBezTo>
                    <a:cubicBezTo>
                      <a:pt x="3507" y="4144"/>
                      <a:pt x="3565" y="4124"/>
                      <a:pt x="3611" y="4077"/>
                    </a:cubicBezTo>
                    <a:lnTo>
                      <a:pt x="5453" y="2236"/>
                    </a:lnTo>
                    <a:cubicBezTo>
                      <a:pt x="5542" y="2147"/>
                      <a:pt x="5542" y="1996"/>
                      <a:pt x="5453" y="1907"/>
                    </a:cubicBezTo>
                    <a:lnTo>
                      <a:pt x="3611" y="66"/>
                    </a:lnTo>
                    <a:cubicBezTo>
                      <a:pt x="3566" y="21"/>
                      <a:pt x="3511" y="1"/>
                      <a:pt x="34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76"/>
              <p:cNvSpPr/>
              <p:nvPr/>
            </p:nvSpPr>
            <p:spPr>
              <a:xfrm>
                <a:off x="-3313150" y="2692600"/>
                <a:ext cx="138775" cy="132400"/>
              </a:xfrm>
              <a:custGeom>
                <a:avLst/>
                <a:gdLst/>
                <a:ahLst/>
                <a:cxnLst/>
                <a:rect l="l" t="t" r="r" b="b"/>
                <a:pathLst>
                  <a:path w="5551" h="5296" extrusionOk="0">
                    <a:moveTo>
                      <a:pt x="2095" y="1"/>
                    </a:moveTo>
                    <a:cubicBezTo>
                      <a:pt x="2040" y="1"/>
                      <a:pt x="1985" y="21"/>
                      <a:pt x="1940" y="66"/>
                    </a:cubicBezTo>
                    <a:lnTo>
                      <a:pt x="98" y="1907"/>
                    </a:lnTo>
                    <a:cubicBezTo>
                      <a:pt x="1" y="1996"/>
                      <a:pt x="1" y="2147"/>
                      <a:pt x="98" y="2236"/>
                    </a:cubicBezTo>
                    <a:lnTo>
                      <a:pt x="1940" y="4077"/>
                    </a:lnTo>
                    <a:cubicBezTo>
                      <a:pt x="1986" y="4124"/>
                      <a:pt x="2044" y="4144"/>
                      <a:pt x="2100" y="4144"/>
                    </a:cubicBezTo>
                    <a:cubicBezTo>
                      <a:pt x="2218" y="4144"/>
                      <a:pt x="2331" y="4055"/>
                      <a:pt x="2331" y="3917"/>
                    </a:cubicBezTo>
                    <a:lnTo>
                      <a:pt x="2331" y="2992"/>
                    </a:lnTo>
                    <a:lnTo>
                      <a:pt x="3710" y="2992"/>
                    </a:lnTo>
                    <a:lnTo>
                      <a:pt x="3710" y="5065"/>
                    </a:lnTo>
                    <a:cubicBezTo>
                      <a:pt x="3710" y="5189"/>
                      <a:pt x="3807" y="5296"/>
                      <a:pt x="3941" y="5296"/>
                    </a:cubicBezTo>
                    <a:lnTo>
                      <a:pt x="5320" y="5296"/>
                    </a:lnTo>
                    <a:cubicBezTo>
                      <a:pt x="5444" y="5296"/>
                      <a:pt x="5551" y="5189"/>
                      <a:pt x="5551" y="5065"/>
                    </a:cubicBezTo>
                    <a:lnTo>
                      <a:pt x="5551" y="2761"/>
                    </a:lnTo>
                    <a:cubicBezTo>
                      <a:pt x="5551" y="1871"/>
                      <a:pt x="4830" y="1160"/>
                      <a:pt x="3941" y="1160"/>
                    </a:cubicBezTo>
                    <a:lnTo>
                      <a:pt x="2331" y="1160"/>
                    </a:lnTo>
                    <a:lnTo>
                      <a:pt x="2331" y="235"/>
                    </a:lnTo>
                    <a:cubicBezTo>
                      <a:pt x="2331" y="95"/>
                      <a:pt x="2214" y="1"/>
                      <a:pt x="2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oogle Shape;1827;p81"/>
          <p:cNvGrpSpPr/>
          <p:nvPr/>
        </p:nvGrpSpPr>
        <p:grpSpPr>
          <a:xfrm>
            <a:off x="7143588" y="2014362"/>
            <a:ext cx="400375" cy="370132"/>
            <a:chOff x="7658949" y="3363137"/>
            <a:chExt cx="400375" cy="370132"/>
          </a:xfrm>
        </p:grpSpPr>
        <p:sp>
          <p:nvSpPr>
            <p:cNvPr id="53" name="Google Shape;1828;p81"/>
            <p:cNvSpPr/>
            <p:nvPr/>
          </p:nvSpPr>
          <p:spPr>
            <a:xfrm>
              <a:off x="7689192" y="3363137"/>
              <a:ext cx="370132" cy="370132"/>
            </a:xfrm>
            <a:custGeom>
              <a:avLst/>
              <a:gdLst/>
              <a:ahLst/>
              <a:cxnLst/>
              <a:rect l="l" t="t" r="r" b="b"/>
              <a:pathLst>
                <a:path w="14111" h="14111" extrusionOk="0">
                  <a:moveTo>
                    <a:pt x="7059" y="0"/>
                  </a:moveTo>
                  <a:cubicBezTo>
                    <a:pt x="3160" y="0"/>
                    <a:pt x="0" y="3160"/>
                    <a:pt x="0" y="7052"/>
                  </a:cubicBezTo>
                  <a:cubicBezTo>
                    <a:pt x="0" y="10951"/>
                    <a:pt x="3160" y="14111"/>
                    <a:pt x="7059" y="14111"/>
                  </a:cubicBezTo>
                  <a:cubicBezTo>
                    <a:pt x="10951" y="14111"/>
                    <a:pt x="14111" y="10951"/>
                    <a:pt x="14111" y="7052"/>
                  </a:cubicBezTo>
                  <a:cubicBezTo>
                    <a:pt x="14111" y="3160"/>
                    <a:pt x="10951" y="0"/>
                    <a:pt x="7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29;p81"/>
            <p:cNvSpPr/>
            <p:nvPr/>
          </p:nvSpPr>
          <p:spPr>
            <a:xfrm>
              <a:off x="7658949" y="3390521"/>
              <a:ext cx="372991" cy="342695"/>
            </a:xfrm>
            <a:custGeom>
              <a:avLst/>
              <a:gdLst/>
              <a:ahLst/>
              <a:cxnLst/>
              <a:rect l="l" t="t" r="r" b="b"/>
              <a:pathLst>
                <a:path w="14220" h="13065" extrusionOk="0">
                  <a:moveTo>
                    <a:pt x="4516" y="1"/>
                  </a:moveTo>
                  <a:lnTo>
                    <a:pt x="4516" y="1"/>
                  </a:lnTo>
                  <a:cubicBezTo>
                    <a:pt x="631" y="2387"/>
                    <a:pt x="0" y="7778"/>
                    <a:pt x="3221" y="10999"/>
                  </a:cubicBezTo>
                  <a:cubicBezTo>
                    <a:pt x="4615" y="12392"/>
                    <a:pt x="6414" y="13065"/>
                    <a:pt x="8201" y="13065"/>
                  </a:cubicBezTo>
                  <a:cubicBezTo>
                    <a:pt x="10544" y="13065"/>
                    <a:pt x="12865" y="11908"/>
                    <a:pt x="14219" y="9704"/>
                  </a:cubicBezTo>
                  <a:lnTo>
                    <a:pt x="14219" y="9704"/>
                  </a:lnTo>
                  <a:cubicBezTo>
                    <a:pt x="13107" y="10388"/>
                    <a:pt x="11826" y="10748"/>
                    <a:pt x="10524" y="10748"/>
                  </a:cubicBezTo>
                  <a:cubicBezTo>
                    <a:pt x="7968" y="10748"/>
                    <a:pt x="5615" y="9365"/>
                    <a:pt x="4367" y="7134"/>
                  </a:cubicBezTo>
                  <a:cubicBezTo>
                    <a:pt x="3119" y="4910"/>
                    <a:pt x="3174" y="2177"/>
                    <a:pt x="4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30;p81"/>
            <p:cNvSpPr/>
            <p:nvPr/>
          </p:nvSpPr>
          <p:spPr>
            <a:xfrm>
              <a:off x="7754111" y="3380029"/>
              <a:ext cx="244569" cy="330000"/>
            </a:xfrm>
            <a:custGeom>
              <a:avLst/>
              <a:gdLst/>
              <a:ahLst/>
              <a:cxnLst/>
              <a:rect l="l" t="t" r="r" b="b"/>
              <a:pathLst>
                <a:path w="9324" h="12581" extrusionOk="0">
                  <a:moveTo>
                    <a:pt x="1641" y="1"/>
                  </a:moveTo>
                  <a:cubicBezTo>
                    <a:pt x="1044" y="272"/>
                    <a:pt x="495" y="624"/>
                    <a:pt x="0" y="1052"/>
                  </a:cubicBezTo>
                  <a:lnTo>
                    <a:pt x="448" y="1743"/>
                  </a:lnTo>
                  <a:cubicBezTo>
                    <a:pt x="509" y="1845"/>
                    <a:pt x="529" y="1967"/>
                    <a:pt x="502" y="2082"/>
                  </a:cubicBezTo>
                  <a:lnTo>
                    <a:pt x="129" y="3730"/>
                  </a:lnTo>
                  <a:cubicBezTo>
                    <a:pt x="75" y="3954"/>
                    <a:pt x="142" y="4191"/>
                    <a:pt x="298" y="4360"/>
                  </a:cubicBezTo>
                  <a:lnTo>
                    <a:pt x="1851" y="5954"/>
                  </a:lnTo>
                  <a:cubicBezTo>
                    <a:pt x="1984" y="6087"/>
                    <a:pt x="2160" y="6161"/>
                    <a:pt x="2351" y="6161"/>
                  </a:cubicBezTo>
                  <a:cubicBezTo>
                    <a:pt x="2374" y="6161"/>
                    <a:pt x="2397" y="6160"/>
                    <a:pt x="2421" y="6157"/>
                  </a:cubicBezTo>
                  <a:lnTo>
                    <a:pt x="3573" y="6022"/>
                  </a:lnTo>
                  <a:lnTo>
                    <a:pt x="4652" y="6937"/>
                  </a:lnTo>
                  <a:cubicBezTo>
                    <a:pt x="4794" y="7059"/>
                    <a:pt x="4848" y="7263"/>
                    <a:pt x="4787" y="7439"/>
                  </a:cubicBezTo>
                  <a:lnTo>
                    <a:pt x="4692" y="7697"/>
                  </a:lnTo>
                  <a:cubicBezTo>
                    <a:pt x="4618" y="7886"/>
                    <a:pt x="4645" y="8103"/>
                    <a:pt x="4746" y="8280"/>
                  </a:cubicBezTo>
                  <a:lnTo>
                    <a:pt x="5553" y="9629"/>
                  </a:lnTo>
                  <a:cubicBezTo>
                    <a:pt x="5642" y="9771"/>
                    <a:pt x="5669" y="9941"/>
                    <a:pt x="5642" y="10104"/>
                  </a:cubicBezTo>
                  <a:lnTo>
                    <a:pt x="5262" y="12138"/>
                  </a:lnTo>
                  <a:cubicBezTo>
                    <a:pt x="5241" y="12226"/>
                    <a:pt x="5282" y="12314"/>
                    <a:pt x="5350" y="12362"/>
                  </a:cubicBezTo>
                  <a:lnTo>
                    <a:pt x="5587" y="12538"/>
                  </a:lnTo>
                  <a:cubicBezTo>
                    <a:pt x="5627" y="12566"/>
                    <a:pt x="5673" y="12580"/>
                    <a:pt x="5720" y="12580"/>
                  </a:cubicBezTo>
                  <a:cubicBezTo>
                    <a:pt x="5786" y="12580"/>
                    <a:pt x="5852" y="12553"/>
                    <a:pt x="5899" y="12497"/>
                  </a:cubicBezTo>
                  <a:lnTo>
                    <a:pt x="9154" y="8632"/>
                  </a:lnTo>
                  <a:cubicBezTo>
                    <a:pt x="9323" y="8436"/>
                    <a:pt x="9283" y="8124"/>
                    <a:pt x="9066" y="7975"/>
                  </a:cubicBezTo>
                  <a:lnTo>
                    <a:pt x="7506" y="6883"/>
                  </a:lnTo>
                  <a:cubicBezTo>
                    <a:pt x="7377" y="6795"/>
                    <a:pt x="7235" y="6734"/>
                    <a:pt x="7086" y="6707"/>
                  </a:cubicBezTo>
                  <a:lnTo>
                    <a:pt x="5628" y="6395"/>
                  </a:lnTo>
                  <a:cubicBezTo>
                    <a:pt x="5594" y="6388"/>
                    <a:pt x="5559" y="6384"/>
                    <a:pt x="5525" y="6384"/>
                  </a:cubicBezTo>
                  <a:cubicBezTo>
                    <a:pt x="5325" y="6384"/>
                    <a:pt x="5140" y="6501"/>
                    <a:pt x="5058" y="6686"/>
                  </a:cubicBezTo>
                  <a:lnTo>
                    <a:pt x="3790" y="5608"/>
                  </a:lnTo>
                  <a:cubicBezTo>
                    <a:pt x="3751" y="5574"/>
                    <a:pt x="3701" y="5559"/>
                    <a:pt x="3651" y="5559"/>
                  </a:cubicBezTo>
                  <a:cubicBezTo>
                    <a:pt x="3641" y="5559"/>
                    <a:pt x="3631" y="5560"/>
                    <a:pt x="3621" y="5561"/>
                  </a:cubicBezTo>
                  <a:lnTo>
                    <a:pt x="3072" y="5622"/>
                  </a:lnTo>
                  <a:cubicBezTo>
                    <a:pt x="3052" y="5624"/>
                    <a:pt x="3032" y="5625"/>
                    <a:pt x="3013" y="5625"/>
                  </a:cubicBezTo>
                  <a:cubicBezTo>
                    <a:pt x="2768" y="5625"/>
                    <a:pt x="2569" y="5432"/>
                    <a:pt x="2563" y="5181"/>
                  </a:cubicBezTo>
                  <a:lnTo>
                    <a:pt x="2556" y="4964"/>
                  </a:lnTo>
                  <a:cubicBezTo>
                    <a:pt x="2543" y="4733"/>
                    <a:pt x="2706" y="4530"/>
                    <a:pt x="2936" y="4496"/>
                  </a:cubicBezTo>
                  <a:lnTo>
                    <a:pt x="3912" y="4340"/>
                  </a:lnTo>
                  <a:cubicBezTo>
                    <a:pt x="3938" y="4336"/>
                    <a:pt x="3964" y="4333"/>
                    <a:pt x="3989" y="4333"/>
                  </a:cubicBezTo>
                  <a:cubicBezTo>
                    <a:pt x="4229" y="4333"/>
                    <a:pt x="4435" y="4529"/>
                    <a:pt x="4435" y="4781"/>
                  </a:cubicBezTo>
                  <a:lnTo>
                    <a:pt x="4435" y="4991"/>
                  </a:lnTo>
                  <a:cubicBezTo>
                    <a:pt x="4441" y="5113"/>
                    <a:pt x="4543" y="5215"/>
                    <a:pt x="4665" y="5215"/>
                  </a:cubicBezTo>
                  <a:cubicBezTo>
                    <a:pt x="4787" y="5208"/>
                    <a:pt x="4889" y="5106"/>
                    <a:pt x="4889" y="4984"/>
                  </a:cubicBezTo>
                  <a:lnTo>
                    <a:pt x="4875" y="4218"/>
                  </a:lnTo>
                  <a:cubicBezTo>
                    <a:pt x="4869" y="4049"/>
                    <a:pt x="4930" y="3879"/>
                    <a:pt x="5045" y="3750"/>
                  </a:cubicBezTo>
                  <a:lnTo>
                    <a:pt x="6109" y="2543"/>
                  </a:lnTo>
                  <a:lnTo>
                    <a:pt x="6760" y="2326"/>
                  </a:lnTo>
                  <a:cubicBezTo>
                    <a:pt x="6943" y="2265"/>
                    <a:pt x="6971" y="2014"/>
                    <a:pt x="6808" y="1919"/>
                  </a:cubicBezTo>
                  <a:lnTo>
                    <a:pt x="5574" y="1153"/>
                  </a:lnTo>
                  <a:cubicBezTo>
                    <a:pt x="5499" y="1106"/>
                    <a:pt x="5416" y="1084"/>
                    <a:pt x="5335" y="1084"/>
                  </a:cubicBezTo>
                  <a:cubicBezTo>
                    <a:pt x="5157" y="1084"/>
                    <a:pt x="4986" y="1189"/>
                    <a:pt x="4916" y="1370"/>
                  </a:cubicBezTo>
                  <a:lnTo>
                    <a:pt x="4882" y="1458"/>
                  </a:lnTo>
                  <a:cubicBezTo>
                    <a:pt x="4811" y="1638"/>
                    <a:pt x="4638" y="1745"/>
                    <a:pt x="4459" y="1745"/>
                  </a:cubicBezTo>
                  <a:cubicBezTo>
                    <a:pt x="4381" y="1745"/>
                    <a:pt x="4303" y="1725"/>
                    <a:pt x="4231" y="1682"/>
                  </a:cubicBezTo>
                  <a:lnTo>
                    <a:pt x="3723" y="1391"/>
                  </a:lnTo>
                  <a:cubicBezTo>
                    <a:pt x="3560" y="1302"/>
                    <a:pt x="3573" y="1072"/>
                    <a:pt x="3736" y="991"/>
                  </a:cubicBezTo>
                  <a:lnTo>
                    <a:pt x="4184" y="774"/>
                  </a:lnTo>
                  <a:cubicBezTo>
                    <a:pt x="4503" y="621"/>
                    <a:pt x="4392" y="142"/>
                    <a:pt x="4043" y="142"/>
                  </a:cubicBezTo>
                  <a:cubicBezTo>
                    <a:pt x="4036" y="142"/>
                    <a:pt x="4028" y="143"/>
                    <a:pt x="4021" y="143"/>
                  </a:cubicBezTo>
                  <a:lnTo>
                    <a:pt x="3038" y="184"/>
                  </a:lnTo>
                  <a:lnTo>
                    <a:pt x="2197" y="543"/>
                  </a:lnTo>
                  <a:cubicBezTo>
                    <a:pt x="2166" y="557"/>
                    <a:pt x="2134" y="563"/>
                    <a:pt x="2103" y="563"/>
                  </a:cubicBezTo>
                  <a:cubicBezTo>
                    <a:pt x="2024" y="563"/>
                    <a:pt x="1951" y="523"/>
                    <a:pt x="1912" y="455"/>
                  </a:cubicBezTo>
                  <a:lnTo>
                    <a:pt x="16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31;p81"/>
            <p:cNvSpPr/>
            <p:nvPr/>
          </p:nvSpPr>
          <p:spPr>
            <a:xfrm>
              <a:off x="7754111" y="3390704"/>
              <a:ext cx="23135" cy="30086"/>
            </a:xfrm>
            <a:custGeom>
              <a:avLst/>
              <a:gdLst/>
              <a:ahLst/>
              <a:cxnLst/>
              <a:rect l="l" t="t" r="r" b="b"/>
              <a:pathLst>
                <a:path w="882" h="1147" extrusionOk="0">
                  <a:moveTo>
                    <a:pt x="882" y="0"/>
                  </a:moveTo>
                  <a:lnTo>
                    <a:pt x="882" y="0"/>
                  </a:lnTo>
                  <a:cubicBezTo>
                    <a:pt x="570" y="190"/>
                    <a:pt x="278" y="407"/>
                    <a:pt x="0" y="645"/>
                  </a:cubicBezTo>
                  <a:lnTo>
                    <a:pt x="319" y="1146"/>
                  </a:lnTo>
                  <a:cubicBezTo>
                    <a:pt x="475" y="746"/>
                    <a:pt x="665" y="367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32;p81"/>
            <p:cNvSpPr/>
            <p:nvPr/>
          </p:nvSpPr>
          <p:spPr>
            <a:xfrm>
              <a:off x="7891766" y="3668690"/>
              <a:ext cx="47162" cy="41470"/>
            </a:xfrm>
            <a:custGeom>
              <a:avLst/>
              <a:gdLst/>
              <a:ahLst/>
              <a:cxnLst/>
              <a:rect l="l" t="t" r="r" b="b"/>
              <a:pathLst>
                <a:path w="1798" h="1581" extrusionOk="0">
                  <a:moveTo>
                    <a:pt x="231" y="0"/>
                  </a:moveTo>
                  <a:lnTo>
                    <a:pt x="14" y="1140"/>
                  </a:lnTo>
                  <a:cubicBezTo>
                    <a:pt x="0" y="1221"/>
                    <a:pt x="34" y="1309"/>
                    <a:pt x="102" y="1363"/>
                  </a:cubicBezTo>
                  <a:lnTo>
                    <a:pt x="346" y="1533"/>
                  </a:lnTo>
                  <a:cubicBezTo>
                    <a:pt x="387" y="1565"/>
                    <a:pt x="435" y="1581"/>
                    <a:pt x="483" y="1581"/>
                  </a:cubicBezTo>
                  <a:cubicBezTo>
                    <a:pt x="546" y="1581"/>
                    <a:pt x="609" y="1553"/>
                    <a:pt x="651" y="1499"/>
                  </a:cubicBezTo>
                  <a:lnTo>
                    <a:pt x="1797" y="143"/>
                  </a:lnTo>
                  <a:lnTo>
                    <a:pt x="1648" y="143"/>
                  </a:lnTo>
                  <a:cubicBezTo>
                    <a:pt x="1173" y="143"/>
                    <a:pt x="692" y="95"/>
                    <a:pt x="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058;p118"/>
          <p:cNvGrpSpPr/>
          <p:nvPr/>
        </p:nvGrpSpPr>
        <p:grpSpPr>
          <a:xfrm>
            <a:off x="1333069" y="1868763"/>
            <a:ext cx="548700" cy="548700"/>
            <a:chOff x="3333319" y="2297388"/>
            <a:chExt cx="548700" cy="548700"/>
          </a:xfrm>
        </p:grpSpPr>
        <p:sp>
          <p:nvSpPr>
            <p:cNvPr id="59" name="Google Shape;5059;p118"/>
            <p:cNvSpPr/>
            <p:nvPr/>
          </p:nvSpPr>
          <p:spPr>
            <a:xfrm>
              <a:off x="3333319" y="2297388"/>
              <a:ext cx="548700" cy="548700"/>
            </a:xfrm>
            <a:prstGeom prst="ellipse">
              <a:avLst/>
            </a:prstGeom>
            <a:solidFill>
              <a:srgbClr val="1B129C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5060;p118"/>
            <p:cNvGrpSpPr/>
            <p:nvPr/>
          </p:nvGrpSpPr>
          <p:grpSpPr>
            <a:xfrm>
              <a:off x="3424799" y="2396851"/>
              <a:ext cx="365765" cy="349862"/>
              <a:chOff x="3401725" y="2768075"/>
              <a:chExt cx="213050" cy="202500"/>
            </a:xfrm>
          </p:grpSpPr>
          <p:sp>
            <p:nvSpPr>
              <p:cNvPr id="61" name="Google Shape;5061;p118"/>
              <p:cNvSpPr/>
              <p:nvPr/>
            </p:nvSpPr>
            <p:spPr>
              <a:xfrm>
                <a:off x="3484900" y="2938975"/>
                <a:ext cx="57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882" extrusionOk="0">
                    <a:moveTo>
                      <a:pt x="391" y="0"/>
                    </a:moveTo>
                    <a:cubicBezTo>
                      <a:pt x="338" y="0"/>
                      <a:pt x="294" y="27"/>
                      <a:pt x="276" y="80"/>
                    </a:cubicBezTo>
                    <a:lnTo>
                      <a:pt x="18" y="712"/>
                    </a:lnTo>
                    <a:cubicBezTo>
                      <a:pt x="0" y="748"/>
                      <a:pt x="9" y="792"/>
                      <a:pt x="27" y="828"/>
                    </a:cubicBezTo>
                    <a:cubicBezTo>
                      <a:pt x="53" y="863"/>
                      <a:pt x="98" y="881"/>
                      <a:pt x="133" y="881"/>
                    </a:cubicBezTo>
                    <a:lnTo>
                      <a:pt x="2161" y="881"/>
                    </a:lnTo>
                    <a:cubicBezTo>
                      <a:pt x="2165" y="881"/>
                      <a:pt x="2169" y="882"/>
                      <a:pt x="2173" y="882"/>
                    </a:cubicBezTo>
                    <a:cubicBezTo>
                      <a:pt x="2256" y="882"/>
                      <a:pt x="2311" y="789"/>
                      <a:pt x="2277" y="712"/>
                    </a:cubicBezTo>
                    <a:lnTo>
                      <a:pt x="2028" y="80"/>
                    </a:lnTo>
                    <a:cubicBezTo>
                      <a:pt x="2001" y="27"/>
                      <a:pt x="1957" y="0"/>
                      <a:pt x="1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062;p118"/>
              <p:cNvSpPr/>
              <p:nvPr/>
            </p:nvSpPr>
            <p:spPr>
              <a:xfrm>
                <a:off x="3401725" y="2768200"/>
                <a:ext cx="7385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533" extrusionOk="0">
                    <a:moveTo>
                      <a:pt x="1690" y="0"/>
                    </a:moveTo>
                    <a:cubicBezTo>
                      <a:pt x="561" y="0"/>
                      <a:pt x="0" y="1361"/>
                      <a:pt x="792" y="2162"/>
                    </a:cubicBezTo>
                    <a:cubicBezTo>
                      <a:pt x="1051" y="2417"/>
                      <a:pt x="1368" y="2532"/>
                      <a:pt x="1678" y="2532"/>
                    </a:cubicBezTo>
                    <a:cubicBezTo>
                      <a:pt x="2330" y="2532"/>
                      <a:pt x="2953" y="2028"/>
                      <a:pt x="2953" y="1263"/>
                    </a:cubicBezTo>
                    <a:cubicBezTo>
                      <a:pt x="2953" y="570"/>
                      <a:pt x="2393" y="0"/>
                      <a:pt x="1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063;p118"/>
              <p:cNvSpPr/>
              <p:nvPr/>
            </p:nvSpPr>
            <p:spPr>
              <a:xfrm>
                <a:off x="3427075" y="2777750"/>
                <a:ext cx="296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15" extrusionOk="0">
                    <a:moveTo>
                      <a:pt x="676" y="1"/>
                    </a:moveTo>
                    <a:cubicBezTo>
                      <a:pt x="232" y="1"/>
                      <a:pt x="0" y="543"/>
                      <a:pt x="321" y="864"/>
                    </a:cubicBezTo>
                    <a:cubicBezTo>
                      <a:pt x="425" y="968"/>
                      <a:pt x="553" y="1015"/>
                      <a:pt x="678" y="1015"/>
                    </a:cubicBezTo>
                    <a:cubicBezTo>
                      <a:pt x="937" y="1015"/>
                      <a:pt x="1183" y="814"/>
                      <a:pt x="1183" y="508"/>
                    </a:cubicBezTo>
                    <a:cubicBezTo>
                      <a:pt x="1183" y="232"/>
                      <a:pt x="961" y="1"/>
                      <a:pt x="6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064;p118"/>
              <p:cNvSpPr/>
              <p:nvPr/>
            </p:nvSpPr>
            <p:spPr>
              <a:xfrm>
                <a:off x="3472650" y="2954750"/>
                <a:ext cx="820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633" extrusionOk="0">
                    <a:moveTo>
                      <a:pt x="250" y="1"/>
                    </a:moveTo>
                    <a:cubicBezTo>
                      <a:pt x="108" y="1"/>
                      <a:pt x="1" y="117"/>
                      <a:pt x="1" y="250"/>
                    </a:cubicBezTo>
                    <a:lnTo>
                      <a:pt x="1" y="508"/>
                    </a:lnTo>
                    <a:cubicBezTo>
                      <a:pt x="1" y="579"/>
                      <a:pt x="54" y="632"/>
                      <a:pt x="125" y="632"/>
                    </a:cubicBezTo>
                    <a:lnTo>
                      <a:pt x="3158" y="632"/>
                    </a:lnTo>
                    <a:cubicBezTo>
                      <a:pt x="3230" y="632"/>
                      <a:pt x="3283" y="579"/>
                      <a:pt x="3283" y="508"/>
                    </a:cubicBezTo>
                    <a:lnTo>
                      <a:pt x="3283" y="250"/>
                    </a:lnTo>
                    <a:cubicBezTo>
                      <a:pt x="3283" y="117"/>
                      <a:pt x="3176" y="1"/>
                      <a:pt x="30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065;p118"/>
              <p:cNvSpPr/>
              <p:nvPr/>
            </p:nvSpPr>
            <p:spPr>
              <a:xfrm>
                <a:off x="3450200" y="2850475"/>
                <a:ext cx="126775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790" extrusionOk="0">
                    <a:moveTo>
                      <a:pt x="641" y="0"/>
                    </a:moveTo>
                    <a:cubicBezTo>
                      <a:pt x="285" y="0"/>
                      <a:pt x="0" y="285"/>
                      <a:pt x="9" y="632"/>
                    </a:cubicBezTo>
                    <a:lnTo>
                      <a:pt x="9" y="3158"/>
                    </a:lnTo>
                    <a:cubicBezTo>
                      <a:pt x="9" y="3505"/>
                      <a:pt x="285" y="3789"/>
                      <a:pt x="641" y="3789"/>
                    </a:cubicBezTo>
                    <a:lnTo>
                      <a:pt x="4430" y="3789"/>
                    </a:lnTo>
                    <a:cubicBezTo>
                      <a:pt x="4786" y="3789"/>
                      <a:pt x="5070" y="3505"/>
                      <a:pt x="5070" y="3158"/>
                    </a:cubicBezTo>
                    <a:lnTo>
                      <a:pt x="5070" y="632"/>
                    </a:lnTo>
                    <a:cubicBezTo>
                      <a:pt x="5070" y="285"/>
                      <a:pt x="4786" y="0"/>
                      <a:pt x="4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066;p118"/>
              <p:cNvSpPr/>
              <p:nvPr/>
            </p:nvSpPr>
            <p:spPr>
              <a:xfrm>
                <a:off x="3450425" y="2926300"/>
                <a:ext cx="12655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757" extrusionOk="0">
                    <a:moveTo>
                      <a:pt x="0" y="0"/>
                    </a:moveTo>
                    <a:lnTo>
                      <a:pt x="0" y="125"/>
                    </a:lnTo>
                    <a:cubicBezTo>
                      <a:pt x="0" y="472"/>
                      <a:pt x="285" y="756"/>
                      <a:pt x="632" y="756"/>
                    </a:cubicBezTo>
                    <a:lnTo>
                      <a:pt x="4421" y="756"/>
                    </a:lnTo>
                    <a:cubicBezTo>
                      <a:pt x="4777" y="756"/>
                      <a:pt x="5053" y="472"/>
                      <a:pt x="5061" y="125"/>
                    </a:cubicBezTo>
                    <a:lnTo>
                      <a:pt x="50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067;p118"/>
              <p:cNvSpPr/>
              <p:nvPr/>
            </p:nvSpPr>
            <p:spPr>
              <a:xfrm>
                <a:off x="3502825" y="2932725"/>
                <a:ext cx="215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252" extrusionOk="0">
                    <a:moveTo>
                      <a:pt x="165" y="1"/>
                    </a:moveTo>
                    <a:cubicBezTo>
                      <a:pt x="0" y="1"/>
                      <a:pt x="0" y="251"/>
                      <a:pt x="165" y="251"/>
                    </a:cubicBezTo>
                    <a:cubicBezTo>
                      <a:pt x="170" y="251"/>
                      <a:pt x="176" y="251"/>
                      <a:pt x="181" y="250"/>
                    </a:cubicBezTo>
                    <a:lnTo>
                      <a:pt x="688" y="250"/>
                    </a:lnTo>
                    <a:cubicBezTo>
                      <a:pt x="694" y="251"/>
                      <a:pt x="699" y="251"/>
                      <a:pt x="704" y="251"/>
                    </a:cubicBezTo>
                    <a:cubicBezTo>
                      <a:pt x="861" y="251"/>
                      <a:pt x="861" y="1"/>
                      <a:pt x="704" y="1"/>
                    </a:cubicBezTo>
                    <a:cubicBezTo>
                      <a:pt x="699" y="1"/>
                      <a:pt x="694" y="1"/>
                      <a:pt x="688" y="1"/>
                    </a:cubicBezTo>
                    <a:lnTo>
                      <a:pt x="181" y="1"/>
                    </a:lnTo>
                    <a:cubicBezTo>
                      <a:pt x="176" y="1"/>
                      <a:pt x="170" y="1"/>
                      <a:pt x="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068;p118"/>
              <p:cNvSpPr/>
              <p:nvPr/>
            </p:nvSpPr>
            <p:spPr>
              <a:xfrm>
                <a:off x="3440625" y="2824725"/>
                <a:ext cx="145675" cy="44400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1776" extrusionOk="0">
                    <a:moveTo>
                      <a:pt x="134" y="1"/>
                    </a:moveTo>
                    <a:cubicBezTo>
                      <a:pt x="68" y="1"/>
                      <a:pt x="1" y="47"/>
                      <a:pt x="10" y="141"/>
                    </a:cubicBezTo>
                    <a:lnTo>
                      <a:pt x="10" y="390"/>
                    </a:lnTo>
                    <a:cubicBezTo>
                      <a:pt x="10" y="603"/>
                      <a:pt x="179" y="772"/>
                      <a:pt x="392" y="772"/>
                    </a:cubicBezTo>
                    <a:lnTo>
                      <a:pt x="2794" y="772"/>
                    </a:lnTo>
                    <a:lnTo>
                      <a:pt x="2794" y="1662"/>
                    </a:lnTo>
                    <a:cubicBezTo>
                      <a:pt x="2798" y="1737"/>
                      <a:pt x="2858" y="1775"/>
                      <a:pt x="2918" y="1775"/>
                    </a:cubicBezTo>
                    <a:cubicBezTo>
                      <a:pt x="2978" y="1775"/>
                      <a:pt x="3038" y="1737"/>
                      <a:pt x="3043" y="1662"/>
                    </a:cubicBezTo>
                    <a:lnTo>
                      <a:pt x="3043" y="772"/>
                    </a:lnTo>
                    <a:lnTo>
                      <a:pt x="5445" y="772"/>
                    </a:lnTo>
                    <a:cubicBezTo>
                      <a:pt x="5658" y="772"/>
                      <a:pt x="5827" y="603"/>
                      <a:pt x="5827" y="390"/>
                    </a:cubicBezTo>
                    <a:lnTo>
                      <a:pt x="5827" y="141"/>
                    </a:lnTo>
                    <a:cubicBezTo>
                      <a:pt x="5827" y="70"/>
                      <a:pt x="5774" y="16"/>
                      <a:pt x="5702" y="16"/>
                    </a:cubicBezTo>
                    <a:cubicBezTo>
                      <a:pt x="5631" y="16"/>
                      <a:pt x="5578" y="70"/>
                      <a:pt x="5578" y="141"/>
                    </a:cubicBezTo>
                    <a:lnTo>
                      <a:pt x="5578" y="399"/>
                    </a:lnTo>
                    <a:cubicBezTo>
                      <a:pt x="5578" y="461"/>
                      <a:pt x="5516" y="523"/>
                      <a:pt x="5445" y="523"/>
                    </a:cubicBezTo>
                    <a:lnTo>
                      <a:pt x="3043" y="523"/>
                    </a:lnTo>
                    <a:lnTo>
                      <a:pt x="3043" y="132"/>
                    </a:lnTo>
                    <a:cubicBezTo>
                      <a:pt x="3038" y="56"/>
                      <a:pt x="2978" y="19"/>
                      <a:pt x="2918" y="19"/>
                    </a:cubicBezTo>
                    <a:cubicBezTo>
                      <a:pt x="2858" y="19"/>
                      <a:pt x="2798" y="56"/>
                      <a:pt x="2794" y="132"/>
                    </a:cubicBezTo>
                    <a:lnTo>
                      <a:pt x="2794" y="523"/>
                    </a:lnTo>
                    <a:lnTo>
                      <a:pt x="392" y="523"/>
                    </a:lnTo>
                    <a:cubicBezTo>
                      <a:pt x="321" y="523"/>
                      <a:pt x="259" y="461"/>
                      <a:pt x="259" y="390"/>
                    </a:cubicBezTo>
                    <a:lnTo>
                      <a:pt x="259" y="141"/>
                    </a:lnTo>
                    <a:cubicBezTo>
                      <a:pt x="268" y="47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069;p118"/>
              <p:cNvSpPr/>
              <p:nvPr/>
            </p:nvSpPr>
            <p:spPr>
              <a:xfrm>
                <a:off x="3418625" y="2806225"/>
                <a:ext cx="507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006" extrusionOk="0">
                    <a:moveTo>
                      <a:pt x="1014" y="0"/>
                    </a:moveTo>
                    <a:cubicBezTo>
                      <a:pt x="623" y="0"/>
                      <a:pt x="249" y="187"/>
                      <a:pt x="0" y="498"/>
                    </a:cubicBezTo>
                    <a:cubicBezTo>
                      <a:pt x="254" y="836"/>
                      <a:pt x="634" y="1005"/>
                      <a:pt x="1014" y="1005"/>
                    </a:cubicBezTo>
                    <a:cubicBezTo>
                      <a:pt x="1395" y="1005"/>
                      <a:pt x="1775" y="836"/>
                      <a:pt x="2028" y="498"/>
                    </a:cubicBezTo>
                    <a:cubicBezTo>
                      <a:pt x="1788" y="187"/>
                      <a:pt x="1415" y="0"/>
                      <a:pt x="10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070;p118"/>
              <p:cNvSpPr/>
              <p:nvPr/>
            </p:nvSpPr>
            <p:spPr>
              <a:xfrm>
                <a:off x="3540925" y="2768200"/>
                <a:ext cx="7385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533" extrusionOk="0">
                    <a:moveTo>
                      <a:pt x="1690" y="0"/>
                    </a:moveTo>
                    <a:cubicBezTo>
                      <a:pt x="561" y="0"/>
                      <a:pt x="0" y="1361"/>
                      <a:pt x="792" y="2162"/>
                    </a:cubicBezTo>
                    <a:cubicBezTo>
                      <a:pt x="1051" y="2417"/>
                      <a:pt x="1368" y="2532"/>
                      <a:pt x="1678" y="2532"/>
                    </a:cubicBezTo>
                    <a:cubicBezTo>
                      <a:pt x="2330" y="2532"/>
                      <a:pt x="2953" y="2028"/>
                      <a:pt x="2953" y="1263"/>
                    </a:cubicBezTo>
                    <a:cubicBezTo>
                      <a:pt x="2953" y="570"/>
                      <a:pt x="2384" y="0"/>
                      <a:pt x="1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071;p118"/>
              <p:cNvSpPr/>
              <p:nvPr/>
            </p:nvSpPr>
            <p:spPr>
              <a:xfrm>
                <a:off x="3566275" y="2777750"/>
                <a:ext cx="296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15" extrusionOk="0">
                    <a:moveTo>
                      <a:pt x="676" y="1"/>
                    </a:moveTo>
                    <a:cubicBezTo>
                      <a:pt x="223" y="1"/>
                      <a:pt x="0" y="543"/>
                      <a:pt x="321" y="864"/>
                    </a:cubicBezTo>
                    <a:cubicBezTo>
                      <a:pt x="425" y="968"/>
                      <a:pt x="553" y="1015"/>
                      <a:pt x="678" y="1015"/>
                    </a:cubicBezTo>
                    <a:cubicBezTo>
                      <a:pt x="937" y="1015"/>
                      <a:pt x="1183" y="814"/>
                      <a:pt x="1183" y="508"/>
                    </a:cubicBezTo>
                    <a:cubicBezTo>
                      <a:pt x="1183" y="232"/>
                      <a:pt x="961" y="1"/>
                      <a:pt x="6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072;p118"/>
              <p:cNvSpPr/>
              <p:nvPr/>
            </p:nvSpPr>
            <p:spPr>
              <a:xfrm>
                <a:off x="3557825" y="2806225"/>
                <a:ext cx="507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006" extrusionOk="0">
                    <a:moveTo>
                      <a:pt x="1014" y="0"/>
                    </a:moveTo>
                    <a:cubicBezTo>
                      <a:pt x="614" y="0"/>
                      <a:pt x="241" y="187"/>
                      <a:pt x="0" y="498"/>
                    </a:cubicBezTo>
                    <a:cubicBezTo>
                      <a:pt x="254" y="836"/>
                      <a:pt x="634" y="1005"/>
                      <a:pt x="1014" y="1005"/>
                    </a:cubicBezTo>
                    <a:cubicBezTo>
                      <a:pt x="1395" y="1005"/>
                      <a:pt x="1775" y="836"/>
                      <a:pt x="2028" y="498"/>
                    </a:cubicBezTo>
                    <a:cubicBezTo>
                      <a:pt x="1779" y="187"/>
                      <a:pt x="1406" y="0"/>
                      <a:pt x="10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073;p118"/>
              <p:cNvSpPr/>
              <p:nvPr/>
            </p:nvSpPr>
            <p:spPr>
              <a:xfrm>
                <a:off x="3479775" y="2863150"/>
                <a:ext cx="591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022" extrusionOk="0">
                    <a:moveTo>
                      <a:pt x="1352" y="0"/>
                    </a:moveTo>
                    <a:cubicBezTo>
                      <a:pt x="454" y="0"/>
                      <a:pt x="0" y="1085"/>
                      <a:pt x="641" y="1726"/>
                    </a:cubicBezTo>
                    <a:cubicBezTo>
                      <a:pt x="845" y="1930"/>
                      <a:pt x="1097" y="2022"/>
                      <a:pt x="1345" y="2022"/>
                    </a:cubicBezTo>
                    <a:cubicBezTo>
                      <a:pt x="1865" y="2022"/>
                      <a:pt x="2366" y="1619"/>
                      <a:pt x="2366" y="1005"/>
                    </a:cubicBezTo>
                    <a:cubicBezTo>
                      <a:pt x="2366" y="454"/>
                      <a:pt x="1913" y="0"/>
                      <a:pt x="1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074;p118"/>
              <p:cNvSpPr/>
              <p:nvPr/>
            </p:nvSpPr>
            <p:spPr>
              <a:xfrm>
                <a:off x="3504000" y="2875775"/>
                <a:ext cx="229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14" extrusionOk="0">
                    <a:moveTo>
                      <a:pt x="128" y="1"/>
                    </a:moveTo>
                    <a:cubicBezTo>
                      <a:pt x="61" y="1"/>
                      <a:pt x="1" y="54"/>
                      <a:pt x="1" y="127"/>
                    </a:cubicBezTo>
                    <a:lnTo>
                      <a:pt x="1" y="883"/>
                    </a:lnTo>
                    <a:cubicBezTo>
                      <a:pt x="1" y="959"/>
                      <a:pt x="65" y="1013"/>
                      <a:pt x="135" y="1013"/>
                    </a:cubicBezTo>
                    <a:cubicBezTo>
                      <a:pt x="156" y="1013"/>
                      <a:pt x="177" y="1009"/>
                      <a:pt x="197" y="999"/>
                    </a:cubicBezTo>
                    <a:lnTo>
                      <a:pt x="828" y="616"/>
                    </a:lnTo>
                    <a:cubicBezTo>
                      <a:pt x="917" y="572"/>
                      <a:pt x="917" y="447"/>
                      <a:pt x="828" y="394"/>
                    </a:cubicBezTo>
                    <a:lnTo>
                      <a:pt x="197" y="20"/>
                    </a:lnTo>
                    <a:cubicBezTo>
                      <a:pt x="174" y="7"/>
                      <a:pt x="151" y="1"/>
                      <a:pt x="1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075;p118"/>
              <p:cNvSpPr/>
              <p:nvPr/>
            </p:nvSpPr>
            <p:spPr>
              <a:xfrm>
                <a:off x="3474700" y="2768075"/>
                <a:ext cx="7047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538" extrusionOk="0">
                    <a:moveTo>
                      <a:pt x="1571" y="1"/>
                    </a:moveTo>
                    <a:cubicBezTo>
                      <a:pt x="753" y="1"/>
                      <a:pt x="1" y="829"/>
                      <a:pt x="390" y="1758"/>
                    </a:cubicBezTo>
                    <a:cubicBezTo>
                      <a:pt x="589" y="2240"/>
                      <a:pt x="1058" y="2538"/>
                      <a:pt x="1559" y="2538"/>
                    </a:cubicBezTo>
                    <a:cubicBezTo>
                      <a:pt x="1641" y="2538"/>
                      <a:pt x="1723" y="2530"/>
                      <a:pt x="1804" y="2514"/>
                    </a:cubicBezTo>
                    <a:cubicBezTo>
                      <a:pt x="2400" y="2398"/>
                      <a:pt x="2818" y="1873"/>
                      <a:pt x="2818" y="1268"/>
                    </a:cubicBezTo>
                    <a:cubicBezTo>
                      <a:pt x="2818" y="939"/>
                      <a:pt x="2685" y="619"/>
                      <a:pt x="2454" y="379"/>
                    </a:cubicBezTo>
                    <a:cubicBezTo>
                      <a:pt x="2187" y="114"/>
                      <a:pt x="1875" y="1"/>
                      <a:pt x="15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076;p118"/>
              <p:cNvSpPr/>
              <p:nvPr/>
            </p:nvSpPr>
            <p:spPr>
              <a:xfrm>
                <a:off x="3497575" y="2783975"/>
                <a:ext cx="32025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264" extrusionOk="0">
                    <a:moveTo>
                      <a:pt x="1156" y="1"/>
                    </a:moveTo>
                    <a:cubicBezTo>
                      <a:pt x="1121" y="1"/>
                      <a:pt x="1085" y="19"/>
                      <a:pt x="1058" y="36"/>
                    </a:cubicBezTo>
                    <a:lnTo>
                      <a:pt x="53" y="1050"/>
                    </a:lnTo>
                    <a:cubicBezTo>
                      <a:pt x="18" y="1086"/>
                      <a:pt x="0" y="1139"/>
                      <a:pt x="27" y="1184"/>
                    </a:cubicBezTo>
                    <a:cubicBezTo>
                      <a:pt x="44" y="1237"/>
                      <a:pt x="89" y="1264"/>
                      <a:pt x="133" y="1264"/>
                    </a:cubicBezTo>
                    <a:lnTo>
                      <a:pt x="142" y="1264"/>
                    </a:lnTo>
                    <a:cubicBezTo>
                      <a:pt x="178" y="1264"/>
                      <a:pt x="205" y="1255"/>
                      <a:pt x="231" y="1228"/>
                    </a:cubicBezTo>
                    <a:lnTo>
                      <a:pt x="1245" y="214"/>
                    </a:lnTo>
                    <a:cubicBezTo>
                      <a:pt x="1263" y="197"/>
                      <a:pt x="1281" y="161"/>
                      <a:pt x="1281" y="125"/>
                    </a:cubicBezTo>
                    <a:cubicBezTo>
                      <a:pt x="1281" y="54"/>
                      <a:pt x="1227" y="1"/>
                      <a:pt x="1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077;p118"/>
              <p:cNvSpPr/>
              <p:nvPr/>
            </p:nvSpPr>
            <p:spPr>
              <a:xfrm>
                <a:off x="3495550" y="2783900"/>
                <a:ext cx="1492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11" extrusionOk="0">
                    <a:moveTo>
                      <a:pt x="337" y="1"/>
                    </a:moveTo>
                    <a:cubicBezTo>
                      <a:pt x="275" y="1"/>
                      <a:pt x="212" y="24"/>
                      <a:pt x="161" y="75"/>
                    </a:cubicBezTo>
                    <a:cubicBezTo>
                      <a:pt x="1" y="235"/>
                      <a:pt x="117" y="511"/>
                      <a:pt x="348" y="511"/>
                    </a:cubicBezTo>
                    <a:cubicBezTo>
                      <a:pt x="481" y="511"/>
                      <a:pt x="597" y="395"/>
                      <a:pt x="597" y="262"/>
                    </a:cubicBezTo>
                    <a:cubicBezTo>
                      <a:pt x="597" y="105"/>
                      <a:pt x="469" y="1"/>
                      <a:pt x="3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078;p118"/>
              <p:cNvSpPr/>
              <p:nvPr/>
            </p:nvSpPr>
            <p:spPr>
              <a:xfrm>
                <a:off x="3514675" y="2803025"/>
                <a:ext cx="16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02" extrusionOk="0">
                    <a:moveTo>
                      <a:pt x="339" y="1"/>
                    </a:moveTo>
                    <a:cubicBezTo>
                      <a:pt x="276" y="1"/>
                      <a:pt x="211" y="25"/>
                      <a:pt x="161" y="75"/>
                    </a:cubicBezTo>
                    <a:cubicBezTo>
                      <a:pt x="1" y="235"/>
                      <a:pt x="108" y="502"/>
                      <a:pt x="339" y="502"/>
                    </a:cubicBezTo>
                    <a:cubicBezTo>
                      <a:pt x="517" y="502"/>
                      <a:pt x="641" y="324"/>
                      <a:pt x="570" y="155"/>
                    </a:cubicBezTo>
                    <a:cubicBezTo>
                      <a:pt x="528" y="54"/>
                      <a:pt x="434" y="1"/>
                      <a:pt x="3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1479;p75"/>
          <p:cNvSpPr/>
          <p:nvPr/>
        </p:nvSpPr>
        <p:spPr>
          <a:xfrm flipH="1">
            <a:off x="2562300" y="-2014500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479;p75"/>
          <p:cNvSpPr/>
          <p:nvPr/>
        </p:nvSpPr>
        <p:spPr>
          <a:xfrm flipH="1">
            <a:off x="-1342950" y="437677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1620;p77"/>
          <p:cNvGrpSpPr/>
          <p:nvPr/>
        </p:nvGrpSpPr>
        <p:grpSpPr>
          <a:xfrm flipH="1">
            <a:off x="6693683" y="-481426"/>
            <a:ext cx="3121659" cy="3173382"/>
            <a:chOff x="5393225" y="1077700"/>
            <a:chExt cx="1463575" cy="1487825"/>
          </a:xfrm>
        </p:grpSpPr>
        <p:sp>
          <p:nvSpPr>
            <p:cNvPr id="82" name="Google Shape;1621;p77"/>
            <p:cNvSpPr/>
            <p:nvPr/>
          </p:nvSpPr>
          <p:spPr>
            <a:xfrm>
              <a:off x="5393225" y="1956375"/>
              <a:ext cx="752175" cy="609150"/>
            </a:xfrm>
            <a:custGeom>
              <a:avLst/>
              <a:gdLst/>
              <a:ahLst/>
              <a:cxnLst/>
              <a:rect l="l" t="t" r="r" b="b"/>
              <a:pathLst>
                <a:path w="30087" h="24366" extrusionOk="0">
                  <a:moveTo>
                    <a:pt x="25906" y="1"/>
                  </a:moveTo>
                  <a:cubicBezTo>
                    <a:pt x="24794" y="1"/>
                    <a:pt x="23695" y="496"/>
                    <a:pt x="22960" y="1443"/>
                  </a:cubicBezTo>
                  <a:lnTo>
                    <a:pt x="22947" y="1456"/>
                  </a:lnTo>
                  <a:cubicBezTo>
                    <a:pt x="20758" y="4276"/>
                    <a:pt x="18367" y="6861"/>
                    <a:pt x="15762" y="9129"/>
                  </a:cubicBezTo>
                  <a:cubicBezTo>
                    <a:pt x="14293" y="10409"/>
                    <a:pt x="12741" y="11597"/>
                    <a:pt x="11123" y="12682"/>
                  </a:cubicBezTo>
                  <a:cubicBezTo>
                    <a:pt x="10993" y="12773"/>
                    <a:pt x="10870" y="12851"/>
                    <a:pt x="10746" y="12936"/>
                  </a:cubicBezTo>
                  <a:lnTo>
                    <a:pt x="10129" y="13332"/>
                  </a:lnTo>
                  <a:lnTo>
                    <a:pt x="9993" y="13241"/>
                  </a:lnTo>
                  <a:cubicBezTo>
                    <a:pt x="9993" y="13241"/>
                    <a:pt x="9928" y="13209"/>
                    <a:pt x="9791" y="13144"/>
                  </a:cubicBezTo>
                  <a:cubicBezTo>
                    <a:pt x="9213" y="12864"/>
                    <a:pt x="7439" y="11987"/>
                    <a:pt x="5153" y="10850"/>
                  </a:cubicBezTo>
                  <a:lnTo>
                    <a:pt x="1" y="20180"/>
                  </a:lnTo>
                  <a:lnTo>
                    <a:pt x="7231" y="23590"/>
                  </a:lnTo>
                  <a:lnTo>
                    <a:pt x="8134" y="23935"/>
                  </a:lnTo>
                  <a:cubicBezTo>
                    <a:pt x="8749" y="24223"/>
                    <a:pt x="9410" y="24365"/>
                    <a:pt x="10068" y="24365"/>
                  </a:cubicBezTo>
                  <a:cubicBezTo>
                    <a:pt x="10997" y="24365"/>
                    <a:pt x="11921" y="24083"/>
                    <a:pt x="12708" y="23532"/>
                  </a:cubicBezTo>
                  <a:cubicBezTo>
                    <a:pt x="16080" y="21167"/>
                    <a:pt x="19179" y="18426"/>
                    <a:pt x="21946" y="15372"/>
                  </a:cubicBezTo>
                  <a:cubicBezTo>
                    <a:pt x="24688" y="12345"/>
                    <a:pt x="27059" y="9057"/>
                    <a:pt x="29106" y="5673"/>
                  </a:cubicBezTo>
                  <a:cubicBezTo>
                    <a:pt x="30087" y="4048"/>
                    <a:pt x="29697" y="1956"/>
                    <a:pt x="28203" y="794"/>
                  </a:cubicBezTo>
                  <a:cubicBezTo>
                    <a:pt x="27519" y="259"/>
                    <a:pt x="26709" y="1"/>
                    <a:pt x="25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2;p77"/>
            <p:cNvSpPr/>
            <p:nvPr/>
          </p:nvSpPr>
          <p:spPr>
            <a:xfrm>
              <a:off x="6096650" y="1757250"/>
              <a:ext cx="2950" cy="6050"/>
            </a:xfrm>
            <a:custGeom>
              <a:avLst/>
              <a:gdLst/>
              <a:ahLst/>
              <a:cxnLst/>
              <a:rect l="l" t="t" r="r" b="b"/>
              <a:pathLst>
                <a:path w="118" h="242" extrusionOk="0">
                  <a:moveTo>
                    <a:pt x="118" y="1"/>
                  </a:moveTo>
                  <a:lnTo>
                    <a:pt x="118" y="1"/>
                  </a:lnTo>
                  <a:cubicBezTo>
                    <a:pt x="79" y="79"/>
                    <a:pt x="40" y="157"/>
                    <a:pt x="1" y="241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F9B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3;p77"/>
            <p:cNvSpPr/>
            <p:nvPr/>
          </p:nvSpPr>
          <p:spPr>
            <a:xfrm>
              <a:off x="5959575" y="1619950"/>
              <a:ext cx="284250" cy="453675"/>
            </a:xfrm>
            <a:custGeom>
              <a:avLst/>
              <a:gdLst/>
              <a:ahLst/>
              <a:cxnLst/>
              <a:rect l="l" t="t" r="r" b="b"/>
              <a:pathLst>
                <a:path w="11370" h="18147" extrusionOk="0">
                  <a:moveTo>
                    <a:pt x="9258" y="1"/>
                  </a:moveTo>
                  <a:cubicBezTo>
                    <a:pt x="8306" y="1"/>
                    <a:pt x="6134" y="4391"/>
                    <a:pt x="5607" y="5486"/>
                  </a:cubicBezTo>
                  <a:cubicBezTo>
                    <a:pt x="5536" y="5642"/>
                    <a:pt x="5497" y="5727"/>
                    <a:pt x="5497" y="5727"/>
                  </a:cubicBezTo>
                  <a:cubicBezTo>
                    <a:pt x="5497" y="5727"/>
                    <a:pt x="5503" y="5324"/>
                    <a:pt x="5477" y="4798"/>
                  </a:cubicBezTo>
                  <a:cubicBezTo>
                    <a:pt x="5425" y="3819"/>
                    <a:pt x="5258" y="2413"/>
                    <a:pt x="4695" y="2413"/>
                  </a:cubicBezTo>
                  <a:cubicBezTo>
                    <a:pt x="4630" y="2413"/>
                    <a:pt x="4559" y="2432"/>
                    <a:pt x="4483" y="2472"/>
                  </a:cubicBezTo>
                  <a:cubicBezTo>
                    <a:pt x="3392" y="3057"/>
                    <a:pt x="2976" y="8137"/>
                    <a:pt x="2028" y="9540"/>
                  </a:cubicBezTo>
                  <a:cubicBezTo>
                    <a:pt x="1735" y="9956"/>
                    <a:pt x="1508" y="10417"/>
                    <a:pt x="1345" y="10898"/>
                  </a:cubicBezTo>
                  <a:lnTo>
                    <a:pt x="1319" y="10976"/>
                  </a:lnTo>
                  <a:cubicBezTo>
                    <a:pt x="1319" y="10983"/>
                    <a:pt x="1313" y="10996"/>
                    <a:pt x="1313" y="11009"/>
                  </a:cubicBezTo>
                  <a:cubicBezTo>
                    <a:pt x="1092" y="11704"/>
                    <a:pt x="1" y="15582"/>
                    <a:pt x="1651" y="16992"/>
                  </a:cubicBezTo>
                  <a:cubicBezTo>
                    <a:pt x="2519" y="17733"/>
                    <a:pt x="3977" y="18146"/>
                    <a:pt x="5124" y="18146"/>
                  </a:cubicBezTo>
                  <a:cubicBezTo>
                    <a:pt x="5849" y="18146"/>
                    <a:pt x="6450" y="17981"/>
                    <a:pt x="6699" y="17629"/>
                  </a:cubicBezTo>
                  <a:cubicBezTo>
                    <a:pt x="7036" y="17142"/>
                    <a:pt x="7459" y="16713"/>
                    <a:pt x="7946" y="16375"/>
                  </a:cubicBezTo>
                  <a:cubicBezTo>
                    <a:pt x="8108" y="16258"/>
                    <a:pt x="8284" y="16154"/>
                    <a:pt x="8466" y="16076"/>
                  </a:cubicBezTo>
                  <a:cubicBezTo>
                    <a:pt x="8804" y="15849"/>
                    <a:pt x="9102" y="15576"/>
                    <a:pt x="9362" y="15258"/>
                  </a:cubicBezTo>
                  <a:cubicBezTo>
                    <a:pt x="10343" y="14043"/>
                    <a:pt x="11084" y="12587"/>
                    <a:pt x="11227" y="10632"/>
                  </a:cubicBezTo>
                  <a:cubicBezTo>
                    <a:pt x="11370" y="8702"/>
                    <a:pt x="9466" y="6461"/>
                    <a:pt x="7901" y="5097"/>
                  </a:cubicBezTo>
                  <a:cubicBezTo>
                    <a:pt x="8687" y="3739"/>
                    <a:pt x="10129" y="991"/>
                    <a:pt x="9499" y="133"/>
                  </a:cubicBezTo>
                  <a:cubicBezTo>
                    <a:pt x="9432" y="43"/>
                    <a:pt x="9351" y="1"/>
                    <a:pt x="9258" y="1"/>
                  </a:cubicBezTo>
                  <a:close/>
                </a:path>
              </a:pathLst>
            </a:custGeom>
            <a:solidFill>
              <a:srgbClr val="F9B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4;p77"/>
            <p:cNvSpPr/>
            <p:nvPr/>
          </p:nvSpPr>
          <p:spPr>
            <a:xfrm>
              <a:off x="6158225" y="2021850"/>
              <a:ext cx="13000" cy="7475"/>
            </a:xfrm>
            <a:custGeom>
              <a:avLst/>
              <a:gdLst/>
              <a:ahLst/>
              <a:cxnLst/>
              <a:rect l="l" t="t" r="r" b="b"/>
              <a:pathLst>
                <a:path w="520" h="299" extrusionOk="0">
                  <a:moveTo>
                    <a:pt x="520" y="0"/>
                  </a:moveTo>
                  <a:cubicBezTo>
                    <a:pt x="338" y="78"/>
                    <a:pt x="162" y="182"/>
                    <a:pt x="0" y="299"/>
                  </a:cubicBezTo>
                  <a:cubicBezTo>
                    <a:pt x="182" y="214"/>
                    <a:pt x="357" y="111"/>
                    <a:pt x="520" y="0"/>
                  </a:cubicBezTo>
                  <a:close/>
                </a:path>
              </a:pathLst>
            </a:custGeom>
            <a:solidFill>
              <a:srgbClr val="F9B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25;p77"/>
            <p:cNvSpPr/>
            <p:nvPr/>
          </p:nvSpPr>
          <p:spPr>
            <a:xfrm>
              <a:off x="6041600" y="1829050"/>
              <a:ext cx="53625" cy="50800"/>
            </a:xfrm>
            <a:custGeom>
              <a:avLst/>
              <a:gdLst/>
              <a:ahLst/>
              <a:cxnLst/>
              <a:rect l="l" t="t" r="r" b="b"/>
              <a:pathLst>
                <a:path w="2145" h="2032" extrusionOk="0">
                  <a:moveTo>
                    <a:pt x="2144" y="1"/>
                  </a:moveTo>
                  <a:lnTo>
                    <a:pt x="2144" y="1"/>
                  </a:lnTo>
                  <a:cubicBezTo>
                    <a:pt x="1241" y="306"/>
                    <a:pt x="364" y="1287"/>
                    <a:pt x="72" y="1638"/>
                  </a:cubicBezTo>
                  <a:cubicBezTo>
                    <a:pt x="7" y="1716"/>
                    <a:pt x="0" y="1826"/>
                    <a:pt x="46" y="1911"/>
                  </a:cubicBezTo>
                  <a:cubicBezTo>
                    <a:pt x="91" y="1990"/>
                    <a:pt x="173" y="2031"/>
                    <a:pt x="256" y="2031"/>
                  </a:cubicBezTo>
                  <a:cubicBezTo>
                    <a:pt x="328" y="2031"/>
                    <a:pt x="400" y="2000"/>
                    <a:pt x="449" y="1937"/>
                  </a:cubicBezTo>
                  <a:cubicBezTo>
                    <a:pt x="1079" y="1059"/>
                    <a:pt x="2073" y="533"/>
                    <a:pt x="2073" y="533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26;p77"/>
            <p:cNvSpPr/>
            <p:nvPr/>
          </p:nvSpPr>
          <p:spPr>
            <a:xfrm>
              <a:off x="6086250" y="1764250"/>
              <a:ext cx="107900" cy="145200"/>
            </a:xfrm>
            <a:custGeom>
              <a:avLst/>
              <a:gdLst/>
              <a:ahLst/>
              <a:cxnLst/>
              <a:rect l="l" t="t" r="r" b="b"/>
              <a:pathLst>
                <a:path w="4316" h="5808" extrusionOk="0">
                  <a:moveTo>
                    <a:pt x="2554" y="0"/>
                  </a:moveTo>
                  <a:cubicBezTo>
                    <a:pt x="2482" y="0"/>
                    <a:pt x="2409" y="33"/>
                    <a:pt x="2353" y="111"/>
                  </a:cubicBezTo>
                  <a:cubicBezTo>
                    <a:pt x="2262" y="254"/>
                    <a:pt x="1" y="3528"/>
                    <a:pt x="66" y="5022"/>
                  </a:cubicBezTo>
                  <a:cubicBezTo>
                    <a:pt x="85" y="5575"/>
                    <a:pt x="430" y="5737"/>
                    <a:pt x="573" y="5776"/>
                  </a:cubicBezTo>
                  <a:cubicBezTo>
                    <a:pt x="618" y="5789"/>
                    <a:pt x="657" y="5795"/>
                    <a:pt x="703" y="5802"/>
                  </a:cubicBezTo>
                  <a:cubicBezTo>
                    <a:pt x="736" y="5806"/>
                    <a:pt x="769" y="5808"/>
                    <a:pt x="804" y="5808"/>
                  </a:cubicBezTo>
                  <a:cubicBezTo>
                    <a:pt x="1206" y="5808"/>
                    <a:pt x="1677" y="5532"/>
                    <a:pt x="1976" y="5107"/>
                  </a:cubicBezTo>
                  <a:cubicBezTo>
                    <a:pt x="2034" y="5022"/>
                    <a:pt x="2119" y="4879"/>
                    <a:pt x="2229" y="4684"/>
                  </a:cubicBezTo>
                  <a:cubicBezTo>
                    <a:pt x="2626" y="4015"/>
                    <a:pt x="3347" y="2774"/>
                    <a:pt x="4081" y="2294"/>
                  </a:cubicBezTo>
                  <a:cubicBezTo>
                    <a:pt x="4316" y="2144"/>
                    <a:pt x="4169" y="1828"/>
                    <a:pt x="3951" y="1828"/>
                  </a:cubicBezTo>
                  <a:cubicBezTo>
                    <a:pt x="3903" y="1828"/>
                    <a:pt x="3853" y="1843"/>
                    <a:pt x="3802" y="1878"/>
                  </a:cubicBezTo>
                  <a:cubicBezTo>
                    <a:pt x="2983" y="2417"/>
                    <a:pt x="2210" y="3729"/>
                    <a:pt x="1801" y="4431"/>
                  </a:cubicBezTo>
                  <a:cubicBezTo>
                    <a:pt x="1697" y="4600"/>
                    <a:pt x="1612" y="4749"/>
                    <a:pt x="1567" y="4814"/>
                  </a:cubicBezTo>
                  <a:cubicBezTo>
                    <a:pt x="1345" y="5128"/>
                    <a:pt x="1013" y="5306"/>
                    <a:pt x="799" y="5306"/>
                  </a:cubicBezTo>
                  <a:cubicBezTo>
                    <a:pt x="768" y="5306"/>
                    <a:pt x="741" y="5302"/>
                    <a:pt x="716" y="5295"/>
                  </a:cubicBezTo>
                  <a:cubicBezTo>
                    <a:pt x="683" y="5289"/>
                    <a:pt x="579" y="5256"/>
                    <a:pt x="566" y="5003"/>
                  </a:cubicBezTo>
                  <a:cubicBezTo>
                    <a:pt x="521" y="3905"/>
                    <a:pt x="2138" y="1306"/>
                    <a:pt x="2769" y="397"/>
                  </a:cubicBezTo>
                  <a:cubicBezTo>
                    <a:pt x="2903" y="202"/>
                    <a:pt x="2733" y="0"/>
                    <a:pt x="2554" y="0"/>
                  </a:cubicBez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27;p77"/>
            <p:cNvSpPr/>
            <p:nvPr/>
          </p:nvSpPr>
          <p:spPr>
            <a:xfrm>
              <a:off x="6114200" y="1812650"/>
              <a:ext cx="105975" cy="135275"/>
            </a:xfrm>
            <a:custGeom>
              <a:avLst/>
              <a:gdLst/>
              <a:ahLst/>
              <a:cxnLst/>
              <a:rect l="l" t="t" r="r" b="b"/>
              <a:pathLst>
                <a:path w="4239" h="5411" extrusionOk="0">
                  <a:moveTo>
                    <a:pt x="2671" y="0"/>
                  </a:moveTo>
                  <a:cubicBezTo>
                    <a:pt x="2602" y="0"/>
                    <a:pt x="2531" y="31"/>
                    <a:pt x="2476" y="104"/>
                  </a:cubicBezTo>
                  <a:cubicBezTo>
                    <a:pt x="2222" y="449"/>
                    <a:pt x="0" y="3502"/>
                    <a:pt x="410" y="4801"/>
                  </a:cubicBezTo>
                  <a:cubicBezTo>
                    <a:pt x="507" y="5120"/>
                    <a:pt x="722" y="5334"/>
                    <a:pt x="1007" y="5393"/>
                  </a:cubicBezTo>
                  <a:cubicBezTo>
                    <a:pt x="1033" y="5399"/>
                    <a:pt x="1059" y="5406"/>
                    <a:pt x="1079" y="5406"/>
                  </a:cubicBezTo>
                  <a:cubicBezTo>
                    <a:pt x="1110" y="5409"/>
                    <a:pt x="1141" y="5411"/>
                    <a:pt x="1172" y="5411"/>
                  </a:cubicBezTo>
                  <a:cubicBezTo>
                    <a:pt x="1490" y="5411"/>
                    <a:pt x="1791" y="5236"/>
                    <a:pt x="1969" y="5035"/>
                  </a:cubicBezTo>
                  <a:cubicBezTo>
                    <a:pt x="2170" y="4775"/>
                    <a:pt x="2352" y="4503"/>
                    <a:pt x="2508" y="4210"/>
                  </a:cubicBezTo>
                  <a:cubicBezTo>
                    <a:pt x="2904" y="3561"/>
                    <a:pt x="3392" y="2748"/>
                    <a:pt x="4002" y="2346"/>
                  </a:cubicBezTo>
                  <a:cubicBezTo>
                    <a:pt x="4239" y="2195"/>
                    <a:pt x="4089" y="1877"/>
                    <a:pt x="3872" y="1877"/>
                  </a:cubicBezTo>
                  <a:cubicBezTo>
                    <a:pt x="3827" y="1877"/>
                    <a:pt x="3778" y="1891"/>
                    <a:pt x="3730" y="1923"/>
                  </a:cubicBezTo>
                  <a:cubicBezTo>
                    <a:pt x="3021" y="2391"/>
                    <a:pt x="2502" y="3262"/>
                    <a:pt x="2079" y="3957"/>
                  </a:cubicBezTo>
                  <a:cubicBezTo>
                    <a:pt x="1936" y="4217"/>
                    <a:pt x="1768" y="4464"/>
                    <a:pt x="1586" y="4704"/>
                  </a:cubicBezTo>
                  <a:cubicBezTo>
                    <a:pt x="1480" y="4826"/>
                    <a:pt x="1317" y="4906"/>
                    <a:pt x="1179" y="4906"/>
                  </a:cubicBezTo>
                  <a:cubicBezTo>
                    <a:pt x="1155" y="4906"/>
                    <a:pt x="1133" y="4904"/>
                    <a:pt x="1111" y="4899"/>
                  </a:cubicBezTo>
                  <a:cubicBezTo>
                    <a:pt x="1072" y="4892"/>
                    <a:pt x="955" y="4866"/>
                    <a:pt x="890" y="4652"/>
                  </a:cubicBezTo>
                  <a:cubicBezTo>
                    <a:pt x="637" y="3853"/>
                    <a:pt x="1975" y="1625"/>
                    <a:pt x="2878" y="403"/>
                  </a:cubicBezTo>
                  <a:cubicBezTo>
                    <a:pt x="3024" y="210"/>
                    <a:pt x="2853" y="0"/>
                    <a:pt x="2671" y="0"/>
                  </a:cubicBez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28;p77"/>
            <p:cNvSpPr/>
            <p:nvPr/>
          </p:nvSpPr>
          <p:spPr>
            <a:xfrm>
              <a:off x="6157900" y="1862575"/>
              <a:ext cx="80200" cy="103975"/>
            </a:xfrm>
            <a:custGeom>
              <a:avLst/>
              <a:gdLst/>
              <a:ahLst/>
              <a:cxnLst/>
              <a:rect l="l" t="t" r="r" b="b"/>
              <a:pathLst>
                <a:path w="3208" h="4159" extrusionOk="0">
                  <a:moveTo>
                    <a:pt x="1947" y="0"/>
                  </a:moveTo>
                  <a:cubicBezTo>
                    <a:pt x="1876" y="0"/>
                    <a:pt x="1804" y="32"/>
                    <a:pt x="1748" y="108"/>
                  </a:cubicBezTo>
                  <a:cubicBezTo>
                    <a:pt x="1572" y="355"/>
                    <a:pt x="0" y="2519"/>
                    <a:pt x="162" y="3532"/>
                  </a:cubicBezTo>
                  <a:cubicBezTo>
                    <a:pt x="201" y="3792"/>
                    <a:pt x="377" y="4006"/>
                    <a:pt x="617" y="4097"/>
                  </a:cubicBezTo>
                  <a:cubicBezTo>
                    <a:pt x="689" y="4123"/>
                    <a:pt x="754" y="4143"/>
                    <a:pt x="825" y="4149"/>
                  </a:cubicBezTo>
                  <a:cubicBezTo>
                    <a:pt x="865" y="4155"/>
                    <a:pt x="906" y="4158"/>
                    <a:pt x="946" y="4158"/>
                  </a:cubicBezTo>
                  <a:cubicBezTo>
                    <a:pt x="1125" y="4158"/>
                    <a:pt x="1299" y="4100"/>
                    <a:pt x="1442" y="3993"/>
                  </a:cubicBezTo>
                  <a:cubicBezTo>
                    <a:pt x="1683" y="3798"/>
                    <a:pt x="1871" y="3448"/>
                    <a:pt x="2092" y="3045"/>
                  </a:cubicBezTo>
                  <a:cubicBezTo>
                    <a:pt x="2339" y="2590"/>
                    <a:pt x="2618" y="2077"/>
                    <a:pt x="2963" y="1849"/>
                  </a:cubicBezTo>
                  <a:cubicBezTo>
                    <a:pt x="3207" y="1706"/>
                    <a:pt x="3056" y="1380"/>
                    <a:pt x="2836" y="1380"/>
                  </a:cubicBezTo>
                  <a:cubicBezTo>
                    <a:pt x="2787" y="1380"/>
                    <a:pt x="2735" y="1396"/>
                    <a:pt x="2683" y="1434"/>
                  </a:cubicBezTo>
                  <a:cubicBezTo>
                    <a:pt x="2235" y="1726"/>
                    <a:pt x="1930" y="2298"/>
                    <a:pt x="1650" y="2804"/>
                  </a:cubicBezTo>
                  <a:cubicBezTo>
                    <a:pt x="1475" y="3129"/>
                    <a:pt x="1293" y="3474"/>
                    <a:pt x="1130" y="3597"/>
                  </a:cubicBezTo>
                  <a:cubicBezTo>
                    <a:pt x="1070" y="3638"/>
                    <a:pt x="998" y="3658"/>
                    <a:pt x="928" y="3658"/>
                  </a:cubicBezTo>
                  <a:cubicBezTo>
                    <a:pt x="886" y="3658"/>
                    <a:pt x="845" y="3651"/>
                    <a:pt x="806" y="3636"/>
                  </a:cubicBezTo>
                  <a:cubicBezTo>
                    <a:pt x="728" y="3603"/>
                    <a:pt x="669" y="3532"/>
                    <a:pt x="663" y="3454"/>
                  </a:cubicBezTo>
                  <a:cubicBezTo>
                    <a:pt x="565" y="2843"/>
                    <a:pt x="1527" y="1265"/>
                    <a:pt x="2157" y="407"/>
                  </a:cubicBezTo>
                  <a:cubicBezTo>
                    <a:pt x="2302" y="211"/>
                    <a:pt x="2130" y="0"/>
                    <a:pt x="1947" y="0"/>
                  </a:cubicBez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29;p77"/>
            <p:cNvSpPr/>
            <p:nvPr/>
          </p:nvSpPr>
          <p:spPr>
            <a:xfrm>
              <a:off x="6050375" y="1910725"/>
              <a:ext cx="50700" cy="84300"/>
            </a:xfrm>
            <a:custGeom>
              <a:avLst/>
              <a:gdLst/>
              <a:ahLst/>
              <a:cxnLst/>
              <a:rect l="l" t="t" r="r" b="b"/>
              <a:pathLst>
                <a:path w="2028" h="3372" extrusionOk="0">
                  <a:moveTo>
                    <a:pt x="1769" y="0"/>
                  </a:moveTo>
                  <a:cubicBezTo>
                    <a:pt x="1642" y="0"/>
                    <a:pt x="1526" y="94"/>
                    <a:pt x="1514" y="222"/>
                  </a:cubicBezTo>
                  <a:lnTo>
                    <a:pt x="1514" y="235"/>
                  </a:lnTo>
                  <a:cubicBezTo>
                    <a:pt x="1384" y="1405"/>
                    <a:pt x="624" y="2451"/>
                    <a:pt x="104" y="2990"/>
                  </a:cubicBezTo>
                  <a:cubicBezTo>
                    <a:pt x="0" y="3100"/>
                    <a:pt x="33" y="3282"/>
                    <a:pt x="176" y="3347"/>
                  </a:cubicBezTo>
                  <a:cubicBezTo>
                    <a:pt x="206" y="3364"/>
                    <a:pt x="240" y="3372"/>
                    <a:pt x="273" y="3372"/>
                  </a:cubicBezTo>
                  <a:cubicBezTo>
                    <a:pt x="331" y="3372"/>
                    <a:pt x="390" y="3347"/>
                    <a:pt x="435" y="3302"/>
                  </a:cubicBezTo>
                  <a:cubicBezTo>
                    <a:pt x="981" y="2723"/>
                    <a:pt x="1871" y="1561"/>
                    <a:pt x="2014" y="274"/>
                  </a:cubicBezTo>
                  <a:cubicBezTo>
                    <a:pt x="2027" y="138"/>
                    <a:pt x="1930" y="14"/>
                    <a:pt x="1793" y="1"/>
                  </a:cubicBezTo>
                  <a:cubicBezTo>
                    <a:pt x="1785" y="1"/>
                    <a:pt x="1777" y="0"/>
                    <a:pt x="1769" y="0"/>
                  </a:cubicBezTo>
                  <a:close/>
                </a:path>
              </a:pathLst>
            </a:custGeom>
            <a:solidFill>
              <a:srgbClr val="F68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30;p77"/>
            <p:cNvSpPr/>
            <p:nvPr/>
          </p:nvSpPr>
          <p:spPr>
            <a:xfrm>
              <a:off x="6215550" y="1408875"/>
              <a:ext cx="119550" cy="112250"/>
            </a:xfrm>
            <a:custGeom>
              <a:avLst/>
              <a:gdLst/>
              <a:ahLst/>
              <a:cxnLst/>
              <a:rect l="l" t="t" r="r" b="b"/>
              <a:pathLst>
                <a:path w="4782" h="4490" extrusionOk="0">
                  <a:moveTo>
                    <a:pt x="1553" y="1"/>
                  </a:moveTo>
                  <a:lnTo>
                    <a:pt x="0" y="2151"/>
                  </a:lnTo>
                  <a:lnTo>
                    <a:pt x="3223" y="4490"/>
                  </a:lnTo>
                  <a:lnTo>
                    <a:pt x="4782" y="2339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31;p77"/>
            <p:cNvSpPr/>
            <p:nvPr/>
          </p:nvSpPr>
          <p:spPr>
            <a:xfrm>
              <a:off x="6478825" y="1599725"/>
              <a:ext cx="119725" cy="112250"/>
            </a:xfrm>
            <a:custGeom>
              <a:avLst/>
              <a:gdLst/>
              <a:ahLst/>
              <a:cxnLst/>
              <a:rect l="l" t="t" r="r" b="b"/>
              <a:pathLst>
                <a:path w="4789" h="4490" extrusionOk="0">
                  <a:moveTo>
                    <a:pt x="1560" y="0"/>
                  </a:moveTo>
                  <a:lnTo>
                    <a:pt x="0" y="2151"/>
                  </a:lnTo>
                  <a:lnTo>
                    <a:pt x="3229" y="4489"/>
                  </a:lnTo>
                  <a:lnTo>
                    <a:pt x="4789" y="2339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32;p77"/>
            <p:cNvSpPr/>
            <p:nvPr/>
          </p:nvSpPr>
          <p:spPr>
            <a:xfrm>
              <a:off x="5979725" y="1462650"/>
              <a:ext cx="579525" cy="567700"/>
            </a:xfrm>
            <a:custGeom>
              <a:avLst/>
              <a:gdLst/>
              <a:ahLst/>
              <a:cxnLst/>
              <a:rect l="l" t="t" r="r" b="b"/>
              <a:pathLst>
                <a:path w="23181" h="22708" extrusionOk="0">
                  <a:moveTo>
                    <a:pt x="9453" y="0"/>
                  </a:moveTo>
                  <a:lnTo>
                    <a:pt x="2742" y="9258"/>
                  </a:lnTo>
                  <a:cubicBezTo>
                    <a:pt x="0" y="13045"/>
                    <a:pt x="845" y="18347"/>
                    <a:pt x="4639" y="21095"/>
                  </a:cubicBezTo>
                  <a:cubicBezTo>
                    <a:pt x="6140" y="22184"/>
                    <a:pt x="7878" y="22707"/>
                    <a:pt x="9601" y="22707"/>
                  </a:cubicBezTo>
                  <a:cubicBezTo>
                    <a:pt x="12226" y="22707"/>
                    <a:pt x="14817" y="21491"/>
                    <a:pt x="16476" y="19204"/>
                  </a:cubicBezTo>
                  <a:lnTo>
                    <a:pt x="23180" y="9946"/>
                  </a:lnTo>
                  <a:lnTo>
                    <a:pt x="20003" y="7640"/>
                  </a:lnTo>
                  <a:lnTo>
                    <a:pt x="13299" y="16898"/>
                  </a:lnTo>
                  <a:cubicBezTo>
                    <a:pt x="12429" y="18082"/>
                    <a:pt x="11049" y="18775"/>
                    <a:pt x="9594" y="18775"/>
                  </a:cubicBezTo>
                  <a:cubicBezTo>
                    <a:pt x="9517" y="18775"/>
                    <a:pt x="9439" y="18773"/>
                    <a:pt x="9362" y="18769"/>
                  </a:cubicBezTo>
                  <a:cubicBezTo>
                    <a:pt x="9310" y="18853"/>
                    <a:pt x="9258" y="18944"/>
                    <a:pt x="9212" y="19035"/>
                  </a:cubicBezTo>
                  <a:cubicBezTo>
                    <a:pt x="8992" y="19438"/>
                    <a:pt x="8810" y="19789"/>
                    <a:pt x="8563" y="19977"/>
                  </a:cubicBezTo>
                  <a:cubicBezTo>
                    <a:pt x="8419" y="20089"/>
                    <a:pt x="8245" y="20148"/>
                    <a:pt x="8069" y="20148"/>
                  </a:cubicBezTo>
                  <a:cubicBezTo>
                    <a:pt x="8030" y="20148"/>
                    <a:pt x="7991" y="20146"/>
                    <a:pt x="7952" y="20140"/>
                  </a:cubicBezTo>
                  <a:cubicBezTo>
                    <a:pt x="7881" y="20133"/>
                    <a:pt x="7809" y="20120"/>
                    <a:pt x="7744" y="20094"/>
                  </a:cubicBezTo>
                  <a:cubicBezTo>
                    <a:pt x="7504" y="20003"/>
                    <a:pt x="7328" y="19782"/>
                    <a:pt x="7289" y="19523"/>
                  </a:cubicBezTo>
                  <a:cubicBezTo>
                    <a:pt x="7270" y="19373"/>
                    <a:pt x="7276" y="19217"/>
                    <a:pt x="7309" y="19068"/>
                  </a:cubicBezTo>
                  <a:lnTo>
                    <a:pt x="7309" y="19068"/>
                  </a:lnTo>
                  <a:cubicBezTo>
                    <a:pt x="7113" y="19281"/>
                    <a:pt x="6831" y="19403"/>
                    <a:pt x="6542" y="19403"/>
                  </a:cubicBezTo>
                  <a:cubicBezTo>
                    <a:pt x="6514" y="19403"/>
                    <a:pt x="6486" y="19401"/>
                    <a:pt x="6458" y="19399"/>
                  </a:cubicBezTo>
                  <a:lnTo>
                    <a:pt x="6386" y="19393"/>
                  </a:lnTo>
                  <a:cubicBezTo>
                    <a:pt x="6101" y="19328"/>
                    <a:pt x="5886" y="19120"/>
                    <a:pt x="5789" y="18795"/>
                  </a:cubicBezTo>
                  <a:cubicBezTo>
                    <a:pt x="5678" y="18464"/>
                    <a:pt x="5756" y="18009"/>
                    <a:pt x="5919" y="17515"/>
                  </a:cubicBezTo>
                  <a:lnTo>
                    <a:pt x="5919" y="17515"/>
                  </a:lnTo>
                  <a:cubicBezTo>
                    <a:pt x="5649" y="17738"/>
                    <a:pt x="5332" y="17871"/>
                    <a:pt x="5053" y="17871"/>
                  </a:cubicBezTo>
                  <a:cubicBezTo>
                    <a:pt x="5023" y="17871"/>
                    <a:pt x="4993" y="17869"/>
                    <a:pt x="4964" y="17866"/>
                  </a:cubicBezTo>
                  <a:cubicBezTo>
                    <a:pt x="4918" y="17859"/>
                    <a:pt x="4879" y="17853"/>
                    <a:pt x="4834" y="17840"/>
                  </a:cubicBezTo>
                  <a:cubicBezTo>
                    <a:pt x="4691" y="17801"/>
                    <a:pt x="4353" y="17639"/>
                    <a:pt x="4327" y="17086"/>
                  </a:cubicBezTo>
                  <a:cubicBezTo>
                    <a:pt x="4301" y="16482"/>
                    <a:pt x="4652" y="15592"/>
                    <a:pt x="5087" y="14734"/>
                  </a:cubicBezTo>
                  <a:cubicBezTo>
                    <a:pt x="5074" y="14618"/>
                    <a:pt x="5061" y="14501"/>
                    <a:pt x="5061" y="14384"/>
                  </a:cubicBezTo>
                  <a:cubicBezTo>
                    <a:pt x="5022" y="13370"/>
                    <a:pt x="5327" y="12376"/>
                    <a:pt x="5925" y="11558"/>
                  </a:cubicBezTo>
                  <a:lnTo>
                    <a:pt x="12630" y="2300"/>
                  </a:lnTo>
                  <a:lnTo>
                    <a:pt x="9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33;p77"/>
            <p:cNvSpPr/>
            <p:nvPr/>
          </p:nvSpPr>
          <p:spPr>
            <a:xfrm>
              <a:off x="6060775" y="1822225"/>
              <a:ext cx="166650" cy="164375"/>
            </a:xfrm>
            <a:custGeom>
              <a:avLst/>
              <a:gdLst/>
              <a:ahLst/>
              <a:cxnLst/>
              <a:rect l="l" t="t" r="r" b="b"/>
              <a:pathLst>
                <a:path w="6666" h="6575" extrusionOk="0">
                  <a:moveTo>
                    <a:pt x="1819" y="1"/>
                  </a:moveTo>
                  <a:cubicBezTo>
                    <a:pt x="1819" y="1"/>
                    <a:pt x="0" y="1976"/>
                    <a:pt x="500" y="3476"/>
                  </a:cubicBezTo>
                  <a:cubicBezTo>
                    <a:pt x="717" y="4134"/>
                    <a:pt x="1060" y="4319"/>
                    <a:pt x="1378" y="4319"/>
                  </a:cubicBezTo>
                  <a:cubicBezTo>
                    <a:pt x="1786" y="4319"/>
                    <a:pt x="2150" y="4016"/>
                    <a:pt x="2150" y="4016"/>
                  </a:cubicBezTo>
                  <a:lnTo>
                    <a:pt x="2150" y="4016"/>
                  </a:lnTo>
                  <a:cubicBezTo>
                    <a:pt x="2150" y="4016"/>
                    <a:pt x="1722" y="5224"/>
                    <a:pt x="2475" y="5744"/>
                  </a:cubicBezTo>
                  <a:cubicBezTo>
                    <a:pt x="2676" y="5883"/>
                    <a:pt x="2864" y="5934"/>
                    <a:pt x="3031" y="5934"/>
                  </a:cubicBezTo>
                  <a:cubicBezTo>
                    <a:pt x="3480" y="5934"/>
                    <a:pt x="3782" y="5566"/>
                    <a:pt x="3801" y="5542"/>
                  </a:cubicBezTo>
                  <a:lnTo>
                    <a:pt x="3801" y="5542"/>
                  </a:lnTo>
                  <a:cubicBezTo>
                    <a:pt x="3788" y="5575"/>
                    <a:pt x="3502" y="6283"/>
                    <a:pt x="4717" y="6556"/>
                  </a:cubicBezTo>
                  <a:cubicBezTo>
                    <a:pt x="4775" y="6569"/>
                    <a:pt x="4833" y="6575"/>
                    <a:pt x="4889" y="6575"/>
                  </a:cubicBezTo>
                  <a:cubicBezTo>
                    <a:pt x="5787" y="6575"/>
                    <a:pt x="6427" y="5052"/>
                    <a:pt x="6666" y="4386"/>
                  </a:cubicBezTo>
                  <a:lnTo>
                    <a:pt x="6666" y="4386"/>
                  </a:lnTo>
                  <a:cubicBezTo>
                    <a:pt x="6575" y="4389"/>
                    <a:pt x="6482" y="4391"/>
                    <a:pt x="6389" y="4391"/>
                  </a:cubicBezTo>
                  <a:cubicBezTo>
                    <a:pt x="6297" y="4391"/>
                    <a:pt x="6204" y="4389"/>
                    <a:pt x="6113" y="4386"/>
                  </a:cubicBezTo>
                  <a:cubicBezTo>
                    <a:pt x="6061" y="4470"/>
                    <a:pt x="6016" y="4561"/>
                    <a:pt x="5964" y="4652"/>
                  </a:cubicBezTo>
                  <a:cubicBezTo>
                    <a:pt x="5750" y="5055"/>
                    <a:pt x="5561" y="5406"/>
                    <a:pt x="5314" y="5594"/>
                  </a:cubicBezTo>
                  <a:cubicBezTo>
                    <a:pt x="5171" y="5706"/>
                    <a:pt x="5001" y="5765"/>
                    <a:pt x="4823" y="5765"/>
                  </a:cubicBezTo>
                  <a:cubicBezTo>
                    <a:pt x="4783" y="5765"/>
                    <a:pt x="4744" y="5763"/>
                    <a:pt x="4704" y="5757"/>
                  </a:cubicBezTo>
                  <a:cubicBezTo>
                    <a:pt x="4632" y="5750"/>
                    <a:pt x="4567" y="5737"/>
                    <a:pt x="4502" y="5711"/>
                  </a:cubicBezTo>
                  <a:cubicBezTo>
                    <a:pt x="4255" y="5620"/>
                    <a:pt x="4080" y="5399"/>
                    <a:pt x="4047" y="5140"/>
                  </a:cubicBezTo>
                  <a:cubicBezTo>
                    <a:pt x="4028" y="4990"/>
                    <a:pt x="4034" y="4834"/>
                    <a:pt x="4067" y="4685"/>
                  </a:cubicBezTo>
                  <a:lnTo>
                    <a:pt x="4067" y="4685"/>
                  </a:lnTo>
                  <a:cubicBezTo>
                    <a:pt x="3865" y="4898"/>
                    <a:pt x="3588" y="5020"/>
                    <a:pt x="3300" y="5020"/>
                  </a:cubicBezTo>
                  <a:cubicBezTo>
                    <a:pt x="3272" y="5020"/>
                    <a:pt x="3244" y="5018"/>
                    <a:pt x="3216" y="5016"/>
                  </a:cubicBezTo>
                  <a:lnTo>
                    <a:pt x="3138" y="5010"/>
                  </a:lnTo>
                  <a:cubicBezTo>
                    <a:pt x="2852" y="4945"/>
                    <a:pt x="2644" y="4737"/>
                    <a:pt x="2540" y="4412"/>
                  </a:cubicBezTo>
                  <a:cubicBezTo>
                    <a:pt x="2436" y="4081"/>
                    <a:pt x="2508" y="3626"/>
                    <a:pt x="2670" y="3132"/>
                  </a:cubicBezTo>
                  <a:lnTo>
                    <a:pt x="2670" y="3132"/>
                  </a:lnTo>
                  <a:cubicBezTo>
                    <a:pt x="2401" y="3355"/>
                    <a:pt x="2089" y="3488"/>
                    <a:pt x="1806" y="3488"/>
                  </a:cubicBezTo>
                  <a:cubicBezTo>
                    <a:pt x="1775" y="3488"/>
                    <a:pt x="1745" y="3486"/>
                    <a:pt x="1715" y="3483"/>
                  </a:cubicBezTo>
                  <a:cubicBezTo>
                    <a:pt x="1676" y="3476"/>
                    <a:pt x="1631" y="3470"/>
                    <a:pt x="1592" y="3457"/>
                  </a:cubicBezTo>
                  <a:cubicBezTo>
                    <a:pt x="1442" y="3418"/>
                    <a:pt x="1104" y="3256"/>
                    <a:pt x="1085" y="2703"/>
                  </a:cubicBezTo>
                  <a:cubicBezTo>
                    <a:pt x="1059" y="2099"/>
                    <a:pt x="1410" y="1209"/>
                    <a:pt x="1845" y="351"/>
                  </a:cubicBezTo>
                  <a:cubicBezTo>
                    <a:pt x="1832" y="235"/>
                    <a:pt x="1819" y="118"/>
                    <a:pt x="1819" y="1"/>
                  </a:cubicBezTo>
                  <a:close/>
                </a:path>
              </a:pathLst>
            </a:custGeom>
            <a:solidFill>
              <a:srgbClr val="4B42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34;p77"/>
            <p:cNvSpPr/>
            <p:nvPr/>
          </p:nvSpPr>
          <p:spPr>
            <a:xfrm>
              <a:off x="6305200" y="1077700"/>
              <a:ext cx="169750" cy="297425"/>
            </a:xfrm>
            <a:custGeom>
              <a:avLst/>
              <a:gdLst/>
              <a:ahLst/>
              <a:cxnLst/>
              <a:rect l="l" t="t" r="r" b="b"/>
              <a:pathLst>
                <a:path w="6790" h="11897" extrusionOk="0">
                  <a:moveTo>
                    <a:pt x="6790" y="1"/>
                  </a:moveTo>
                  <a:lnTo>
                    <a:pt x="3645" y="5679"/>
                  </a:lnTo>
                  <a:lnTo>
                    <a:pt x="2047" y="3964"/>
                  </a:lnTo>
                  <a:lnTo>
                    <a:pt x="1" y="11896"/>
                  </a:lnTo>
                  <a:lnTo>
                    <a:pt x="2645" y="6361"/>
                  </a:lnTo>
                  <a:lnTo>
                    <a:pt x="3775" y="8512"/>
                  </a:lnTo>
                  <a:lnTo>
                    <a:pt x="67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35;p77"/>
            <p:cNvSpPr/>
            <p:nvPr/>
          </p:nvSpPr>
          <p:spPr>
            <a:xfrm>
              <a:off x="6627275" y="1354300"/>
              <a:ext cx="229525" cy="254050"/>
            </a:xfrm>
            <a:custGeom>
              <a:avLst/>
              <a:gdLst/>
              <a:ahLst/>
              <a:cxnLst/>
              <a:rect l="l" t="t" r="r" b="b"/>
              <a:pathLst>
                <a:path w="9181" h="10162" extrusionOk="0">
                  <a:moveTo>
                    <a:pt x="9180" y="1"/>
                  </a:moveTo>
                  <a:lnTo>
                    <a:pt x="2034" y="5516"/>
                  </a:lnTo>
                  <a:lnTo>
                    <a:pt x="4431" y="5926"/>
                  </a:lnTo>
                  <a:lnTo>
                    <a:pt x="0" y="10162"/>
                  </a:lnTo>
                  <a:lnTo>
                    <a:pt x="6893" y="5744"/>
                  </a:lnTo>
                  <a:lnTo>
                    <a:pt x="4769" y="4763"/>
                  </a:lnTo>
                  <a:lnTo>
                    <a:pt x="9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87"/>
          <p:cNvSpPr txBox="1">
            <a:spLocks noGrp="1"/>
          </p:cNvSpPr>
          <p:nvPr>
            <p:ph type="ctrTitle"/>
          </p:nvPr>
        </p:nvSpPr>
        <p:spPr>
          <a:xfrm flipH="1">
            <a:off x="495298" y="304800"/>
            <a:ext cx="3276601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 ANALYSIS</a:t>
            </a:r>
            <a:endParaRPr b="1"/>
          </a:p>
        </p:txBody>
      </p:sp>
      <p:sp>
        <p:nvSpPr>
          <p:cNvPr id="2503" name="Google Shape;2503;p87">
            <a:hlinkClick r:id="" action="ppaction://hlinkshowjump?jump=nextslide"/>
          </p:cNvPr>
          <p:cNvSpPr/>
          <p:nvPr/>
        </p:nvSpPr>
        <p:spPr>
          <a:xfrm>
            <a:off x="8494850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04;p87"/>
          <p:cNvGrpSpPr/>
          <p:nvPr/>
        </p:nvGrpSpPr>
        <p:grpSpPr>
          <a:xfrm>
            <a:off x="8156412" y="4694595"/>
            <a:ext cx="244923" cy="244027"/>
            <a:chOff x="1173525" y="240250"/>
            <a:chExt cx="5255850" cy="5236625"/>
          </a:xfrm>
        </p:grpSpPr>
        <p:sp>
          <p:nvSpPr>
            <p:cNvPr id="2505" name="Google Shape;2505;p87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7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7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8" name="Google Shape;2508;p87">
            <a:hlinkClick r:id="" action="ppaction://hlinkshowjump?jump=previousslide"/>
          </p:cNvPr>
          <p:cNvSpPr/>
          <p:nvPr/>
        </p:nvSpPr>
        <p:spPr>
          <a:xfrm flipH="1">
            <a:off x="7852575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87">
            <a:hlinkClick r:id="" action="ppaction://hlinkshowjump?jump=firstslide"/>
          </p:cNvPr>
          <p:cNvSpPr/>
          <p:nvPr/>
        </p:nvSpPr>
        <p:spPr>
          <a:xfrm>
            <a:off x="8152450" y="468065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277;p84"/>
          <p:cNvSpPr/>
          <p:nvPr/>
        </p:nvSpPr>
        <p:spPr>
          <a:xfrm>
            <a:off x="621125" y="1301554"/>
            <a:ext cx="509100" cy="32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Rectangle 230"/>
          <p:cNvSpPr/>
          <p:nvPr/>
        </p:nvSpPr>
        <p:spPr>
          <a:xfrm>
            <a:off x="1392494" y="1303437"/>
            <a:ext cx="47420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Jenis Kejahatan apa yang paling sering terjadi di Boston?</a:t>
            </a:r>
            <a:endParaRPr lang="en-US" dirty="0"/>
          </a:p>
        </p:txBody>
      </p:sp>
      <p:sp>
        <p:nvSpPr>
          <p:cNvPr id="232" name="Google Shape;2276;p84"/>
          <p:cNvSpPr/>
          <p:nvPr/>
        </p:nvSpPr>
        <p:spPr>
          <a:xfrm>
            <a:off x="621125" y="1791154"/>
            <a:ext cx="779050" cy="31387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Rectangle 232"/>
          <p:cNvSpPr/>
          <p:nvPr/>
        </p:nvSpPr>
        <p:spPr>
          <a:xfrm>
            <a:off x="1592519" y="1779687"/>
            <a:ext cx="435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Di daerah manakah Kejahatan paling banyak terjadi?</a:t>
            </a:r>
            <a:endParaRPr lang="en-US" dirty="0"/>
          </a:p>
        </p:txBody>
      </p:sp>
      <p:sp>
        <p:nvSpPr>
          <p:cNvPr id="234" name="Google Shape;2276;p84"/>
          <p:cNvSpPr/>
          <p:nvPr/>
        </p:nvSpPr>
        <p:spPr>
          <a:xfrm>
            <a:off x="621125" y="2276929"/>
            <a:ext cx="1169575" cy="32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Rectangle 234"/>
          <p:cNvSpPr/>
          <p:nvPr/>
        </p:nvSpPr>
        <p:spPr>
          <a:xfrm>
            <a:off x="2049719" y="2274987"/>
            <a:ext cx="65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Berapa Banyak frekuensi kejahatan yang terjadi berdasarkan tahun, bulan, hari?</a:t>
            </a:r>
            <a:endParaRPr lang="en-US" dirty="0"/>
          </a:p>
        </p:txBody>
      </p:sp>
      <p:sp>
        <p:nvSpPr>
          <p:cNvPr id="236" name="Google Shape;2276;p84"/>
          <p:cNvSpPr/>
          <p:nvPr/>
        </p:nvSpPr>
        <p:spPr>
          <a:xfrm>
            <a:off x="7736300" y="2829379"/>
            <a:ext cx="1169575" cy="32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Rectangle 236"/>
          <p:cNvSpPr/>
          <p:nvPr/>
        </p:nvSpPr>
        <p:spPr>
          <a:xfrm>
            <a:off x="4105276" y="2865537"/>
            <a:ext cx="3220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/>
              <a:t>Kapan waktu kejahatan sering terjadi?</a:t>
            </a:r>
            <a:endParaRPr lang="en-US" dirty="0"/>
          </a:p>
        </p:txBody>
      </p:sp>
      <p:sp>
        <p:nvSpPr>
          <p:cNvPr id="238" name="Google Shape;2276;p84"/>
          <p:cNvSpPr/>
          <p:nvPr/>
        </p:nvSpPr>
        <p:spPr>
          <a:xfrm>
            <a:off x="8145875" y="3305629"/>
            <a:ext cx="779050" cy="31387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Rectangle 238"/>
          <p:cNvSpPr/>
          <p:nvPr/>
        </p:nvSpPr>
        <p:spPr>
          <a:xfrm>
            <a:off x="2295525" y="3867805"/>
            <a:ext cx="5962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/>
              <a:t>Apakah kejahatan meningkat/ menurun selama beberapa tahun terakhir?</a:t>
            </a:r>
            <a:endParaRPr lang="en-US" dirty="0"/>
          </a:p>
        </p:txBody>
      </p:sp>
      <p:sp>
        <p:nvSpPr>
          <p:cNvPr id="240" name="Google Shape;2277;p84"/>
          <p:cNvSpPr/>
          <p:nvPr/>
        </p:nvSpPr>
        <p:spPr>
          <a:xfrm>
            <a:off x="8355425" y="3854254"/>
            <a:ext cx="509100" cy="32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Rectangle 240"/>
          <p:cNvSpPr/>
          <p:nvPr/>
        </p:nvSpPr>
        <p:spPr>
          <a:xfrm>
            <a:off x="2352676" y="3370362"/>
            <a:ext cx="60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/>
              <a:t>Kapan dan dimana terjadi penembakan? </a:t>
            </a:r>
            <a:r>
              <a:rPr lang="en-US" dirty="0" smtClean="0"/>
              <a:t>D</a:t>
            </a:r>
            <a:r>
              <a:rPr lang="en" dirty="0" smtClean="0"/>
              <a:t>an apa jenis kejahatannya?</a:t>
            </a:r>
            <a:endParaRPr lang="en-US" dirty="0"/>
          </a:p>
        </p:txBody>
      </p:sp>
      <p:sp>
        <p:nvSpPr>
          <p:cNvPr id="243" name="Google Shape;1478;p75"/>
          <p:cNvSpPr/>
          <p:nvPr/>
        </p:nvSpPr>
        <p:spPr>
          <a:xfrm flipH="1">
            <a:off x="8172738" y="-77152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4529;p111"/>
          <p:cNvGrpSpPr/>
          <p:nvPr/>
        </p:nvGrpSpPr>
        <p:grpSpPr>
          <a:xfrm>
            <a:off x="-560536" y="3459978"/>
            <a:ext cx="2925683" cy="3025619"/>
            <a:chOff x="656126" y="1575278"/>
            <a:chExt cx="2925683" cy="3025619"/>
          </a:xfrm>
        </p:grpSpPr>
        <p:grpSp>
          <p:nvGrpSpPr>
            <p:cNvPr id="245" name="Google Shape;4530;p111"/>
            <p:cNvGrpSpPr/>
            <p:nvPr/>
          </p:nvGrpSpPr>
          <p:grpSpPr>
            <a:xfrm>
              <a:off x="656126" y="1575278"/>
              <a:ext cx="2925683" cy="3025619"/>
              <a:chOff x="656126" y="1575278"/>
              <a:chExt cx="2925683" cy="3025619"/>
            </a:xfrm>
          </p:grpSpPr>
          <p:sp>
            <p:nvSpPr>
              <p:cNvPr id="247" name="Google Shape;4531;p111"/>
              <p:cNvSpPr/>
              <p:nvPr/>
            </p:nvSpPr>
            <p:spPr>
              <a:xfrm>
                <a:off x="1699963" y="2422774"/>
                <a:ext cx="796732" cy="1030260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7677" extrusionOk="0">
                    <a:moveTo>
                      <a:pt x="4922" y="0"/>
                    </a:moveTo>
                    <a:cubicBezTo>
                      <a:pt x="4922" y="0"/>
                      <a:pt x="4353" y="97"/>
                      <a:pt x="3591" y="277"/>
                    </a:cubicBezTo>
                    <a:lnTo>
                      <a:pt x="3327" y="333"/>
                    </a:lnTo>
                    <a:cubicBezTo>
                      <a:pt x="2745" y="485"/>
                      <a:pt x="2080" y="652"/>
                      <a:pt x="1484" y="860"/>
                    </a:cubicBezTo>
                    <a:cubicBezTo>
                      <a:pt x="985" y="1012"/>
                      <a:pt x="513" y="1220"/>
                      <a:pt x="70" y="1497"/>
                    </a:cubicBezTo>
                    <a:lnTo>
                      <a:pt x="1" y="1567"/>
                    </a:lnTo>
                    <a:cubicBezTo>
                      <a:pt x="1" y="1567"/>
                      <a:pt x="42" y="2190"/>
                      <a:pt x="195" y="3313"/>
                    </a:cubicBezTo>
                    <a:cubicBezTo>
                      <a:pt x="222" y="3563"/>
                      <a:pt x="264" y="3840"/>
                      <a:pt x="306" y="4145"/>
                    </a:cubicBezTo>
                    <a:cubicBezTo>
                      <a:pt x="347" y="4422"/>
                      <a:pt x="389" y="4713"/>
                      <a:pt x="430" y="5032"/>
                    </a:cubicBezTo>
                    <a:cubicBezTo>
                      <a:pt x="555" y="5808"/>
                      <a:pt x="707" y="6709"/>
                      <a:pt x="902" y="7707"/>
                    </a:cubicBezTo>
                    <a:cubicBezTo>
                      <a:pt x="943" y="7998"/>
                      <a:pt x="1012" y="8303"/>
                      <a:pt x="1068" y="8608"/>
                    </a:cubicBezTo>
                    <a:cubicBezTo>
                      <a:pt x="1248" y="9454"/>
                      <a:pt x="1428" y="10355"/>
                      <a:pt x="1650" y="11298"/>
                    </a:cubicBezTo>
                    <a:cubicBezTo>
                      <a:pt x="1719" y="11589"/>
                      <a:pt x="1803" y="11894"/>
                      <a:pt x="1872" y="12199"/>
                    </a:cubicBezTo>
                    <a:cubicBezTo>
                      <a:pt x="2024" y="12795"/>
                      <a:pt x="2177" y="13418"/>
                      <a:pt x="2357" y="14056"/>
                    </a:cubicBezTo>
                    <a:cubicBezTo>
                      <a:pt x="2329" y="14306"/>
                      <a:pt x="2302" y="14569"/>
                      <a:pt x="2260" y="14860"/>
                    </a:cubicBezTo>
                    <a:cubicBezTo>
                      <a:pt x="2218" y="15151"/>
                      <a:pt x="2177" y="15415"/>
                      <a:pt x="2135" y="15706"/>
                    </a:cubicBezTo>
                    <a:cubicBezTo>
                      <a:pt x="2052" y="16149"/>
                      <a:pt x="1955" y="16621"/>
                      <a:pt x="1844" y="17106"/>
                    </a:cubicBezTo>
                    <a:cubicBezTo>
                      <a:pt x="2908" y="17343"/>
                      <a:pt x="4764" y="17677"/>
                      <a:pt x="6893" y="17677"/>
                    </a:cubicBezTo>
                    <a:cubicBezTo>
                      <a:pt x="8370" y="17677"/>
                      <a:pt x="9980" y="17516"/>
                      <a:pt x="11547" y="17050"/>
                    </a:cubicBezTo>
                    <a:lnTo>
                      <a:pt x="11256" y="15733"/>
                    </a:lnTo>
                    <a:lnTo>
                      <a:pt x="11062" y="14888"/>
                    </a:lnTo>
                    <a:lnTo>
                      <a:pt x="10965" y="14458"/>
                    </a:lnTo>
                    <a:lnTo>
                      <a:pt x="11450" y="12212"/>
                    </a:lnTo>
                    <a:lnTo>
                      <a:pt x="11645" y="11325"/>
                    </a:lnTo>
                    <a:lnTo>
                      <a:pt x="12227" y="8608"/>
                    </a:lnTo>
                    <a:lnTo>
                      <a:pt x="12421" y="7707"/>
                    </a:lnTo>
                    <a:lnTo>
                      <a:pt x="13017" y="4977"/>
                    </a:lnTo>
                    <a:lnTo>
                      <a:pt x="13211" y="4076"/>
                    </a:lnTo>
                    <a:lnTo>
                      <a:pt x="13668" y="1996"/>
                    </a:lnTo>
                    <a:lnTo>
                      <a:pt x="12504" y="1580"/>
                    </a:lnTo>
                    <a:lnTo>
                      <a:pt x="10771" y="970"/>
                    </a:lnTo>
                    <a:lnTo>
                      <a:pt x="10730" y="957"/>
                    </a:lnTo>
                    <a:lnTo>
                      <a:pt x="9773" y="610"/>
                    </a:lnTo>
                    <a:lnTo>
                      <a:pt x="9607" y="555"/>
                    </a:lnTo>
                    <a:lnTo>
                      <a:pt x="8290" y="194"/>
                    </a:lnTo>
                    <a:cubicBezTo>
                      <a:pt x="8290" y="194"/>
                      <a:pt x="8054" y="304"/>
                      <a:pt x="7382" y="304"/>
                    </a:cubicBezTo>
                    <a:cubicBezTo>
                      <a:pt x="6858" y="304"/>
                      <a:pt x="6070" y="237"/>
                      <a:pt x="4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532;p111"/>
              <p:cNvSpPr/>
              <p:nvPr/>
            </p:nvSpPr>
            <p:spPr>
              <a:xfrm>
                <a:off x="1909208" y="2417878"/>
                <a:ext cx="360450" cy="243271"/>
              </a:xfrm>
              <a:custGeom>
                <a:avLst/>
                <a:gdLst/>
                <a:ahLst/>
                <a:cxnLst/>
                <a:rect l="l" t="t" r="r" b="b"/>
                <a:pathLst>
                  <a:path w="6184" h="4174" extrusionOk="0">
                    <a:moveTo>
                      <a:pt x="1553" y="1"/>
                    </a:moveTo>
                    <a:cubicBezTo>
                      <a:pt x="1553" y="1"/>
                      <a:pt x="763" y="181"/>
                      <a:pt x="1" y="347"/>
                    </a:cubicBezTo>
                    <a:cubicBezTo>
                      <a:pt x="426" y="1822"/>
                      <a:pt x="1385" y="4173"/>
                      <a:pt x="3220" y="4173"/>
                    </a:cubicBezTo>
                    <a:cubicBezTo>
                      <a:pt x="3300" y="4173"/>
                      <a:pt x="3382" y="4169"/>
                      <a:pt x="3466" y="4160"/>
                    </a:cubicBezTo>
                    <a:cubicBezTo>
                      <a:pt x="5102" y="3993"/>
                      <a:pt x="5906" y="2344"/>
                      <a:pt x="6183" y="708"/>
                    </a:cubicBezTo>
                    <a:lnTo>
                      <a:pt x="6017" y="666"/>
                    </a:lnTo>
                    <a:lnTo>
                      <a:pt x="4672" y="223"/>
                    </a:lnTo>
                    <a:cubicBezTo>
                      <a:pt x="4672" y="223"/>
                      <a:pt x="4524" y="322"/>
                      <a:pt x="3964" y="322"/>
                    </a:cubicBezTo>
                    <a:cubicBezTo>
                      <a:pt x="3497" y="322"/>
                      <a:pt x="2744" y="253"/>
                      <a:pt x="1553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533;p111"/>
              <p:cNvSpPr/>
              <p:nvPr/>
            </p:nvSpPr>
            <p:spPr>
              <a:xfrm>
                <a:off x="1947560" y="2422133"/>
                <a:ext cx="280071" cy="159053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2729" extrusionOk="0">
                    <a:moveTo>
                      <a:pt x="116" y="1"/>
                    </a:moveTo>
                    <a:cubicBezTo>
                      <a:pt x="59" y="1"/>
                      <a:pt x="0" y="44"/>
                      <a:pt x="8" y="122"/>
                    </a:cubicBezTo>
                    <a:cubicBezTo>
                      <a:pt x="22" y="150"/>
                      <a:pt x="521" y="2728"/>
                      <a:pt x="2600" y="2728"/>
                    </a:cubicBezTo>
                    <a:lnTo>
                      <a:pt x="2725" y="2714"/>
                    </a:lnTo>
                    <a:cubicBezTo>
                      <a:pt x="4680" y="2617"/>
                      <a:pt x="4790" y="413"/>
                      <a:pt x="4790" y="385"/>
                    </a:cubicBezTo>
                    <a:cubicBezTo>
                      <a:pt x="4804" y="330"/>
                      <a:pt x="4749" y="288"/>
                      <a:pt x="4693" y="288"/>
                    </a:cubicBezTo>
                    <a:cubicBezTo>
                      <a:pt x="4638" y="288"/>
                      <a:pt x="4596" y="330"/>
                      <a:pt x="4596" y="385"/>
                    </a:cubicBezTo>
                    <a:cubicBezTo>
                      <a:pt x="4583" y="469"/>
                      <a:pt x="4486" y="2423"/>
                      <a:pt x="2725" y="2506"/>
                    </a:cubicBezTo>
                    <a:cubicBezTo>
                      <a:pt x="2680" y="2509"/>
                      <a:pt x="2635" y="2510"/>
                      <a:pt x="2592" y="2510"/>
                    </a:cubicBezTo>
                    <a:cubicBezTo>
                      <a:pt x="680" y="2510"/>
                      <a:pt x="230" y="189"/>
                      <a:pt x="216" y="80"/>
                    </a:cubicBezTo>
                    <a:cubicBezTo>
                      <a:pt x="204" y="26"/>
                      <a:pt x="160" y="1"/>
                      <a:pt x="1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534;p111"/>
              <p:cNvSpPr/>
              <p:nvPr/>
            </p:nvSpPr>
            <p:spPr>
              <a:xfrm>
                <a:off x="1812280" y="2510024"/>
                <a:ext cx="69537" cy="5921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16" extrusionOk="0">
                    <a:moveTo>
                      <a:pt x="680" y="0"/>
                    </a:moveTo>
                    <a:cubicBezTo>
                      <a:pt x="222" y="0"/>
                      <a:pt x="0" y="541"/>
                      <a:pt x="319" y="860"/>
                    </a:cubicBezTo>
                    <a:cubicBezTo>
                      <a:pt x="423" y="968"/>
                      <a:pt x="551" y="1016"/>
                      <a:pt x="677" y="1016"/>
                    </a:cubicBezTo>
                    <a:cubicBezTo>
                      <a:pt x="940" y="1016"/>
                      <a:pt x="1192" y="808"/>
                      <a:pt x="1192" y="499"/>
                    </a:cubicBezTo>
                    <a:cubicBezTo>
                      <a:pt x="1179" y="222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535;p111"/>
              <p:cNvSpPr/>
              <p:nvPr/>
            </p:nvSpPr>
            <p:spPr>
              <a:xfrm>
                <a:off x="1752478" y="2654625"/>
                <a:ext cx="69537" cy="59273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17" extrusionOk="0">
                    <a:moveTo>
                      <a:pt x="680" y="0"/>
                    </a:moveTo>
                    <a:cubicBezTo>
                      <a:pt x="222" y="0"/>
                      <a:pt x="1" y="541"/>
                      <a:pt x="319" y="860"/>
                    </a:cubicBezTo>
                    <a:cubicBezTo>
                      <a:pt x="427" y="968"/>
                      <a:pt x="557" y="1016"/>
                      <a:pt x="684" y="1016"/>
                    </a:cubicBezTo>
                    <a:cubicBezTo>
                      <a:pt x="946" y="1016"/>
                      <a:pt x="1193" y="808"/>
                      <a:pt x="1193" y="499"/>
                    </a:cubicBezTo>
                    <a:cubicBezTo>
                      <a:pt x="1193" y="222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536;p111"/>
              <p:cNvSpPr/>
              <p:nvPr/>
            </p:nvSpPr>
            <p:spPr>
              <a:xfrm>
                <a:off x="1941557" y="2722466"/>
                <a:ext cx="69537" cy="5974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5" extrusionOk="0">
                    <a:moveTo>
                      <a:pt x="693" y="1"/>
                    </a:moveTo>
                    <a:cubicBezTo>
                      <a:pt x="236" y="1"/>
                      <a:pt x="0" y="555"/>
                      <a:pt x="333" y="874"/>
                    </a:cubicBezTo>
                    <a:cubicBezTo>
                      <a:pt x="436" y="978"/>
                      <a:pt x="563" y="1024"/>
                      <a:pt x="687" y="1024"/>
                    </a:cubicBezTo>
                    <a:cubicBezTo>
                      <a:pt x="946" y="1024"/>
                      <a:pt x="1192" y="823"/>
                      <a:pt x="1192" y="514"/>
                    </a:cubicBezTo>
                    <a:cubicBezTo>
                      <a:pt x="1192" y="237"/>
                      <a:pt x="971" y="1"/>
                      <a:pt x="6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537;p111"/>
              <p:cNvSpPr/>
              <p:nvPr/>
            </p:nvSpPr>
            <p:spPr>
              <a:xfrm>
                <a:off x="1815485" y="2814671"/>
                <a:ext cx="71985" cy="5904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13" extrusionOk="0">
                    <a:moveTo>
                      <a:pt x="628" y="0"/>
                    </a:moveTo>
                    <a:cubicBezTo>
                      <a:pt x="563" y="0"/>
                      <a:pt x="496" y="13"/>
                      <a:pt x="431" y="41"/>
                    </a:cubicBezTo>
                    <a:cubicBezTo>
                      <a:pt x="15" y="207"/>
                      <a:pt x="1" y="789"/>
                      <a:pt x="417" y="969"/>
                    </a:cubicBezTo>
                    <a:cubicBezTo>
                      <a:pt x="485" y="999"/>
                      <a:pt x="554" y="1013"/>
                      <a:pt x="621" y="1013"/>
                    </a:cubicBezTo>
                    <a:cubicBezTo>
                      <a:pt x="958" y="1013"/>
                      <a:pt x="1235" y="665"/>
                      <a:pt x="1096" y="318"/>
                    </a:cubicBezTo>
                    <a:cubicBezTo>
                      <a:pt x="1012" y="120"/>
                      <a:pt x="827" y="0"/>
                      <a:pt x="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538;p111"/>
              <p:cNvSpPr/>
              <p:nvPr/>
            </p:nvSpPr>
            <p:spPr>
              <a:xfrm>
                <a:off x="2066754" y="2858208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80" y="1"/>
                    </a:moveTo>
                    <a:cubicBezTo>
                      <a:pt x="223" y="1"/>
                      <a:pt x="1" y="555"/>
                      <a:pt x="320" y="874"/>
                    </a:cubicBezTo>
                    <a:cubicBezTo>
                      <a:pt x="423" y="977"/>
                      <a:pt x="551" y="1024"/>
                      <a:pt x="678" y="1024"/>
                    </a:cubicBezTo>
                    <a:cubicBezTo>
                      <a:pt x="940" y="1024"/>
                      <a:pt x="1193" y="823"/>
                      <a:pt x="1193" y="514"/>
                    </a:cubicBezTo>
                    <a:cubicBezTo>
                      <a:pt x="1193" y="236"/>
                      <a:pt x="957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539;p111"/>
              <p:cNvSpPr/>
              <p:nvPr/>
            </p:nvSpPr>
            <p:spPr>
              <a:xfrm>
                <a:off x="2255833" y="2918823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80" y="0"/>
                    </a:moveTo>
                    <a:cubicBezTo>
                      <a:pt x="222" y="0"/>
                      <a:pt x="1" y="555"/>
                      <a:pt x="319" y="874"/>
                    </a:cubicBezTo>
                    <a:cubicBezTo>
                      <a:pt x="423" y="977"/>
                      <a:pt x="551" y="1024"/>
                      <a:pt x="677" y="1024"/>
                    </a:cubicBezTo>
                    <a:cubicBezTo>
                      <a:pt x="940" y="1024"/>
                      <a:pt x="1193" y="822"/>
                      <a:pt x="1193" y="513"/>
                    </a:cubicBezTo>
                    <a:cubicBezTo>
                      <a:pt x="1193" y="236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540;p111"/>
              <p:cNvSpPr/>
              <p:nvPr/>
            </p:nvSpPr>
            <p:spPr>
              <a:xfrm>
                <a:off x="2293835" y="2539107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79" y="0"/>
                    </a:moveTo>
                    <a:cubicBezTo>
                      <a:pt x="222" y="0"/>
                      <a:pt x="0" y="555"/>
                      <a:pt x="319" y="874"/>
                    </a:cubicBezTo>
                    <a:cubicBezTo>
                      <a:pt x="422" y="977"/>
                      <a:pt x="549" y="1024"/>
                      <a:pt x="674" y="1024"/>
                    </a:cubicBezTo>
                    <a:cubicBezTo>
                      <a:pt x="933" y="1024"/>
                      <a:pt x="1183" y="822"/>
                      <a:pt x="1192" y="513"/>
                    </a:cubicBezTo>
                    <a:cubicBezTo>
                      <a:pt x="1192" y="236"/>
                      <a:pt x="956" y="0"/>
                      <a:pt x="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541;p111"/>
              <p:cNvSpPr/>
              <p:nvPr/>
            </p:nvSpPr>
            <p:spPr>
              <a:xfrm>
                <a:off x="2078878" y="3047279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80" y="0"/>
                    </a:moveTo>
                    <a:cubicBezTo>
                      <a:pt x="223" y="0"/>
                      <a:pt x="1" y="555"/>
                      <a:pt x="320" y="874"/>
                    </a:cubicBezTo>
                    <a:cubicBezTo>
                      <a:pt x="423" y="977"/>
                      <a:pt x="551" y="1024"/>
                      <a:pt x="678" y="1024"/>
                    </a:cubicBezTo>
                    <a:cubicBezTo>
                      <a:pt x="940" y="1024"/>
                      <a:pt x="1193" y="822"/>
                      <a:pt x="1193" y="513"/>
                    </a:cubicBezTo>
                    <a:cubicBezTo>
                      <a:pt x="1193" y="236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542;p111"/>
              <p:cNvSpPr/>
              <p:nvPr/>
            </p:nvSpPr>
            <p:spPr>
              <a:xfrm>
                <a:off x="1896269" y="3139366"/>
                <a:ext cx="69595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024" extrusionOk="0">
                    <a:moveTo>
                      <a:pt x="680" y="1"/>
                    </a:moveTo>
                    <a:cubicBezTo>
                      <a:pt x="223" y="1"/>
                      <a:pt x="1" y="555"/>
                      <a:pt x="320" y="874"/>
                    </a:cubicBezTo>
                    <a:cubicBezTo>
                      <a:pt x="423" y="977"/>
                      <a:pt x="552" y="1024"/>
                      <a:pt x="678" y="1024"/>
                    </a:cubicBezTo>
                    <a:cubicBezTo>
                      <a:pt x="940" y="1024"/>
                      <a:pt x="1193" y="822"/>
                      <a:pt x="1193" y="513"/>
                    </a:cubicBezTo>
                    <a:cubicBezTo>
                      <a:pt x="1193" y="236"/>
                      <a:pt x="957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543;p111"/>
              <p:cNvSpPr/>
              <p:nvPr/>
            </p:nvSpPr>
            <p:spPr>
              <a:xfrm>
                <a:off x="1874470" y="2972152"/>
                <a:ext cx="69537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1" extrusionOk="0">
                    <a:moveTo>
                      <a:pt x="694" y="0"/>
                    </a:moveTo>
                    <a:cubicBezTo>
                      <a:pt x="236" y="0"/>
                      <a:pt x="1" y="541"/>
                      <a:pt x="333" y="873"/>
                    </a:cubicBezTo>
                    <a:cubicBezTo>
                      <a:pt x="435" y="975"/>
                      <a:pt x="560" y="1021"/>
                      <a:pt x="682" y="1021"/>
                    </a:cubicBezTo>
                    <a:cubicBezTo>
                      <a:pt x="942" y="1021"/>
                      <a:pt x="1193" y="815"/>
                      <a:pt x="1193" y="513"/>
                    </a:cubicBezTo>
                    <a:cubicBezTo>
                      <a:pt x="1193" y="222"/>
                      <a:pt x="971" y="0"/>
                      <a:pt x="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544;p111"/>
              <p:cNvSpPr/>
              <p:nvPr/>
            </p:nvSpPr>
            <p:spPr>
              <a:xfrm>
                <a:off x="2166947" y="2730568"/>
                <a:ext cx="69537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1" extrusionOk="0">
                    <a:moveTo>
                      <a:pt x="680" y="0"/>
                    </a:moveTo>
                    <a:cubicBezTo>
                      <a:pt x="222" y="0"/>
                      <a:pt x="1" y="541"/>
                      <a:pt x="320" y="874"/>
                    </a:cubicBezTo>
                    <a:cubicBezTo>
                      <a:pt x="421" y="976"/>
                      <a:pt x="547" y="1021"/>
                      <a:pt x="671" y="1021"/>
                    </a:cubicBezTo>
                    <a:cubicBezTo>
                      <a:pt x="936" y="1021"/>
                      <a:pt x="1193" y="815"/>
                      <a:pt x="1193" y="513"/>
                    </a:cubicBezTo>
                    <a:cubicBezTo>
                      <a:pt x="1193" y="222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545;p111"/>
              <p:cNvSpPr/>
              <p:nvPr/>
            </p:nvSpPr>
            <p:spPr>
              <a:xfrm>
                <a:off x="2330963" y="2693383"/>
                <a:ext cx="69537" cy="58924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11" extrusionOk="0">
                    <a:moveTo>
                      <a:pt x="680" y="1"/>
                    </a:moveTo>
                    <a:cubicBezTo>
                      <a:pt x="222" y="1"/>
                      <a:pt x="1" y="541"/>
                      <a:pt x="319" y="860"/>
                    </a:cubicBezTo>
                    <a:cubicBezTo>
                      <a:pt x="423" y="964"/>
                      <a:pt x="551" y="1010"/>
                      <a:pt x="677" y="1010"/>
                    </a:cubicBezTo>
                    <a:cubicBezTo>
                      <a:pt x="940" y="1010"/>
                      <a:pt x="1193" y="809"/>
                      <a:pt x="1193" y="500"/>
                    </a:cubicBezTo>
                    <a:cubicBezTo>
                      <a:pt x="1193" y="223"/>
                      <a:pt x="957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546;p111"/>
              <p:cNvSpPr/>
              <p:nvPr/>
            </p:nvSpPr>
            <p:spPr>
              <a:xfrm>
                <a:off x="2225932" y="3096528"/>
                <a:ext cx="69537" cy="5974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5" extrusionOk="0">
                    <a:moveTo>
                      <a:pt x="694" y="1"/>
                    </a:moveTo>
                    <a:cubicBezTo>
                      <a:pt x="236" y="1"/>
                      <a:pt x="1" y="542"/>
                      <a:pt x="319" y="874"/>
                    </a:cubicBezTo>
                    <a:cubicBezTo>
                      <a:pt x="423" y="978"/>
                      <a:pt x="551" y="1024"/>
                      <a:pt x="677" y="1024"/>
                    </a:cubicBezTo>
                    <a:cubicBezTo>
                      <a:pt x="940" y="1024"/>
                      <a:pt x="1193" y="823"/>
                      <a:pt x="1193" y="514"/>
                    </a:cubicBezTo>
                    <a:cubicBezTo>
                      <a:pt x="1193" y="223"/>
                      <a:pt x="971" y="1"/>
                      <a:pt x="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547;p111"/>
              <p:cNvSpPr/>
              <p:nvPr/>
            </p:nvSpPr>
            <p:spPr>
              <a:xfrm>
                <a:off x="2234034" y="3330827"/>
                <a:ext cx="69537" cy="5974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5" extrusionOk="0">
                    <a:moveTo>
                      <a:pt x="679" y="1"/>
                    </a:moveTo>
                    <a:cubicBezTo>
                      <a:pt x="236" y="1"/>
                      <a:pt x="0" y="555"/>
                      <a:pt x="319" y="874"/>
                    </a:cubicBezTo>
                    <a:cubicBezTo>
                      <a:pt x="423" y="978"/>
                      <a:pt x="551" y="1024"/>
                      <a:pt x="677" y="1024"/>
                    </a:cubicBezTo>
                    <a:cubicBezTo>
                      <a:pt x="939" y="1024"/>
                      <a:pt x="1192" y="823"/>
                      <a:pt x="1192" y="514"/>
                    </a:cubicBezTo>
                    <a:cubicBezTo>
                      <a:pt x="1192" y="237"/>
                      <a:pt x="971" y="1"/>
                      <a:pt x="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548;p111"/>
              <p:cNvSpPr/>
              <p:nvPr/>
            </p:nvSpPr>
            <p:spPr>
              <a:xfrm>
                <a:off x="2089369" y="3244101"/>
                <a:ext cx="71227" cy="59448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020" extrusionOk="0">
                    <a:moveTo>
                      <a:pt x="607" y="1"/>
                    </a:moveTo>
                    <a:cubicBezTo>
                      <a:pt x="548" y="1"/>
                      <a:pt x="488" y="11"/>
                      <a:pt x="431" y="33"/>
                    </a:cubicBezTo>
                    <a:cubicBezTo>
                      <a:pt x="1" y="200"/>
                      <a:pt x="1" y="796"/>
                      <a:pt x="417" y="976"/>
                    </a:cubicBezTo>
                    <a:cubicBezTo>
                      <a:pt x="485" y="1006"/>
                      <a:pt x="554" y="1019"/>
                      <a:pt x="620" y="1019"/>
                    </a:cubicBezTo>
                    <a:cubicBezTo>
                      <a:pt x="954" y="1019"/>
                      <a:pt x="1221" y="672"/>
                      <a:pt x="1082" y="324"/>
                    </a:cubicBezTo>
                    <a:cubicBezTo>
                      <a:pt x="1007" y="121"/>
                      <a:pt x="809" y="1"/>
                      <a:pt x="6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549;p111"/>
              <p:cNvSpPr/>
              <p:nvPr/>
            </p:nvSpPr>
            <p:spPr>
              <a:xfrm>
                <a:off x="1887410" y="3331002"/>
                <a:ext cx="71927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021" extrusionOk="0">
                    <a:moveTo>
                      <a:pt x="620" y="1"/>
                    </a:moveTo>
                    <a:cubicBezTo>
                      <a:pt x="557" y="1"/>
                      <a:pt x="493" y="13"/>
                      <a:pt x="430" y="39"/>
                    </a:cubicBezTo>
                    <a:cubicBezTo>
                      <a:pt x="14" y="206"/>
                      <a:pt x="0" y="802"/>
                      <a:pt x="416" y="982"/>
                    </a:cubicBezTo>
                    <a:cubicBezTo>
                      <a:pt x="482" y="1008"/>
                      <a:pt x="548" y="1020"/>
                      <a:pt x="612" y="1020"/>
                    </a:cubicBezTo>
                    <a:cubicBezTo>
                      <a:pt x="953" y="1020"/>
                      <a:pt x="1233" y="678"/>
                      <a:pt x="1082" y="317"/>
                    </a:cubicBezTo>
                    <a:cubicBezTo>
                      <a:pt x="1008" y="127"/>
                      <a:pt x="821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550;p111"/>
              <p:cNvSpPr/>
              <p:nvPr/>
            </p:nvSpPr>
            <p:spPr>
              <a:xfrm>
                <a:off x="1653918" y="3447160"/>
                <a:ext cx="897686" cy="879075"/>
              </a:xfrm>
              <a:custGeom>
                <a:avLst/>
                <a:gdLst/>
                <a:ahLst/>
                <a:cxnLst/>
                <a:rect l="l" t="t" r="r" b="b"/>
                <a:pathLst>
                  <a:path w="15401" h="15083" extrusionOk="0">
                    <a:moveTo>
                      <a:pt x="12337" y="1"/>
                    </a:moveTo>
                    <a:cubicBezTo>
                      <a:pt x="10764" y="467"/>
                      <a:pt x="9154" y="628"/>
                      <a:pt x="7677" y="628"/>
                    </a:cubicBezTo>
                    <a:cubicBezTo>
                      <a:pt x="5549" y="628"/>
                      <a:pt x="3698" y="294"/>
                      <a:pt x="2634" y="56"/>
                    </a:cubicBezTo>
                    <a:cubicBezTo>
                      <a:pt x="2551" y="417"/>
                      <a:pt x="2468" y="805"/>
                      <a:pt x="2385" y="1179"/>
                    </a:cubicBezTo>
                    <a:cubicBezTo>
                      <a:pt x="2357" y="1262"/>
                      <a:pt x="2343" y="1359"/>
                      <a:pt x="2315" y="1443"/>
                    </a:cubicBezTo>
                    <a:cubicBezTo>
                      <a:pt x="2288" y="1567"/>
                      <a:pt x="2260" y="1706"/>
                      <a:pt x="2218" y="1831"/>
                    </a:cubicBezTo>
                    <a:cubicBezTo>
                      <a:pt x="2204" y="1900"/>
                      <a:pt x="2191" y="1955"/>
                      <a:pt x="2177" y="2025"/>
                    </a:cubicBezTo>
                    <a:cubicBezTo>
                      <a:pt x="2024" y="2649"/>
                      <a:pt x="1872" y="3286"/>
                      <a:pt x="1719" y="3924"/>
                    </a:cubicBezTo>
                    <a:cubicBezTo>
                      <a:pt x="1692" y="4063"/>
                      <a:pt x="1664" y="4187"/>
                      <a:pt x="1636" y="4326"/>
                    </a:cubicBezTo>
                    <a:cubicBezTo>
                      <a:pt x="1608" y="4395"/>
                      <a:pt x="1595" y="4451"/>
                      <a:pt x="1581" y="4520"/>
                    </a:cubicBezTo>
                    <a:cubicBezTo>
                      <a:pt x="1511" y="4797"/>
                      <a:pt x="1456" y="5088"/>
                      <a:pt x="1387" y="5352"/>
                    </a:cubicBezTo>
                    <a:cubicBezTo>
                      <a:pt x="1303" y="5726"/>
                      <a:pt x="1234" y="6072"/>
                      <a:pt x="1165" y="6433"/>
                    </a:cubicBezTo>
                    <a:cubicBezTo>
                      <a:pt x="1137" y="6558"/>
                      <a:pt x="1109" y="6682"/>
                      <a:pt x="1082" y="6821"/>
                    </a:cubicBezTo>
                    <a:cubicBezTo>
                      <a:pt x="1012" y="7168"/>
                      <a:pt x="943" y="7528"/>
                      <a:pt x="888" y="7861"/>
                    </a:cubicBezTo>
                    <a:cubicBezTo>
                      <a:pt x="846" y="8152"/>
                      <a:pt x="804" y="8429"/>
                      <a:pt x="763" y="8706"/>
                    </a:cubicBezTo>
                    <a:cubicBezTo>
                      <a:pt x="763" y="8789"/>
                      <a:pt x="749" y="8886"/>
                      <a:pt x="735" y="8956"/>
                    </a:cubicBezTo>
                    <a:cubicBezTo>
                      <a:pt x="721" y="9094"/>
                      <a:pt x="707" y="9219"/>
                      <a:pt x="694" y="9358"/>
                    </a:cubicBezTo>
                    <a:lnTo>
                      <a:pt x="694" y="9413"/>
                    </a:lnTo>
                    <a:lnTo>
                      <a:pt x="472" y="11243"/>
                    </a:lnTo>
                    <a:lnTo>
                      <a:pt x="444" y="11520"/>
                    </a:lnTo>
                    <a:lnTo>
                      <a:pt x="389" y="11922"/>
                    </a:lnTo>
                    <a:lnTo>
                      <a:pt x="375" y="12089"/>
                    </a:lnTo>
                    <a:lnTo>
                      <a:pt x="125" y="14085"/>
                    </a:lnTo>
                    <a:lnTo>
                      <a:pt x="70" y="14500"/>
                    </a:lnTo>
                    <a:lnTo>
                      <a:pt x="56" y="14625"/>
                    </a:lnTo>
                    <a:lnTo>
                      <a:pt x="0" y="15083"/>
                    </a:lnTo>
                    <a:lnTo>
                      <a:pt x="15401" y="15083"/>
                    </a:lnTo>
                    <a:lnTo>
                      <a:pt x="15304" y="14500"/>
                    </a:lnTo>
                    <a:lnTo>
                      <a:pt x="15304" y="14445"/>
                    </a:lnTo>
                    <a:lnTo>
                      <a:pt x="15221" y="14043"/>
                    </a:lnTo>
                    <a:lnTo>
                      <a:pt x="15165" y="13641"/>
                    </a:lnTo>
                    <a:lnTo>
                      <a:pt x="14888" y="11991"/>
                    </a:lnTo>
                    <a:lnTo>
                      <a:pt x="14805" y="11492"/>
                    </a:lnTo>
                    <a:lnTo>
                      <a:pt x="14749" y="11146"/>
                    </a:lnTo>
                    <a:lnTo>
                      <a:pt x="14749" y="11104"/>
                    </a:lnTo>
                    <a:lnTo>
                      <a:pt x="14375" y="8956"/>
                    </a:lnTo>
                    <a:lnTo>
                      <a:pt x="14347" y="8803"/>
                    </a:lnTo>
                    <a:lnTo>
                      <a:pt x="14320" y="8665"/>
                    </a:lnTo>
                    <a:lnTo>
                      <a:pt x="14292" y="8554"/>
                    </a:lnTo>
                    <a:lnTo>
                      <a:pt x="14126" y="7847"/>
                    </a:lnTo>
                    <a:lnTo>
                      <a:pt x="13807" y="6461"/>
                    </a:lnTo>
                    <a:lnTo>
                      <a:pt x="13724" y="6059"/>
                    </a:lnTo>
                    <a:lnTo>
                      <a:pt x="13571" y="5366"/>
                    </a:lnTo>
                    <a:lnTo>
                      <a:pt x="13377" y="4534"/>
                    </a:lnTo>
                    <a:lnTo>
                      <a:pt x="13252" y="3965"/>
                    </a:lnTo>
                    <a:lnTo>
                      <a:pt x="13155" y="3563"/>
                    </a:lnTo>
                    <a:lnTo>
                      <a:pt x="12809" y="2039"/>
                    </a:lnTo>
                    <a:lnTo>
                      <a:pt x="12684" y="1470"/>
                    </a:lnTo>
                    <a:lnTo>
                      <a:pt x="12629" y="1207"/>
                    </a:lnTo>
                    <a:lnTo>
                      <a:pt x="12601" y="1082"/>
                    </a:lnTo>
                    <a:lnTo>
                      <a:pt x="123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551;p111"/>
              <p:cNvSpPr/>
              <p:nvPr/>
            </p:nvSpPr>
            <p:spPr>
              <a:xfrm>
                <a:off x="656126" y="1575278"/>
                <a:ext cx="2925683" cy="3025619"/>
              </a:xfrm>
              <a:custGeom>
                <a:avLst/>
                <a:gdLst/>
                <a:ahLst/>
                <a:cxnLst/>
                <a:rect l="l" t="t" r="r" b="b"/>
                <a:pathLst>
                  <a:path w="50194" h="51913" extrusionOk="0">
                    <a:moveTo>
                      <a:pt x="45703" y="7957"/>
                    </a:moveTo>
                    <a:cubicBezTo>
                      <a:pt x="45980" y="7957"/>
                      <a:pt x="46215" y="8179"/>
                      <a:pt x="46202" y="8456"/>
                    </a:cubicBezTo>
                    <a:lnTo>
                      <a:pt x="46396" y="31300"/>
                    </a:lnTo>
                    <a:lnTo>
                      <a:pt x="3937" y="31356"/>
                    </a:lnTo>
                    <a:lnTo>
                      <a:pt x="3937" y="8511"/>
                    </a:lnTo>
                    <a:cubicBezTo>
                      <a:pt x="3937" y="8234"/>
                      <a:pt x="4159" y="7998"/>
                      <a:pt x="4436" y="7998"/>
                    </a:cubicBezTo>
                    <a:lnTo>
                      <a:pt x="45703" y="7957"/>
                    </a:lnTo>
                    <a:close/>
                    <a:moveTo>
                      <a:pt x="49626" y="0"/>
                    </a:moveTo>
                    <a:lnTo>
                      <a:pt x="499" y="69"/>
                    </a:lnTo>
                    <a:cubicBezTo>
                      <a:pt x="491" y="69"/>
                      <a:pt x="483" y="69"/>
                      <a:pt x="476" y="69"/>
                    </a:cubicBezTo>
                    <a:cubicBezTo>
                      <a:pt x="209" y="69"/>
                      <a:pt x="0" y="299"/>
                      <a:pt x="0" y="568"/>
                    </a:cubicBezTo>
                    <a:lnTo>
                      <a:pt x="69" y="51414"/>
                    </a:lnTo>
                    <a:cubicBezTo>
                      <a:pt x="69" y="51691"/>
                      <a:pt x="291" y="51913"/>
                      <a:pt x="568" y="51913"/>
                    </a:cubicBezTo>
                    <a:lnTo>
                      <a:pt x="49695" y="51857"/>
                    </a:lnTo>
                    <a:cubicBezTo>
                      <a:pt x="49972" y="51857"/>
                      <a:pt x="50194" y="51622"/>
                      <a:pt x="50194" y="51358"/>
                    </a:cubicBezTo>
                    <a:lnTo>
                      <a:pt x="50138" y="499"/>
                    </a:lnTo>
                    <a:cubicBezTo>
                      <a:pt x="50138" y="222"/>
                      <a:pt x="49903" y="0"/>
                      <a:pt x="49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552;p111"/>
              <p:cNvSpPr/>
              <p:nvPr/>
            </p:nvSpPr>
            <p:spPr>
              <a:xfrm>
                <a:off x="870209" y="1661478"/>
                <a:ext cx="342614" cy="312103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5355" extrusionOk="0">
                    <a:moveTo>
                      <a:pt x="2939" y="1"/>
                    </a:moveTo>
                    <a:cubicBezTo>
                      <a:pt x="2253" y="1"/>
                      <a:pt x="1567" y="261"/>
                      <a:pt x="1040" y="780"/>
                    </a:cubicBezTo>
                    <a:cubicBezTo>
                      <a:pt x="0" y="1834"/>
                      <a:pt x="0" y="3525"/>
                      <a:pt x="1040" y="4565"/>
                    </a:cubicBezTo>
                    <a:cubicBezTo>
                      <a:pt x="1567" y="5092"/>
                      <a:pt x="2253" y="5355"/>
                      <a:pt x="2939" y="5355"/>
                    </a:cubicBezTo>
                    <a:cubicBezTo>
                      <a:pt x="3625" y="5355"/>
                      <a:pt x="4311" y="5092"/>
                      <a:pt x="4838" y="4565"/>
                    </a:cubicBezTo>
                    <a:cubicBezTo>
                      <a:pt x="5878" y="3525"/>
                      <a:pt x="5878" y="1834"/>
                      <a:pt x="4838" y="780"/>
                    </a:cubicBezTo>
                    <a:cubicBezTo>
                      <a:pt x="4311" y="261"/>
                      <a:pt x="3625" y="1"/>
                      <a:pt x="2939" y="1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553;p111"/>
              <p:cNvSpPr/>
              <p:nvPr/>
            </p:nvSpPr>
            <p:spPr>
              <a:xfrm>
                <a:off x="985731" y="1729553"/>
                <a:ext cx="97049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27" extrusionOk="0">
                    <a:moveTo>
                      <a:pt x="957" y="1"/>
                    </a:moveTo>
                    <a:cubicBezTo>
                      <a:pt x="319" y="1"/>
                      <a:pt x="1" y="763"/>
                      <a:pt x="458" y="1220"/>
                    </a:cubicBezTo>
                    <a:cubicBezTo>
                      <a:pt x="600" y="1363"/>
                      <a:pt x="776" y="1427"/>
                      <a:pt x="948" y="1427"/>
                    </a:cubicBezTo>
                    <a:cubicBezTo>
                      <a:pt x="1312" y="1427"/>
                      <a:pt x="1664" y="1141"/>
                      <a:pt x="1664" y="708"/>
                    </a:cubicBezTo>
                    <a:cubicBezTo>
                      <a:pt x="1664" y="319"/>
                      <a:pt x="1345" y="1"/>
                      <a:pt x="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554;p111"/>
              <p:cNvSpPr/>
              <p:nvPr/>
            </p:nvSpPr>
            <p:spPr>
              <a:xfrm>
                <a:off x="963933" y="1819251"/>
                <a:ext cx="155161" cy="14261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447" extrusionOk="0">
                    <a:moveTo>
                      <a:pt x="1331" y="0"/>
                    </a:moveTo>
                    <a:cubicBezTo>
                      <a:pt x="596" y="0"/>
                      <a:pt x="0" y="624"/>
                      <a:pt x="28" y="1359"/>
                    </a:cubicBezTo>
                    <a:lnTo>
                      <a:pt x="28" y="2052"/>
                    </a:lnTo>
                    <a:cubicBezTo>
                      <a:pt x="423" y="2315"/>
                      <a:pt x="877" y="2447"/>
                      <a:pt x="1331" y="2447"/>
                    </a:cubicBezTo>
                    <a:cubicBezTo>
                      <a:pt x="1785" y="2447"/>
                      <a:pt x="2239" y="2315"/>
                      <a:pt x="2634" y="2052"/>
                    </a:cubicBezTo>
                    <a:lnTo>
                      <a:pt x="2634" y="1359"/>
                    </a:lnTo>
                    <a:cubicBezTo>
                      <a:pt x="2662" y="624"/>
                      <a:pt x="2066" y="0"/>
                      <a:pt x="13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555;p111"/>
              <p:cNvSpPr/>
              <p:nvPr/>
            </p:nvSpPr>
            <p:spPr>
              <a:xfrm>
                <a:off x="1321879" y="1640043"/>
                <a:ext cx="987122" cy="29354"/>
              </a:xfrm>
              <a:custGeom>
                <a:avLst/>
                <a:gdLst/>
                <a:ahLst/>
                <a:cxnLst/>
                <a:rect l="l" t="t" r="r" b="b"/>
                <a:pathLst>
                  <a:path w="21958" h="653" extrusionOk="0">
                    <a:moveTo>
                      <a:pt x="21652" y="1"/>
                    </a:moveTo>
                    <a:lnTo>
                      <a:pt x="319" y="28"/>
                    </a:lnTo>
                    <a:cubicBezTo>
                      <a:pt x="139" y="28"/>
                      <a:pt x="0" y="167"/>
                      <a:pt x="0" y="347"/>
                    </a:cubicBezTo>
                    <a:cubicBezTo>
                      <a:pt x="0" y="514"/>
                      <a:pt x="139" y="652"/>
                      <a:pt x="305" y="652"/>
                    </a:cubicBezTo>
                    <a:lnTo>
                      <a:pt x="21638" y="624"/>
                    </a:lnTo>
                    <a:cubicBezTo>
                      <a:pt x="21819" y="624"/>
                      <a:pt x="21957" y="486"/>
                      <a:pt x="21957" y="306"/>
                    </a:cubicBezTo>
                    <a:cubicBezTo>
                      <a:pt x="21957" y="139"/>
                      <a:pt x="21819" y="1"/>
                      <a:pt x="21652" y="1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556;p111"/>
              <p:cNvSpPr/>
              <p:nvPr/>
            </p:nvSpPr>
            <p:spPr>
              <a:xfrm>
                <a:off x="1322680" y="1750594"/>
                <a:ext cx="1279877" cy="38816"/>
              </a:xfrm>
              <a:custGeom>
                <a:avLst/>
                <a:gdLst/>
                <a:ahLst/>
                <a:cxnLst/>
                <a:rect l="l" t="t" r="r" b="b"/>
                <a:pathLst>
                  <a:path w="21958" h="666" extrusionOk="0">
                    <a:moveTo>
                      <a:pt x="21652" y="0"/>
                    </a:moveTo>
                    <a:lnTo>
                      <a:pt x="319" y="28"/>
                    </a:lnTo>
                    <a:cubicBezTo>
                      <a:pt x="139" y="28"/>
                      <a:pt x="0" y="166"/>
                      <a:pt x="0" y="347"/>
                    </a:cubicBezTo>
                    <a:cubicBezTo>
                      <a:pt x="0" y="513"/>
                      <a:pt x="139" y="652"/>
                      <a:pt x="305" y="665"/>
                    </a:cubicBezTo>
                    <a:lnTo>
                      <a:pt x="21638" y="638"/>
                    </a:lnTo>
                    <a:cubicBezTo>
                      <a:pt x="21819" y="638"/>
                      <a:pt x="21957" y="485"/>
                      <a:pt x="21957" y="319"/>
                    </a:cubicBezTo>
                    <a:cubicBezTo>
                      <a:pt x="21957" y="139"/>
                      <a:pt x="21819" y="0"/>
                      <a:pt x="21652" y="0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557;p111"/>
              <p:cNvSpPr/>
              <p:nvPr/>
            </p:nvSpPr>
            <p:spPr>
              <a:xfrm>
                <a:off x="1321864" y="1843497"/>
                <a:ext cx="714313" cy="37184"/>
              </a:xfrm>
              <a:custGeom>
                <a:avLst/>
                <a:gdLst/>
                <a:ahLst/>
                <a:cxnLst/>
                <a:rect l="l" t="t" r="r" b="b"/>
                <a:pathLst>
                  <a:path w="12255" h="638" extrusionOk="0">
                    <a:moveTo>
                      <a:pt x="11977" y="0"/>
                    </a:moveTo>
                    <a:lnTo>
                      <a:pt x="291" y="14"/>
                    </a:lnTo>
                    <a:cubicBezTo>
                      <a:pt x="125" y="14"/>
                      <a:pt x="0" y="153"/>
                      <a:pt x="14" y="319"/>
                    </a:cubicBezTo>
                    <a:cubicBezTo>
                      <a:pt x="0" y="485"/>
                      <a:pt x="125" y="624"/>
                      <a:pt x="291" y="638"/>
                    </a:cubicBezTo>
                    <a:lnTo>
                      <a:pt x="11977" y="624"/>
                    </a:lnTo>
                    <a:cubicBezTo>
                      <a:pt x="12129" y="610"/>
                      <a:pt x="12254" y="471"/>
                      <a:pt x="12254" y="305"/>
                    </a:cubicBezTo>
                    <a:cubicBezTo>
                      <a:pt x="12254" y="139"/>
                      <a:pt x="12129" y="0"/>
                      <a:pt x="11977" y="0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558;p111"/>
              <p:cNvSpPr/>
              <p:nvPr/>
            </p:nvSpPr>
            <p:spPr>
              <a:xfrm>
                <a:off x="1322680" y="1934769"/>
                <a:ext cx="850823" cy="37243"/>
              </a:xfrm>
              <a:custGeom>
                <a:avLst/>
                <a:gdLst/>
                <a:ahLst/>
                <a:cxnLst/>
                <a:rect l="l" t="t" r="r" b="b"/>
                <a:pathLst>
                  <a:path w="14597" h="639" extrusionOk="0">
                    <a:moveTo>
                      <a:pt x="14278" y="1"/>
                    </a:moveTo>
                    <a:lnTo>
                      <a:pt x="305" y="14"/>
                    </a:lnTo>
                    <a:cubicBezTo>
                      <a:pt x="139" y="14"/>
                      <a:pt x="0" y="153"/>
                      <a:pt x="0" y="319"/>
                    </a:cubicBezTo>
                    <a:cubicBezTo>
                      <a:pt x="0" y="500"/>
                      <a:pt x="139" y="638"/>
                      <a:pt x="305" y="638"/>
                    </a:cubicBezTo>
                    <a:lnTo>
                      <a:pt x="14278" y="624"/>
                    </a:lnTo>
                    <a:cubicBezTo>
                      <a:pt x="14458" y="624"/>
                      <a:pt x="14597" y="486"/>
                      <a:pt x="14597" y="305"/>
                    </a:cubicBezTo>
                    <a:cubicBezTo>
                      <a:pt x="14597" y="139"/>
                      <a:pt x="14458" y="1"/>
                      <a:pt x="14278" y="1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559;p111"/>
              <p:cNvSpPr/>
              <p:nvPr/>
            </p:nvSpPr>
            <p:spPr>
              <a:xfrm>
                <a:off x="1780747" y="1721102"/>
                <a:ext cx="588237" cy="572451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9822" extrusionOk="0">
                    <a:moveTo>
                      <a:pt x="5371" y="1"/>
                    </a:moveTo>
                    <a:cubicBezTo>
                      <a:pt x="5089" y="1"/>
                      <a:pt x="4791" y="21"/>
                      <a:pt x="4478" y="62"/>
                    </a:cubicBezTo>
                    <a:cubicBezTo>
                      <a:pt x="4478" y="62"/>
                      <a:pt x="846" y="478"/>
                      <a:pt x="444" y="4027"/>
                    </a:cubicBezTo>
                    <a:cubicBezTo>
                      <a:pt x="444" y="4027"/>
                      <a:pt x="264" y="5663"/>
                      <a:pt x="153" y="6841"/>
                    </a:cubicBezTo>
                    <a:lnTo>
                      <a:pt x="153" y="6910"/>
                    </a:lnTo>
                    <a:cubicBezTo>
                      <a:pt x="1" y="8463"/>
                      <a:pt x="1221" y="9821"/>
                      <a:pt x="2801" y="9821"/>
                    </a:cubicBezTo>
                    <a:lnTo>
                      <a:pt x="7098" y="9821"/>
                    </a:lnTo>
                    <a:cubicBezTo>
                      <a:pt x="8346" y="9821"/>
                      <a:pt x="9427" y="8948"/>
                      <a:pt x="9690" y="7714"/>
                    </a:cubicBezTo>
                    <a:cubicBezTo>
                      <a:pt x="9870" y="6827"/>
                      <a:pt x="10051" y="6051"/>
                      <a:pt x="10051" y="5607"/>
                    </a:cubicBezTo>
                    <a:lnTo>
                      <a:pt x="10051" y="5593"/>
                    </a:lnTo>
                    <a:cubicBezTo>
                      <a:pt x="10064" y="5455"/>
                      <a:pt x="10078" y="5316"/>
                      <a:pt x="10078" y="5177"/>
                    </a:cubicBezTo>
                    <a:cubicBezTo>
                      <a:pt x="10091" y="3312"/>
                      <a:pt x="9017" y="1"/>
                      <a:pt x="5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560;p111"/>
              <p:cNvSpPr/>
              <p:nvPr/>
            </p:nvSpPr>
            <p:spPr>
              <a:xfrm>
                <a:off x="2333411" y="2539107"/>
                <a:ext cx="718335" cy="793225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3610" extrusionOk="0">
                    <a:moveTo>
                      <a:pt x="2800" y="0"/>
                    </a:moveTo>
                    <a:lnTo>
                      <a:pt x="0" y="6113"/>
                    </a:lnTo>
                    <a:cubicBezTo>
                      <a:pt x="0" y="6113"/>
                      <a:pt x="1287" y="13610"/>
                      <a:pt x="3394" y="13610"/>
                    </a:cubicBezTo>
                    <a:cubicBezTo>
                      <a:pt x="3441" y="13610"/>
                      <a:pt x="3488" y="13606"/>
                      <a:pt x="3535" y="13599"/>
                    </a:cubicBezTo>
                    <a:cubicBezTo>
                      <a:pt x="5711" y="13252"/>
                      <a:pt x="12323" y="7014"/>
                      <a:pt x="12323" y="7014"/>
                    </a:cubicBezTo>
                    <a:lnTo>
                      <a:pt x="11686" y="5462"/>
                    </a:lnTo>
                    <a:cubicBezTo>
                      <a:pt x="11686" y="5462"/>
                      <a:pt x="9135" y="7014"/>
                      <a:pt x="7347" y="7888"/>
                    </a:cubicBezTo>
                    <a:cubicBezTo>
                      <a:pt x="5711" y="8692"/>
                      <a:pt x="4450" y="9274"/>
                      <a:pt x="4450" y="9274"/>
                    </a:cubicBezTo>
                    <a:cubicBezTo>
                      <a:pt x="3577" y="6127"/>
                      <a:pt x="2800" y="0"/>
                      <a:pt x="2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561;p111"/>
              <p:cNvSpPr/>
              <p:nvPr/>
            </p:nvSpPr>
            <p:spPr>
              <a:xfrm>
                <a:off x="2995885" y="2669312"/>
                <a:ext cx="374963" cy="279465"/>
              </a:xfrm>
              <a:custGeom>
                <a:avLst/>
                <a:gdLst/>
                <a:ahLst/>
                <a:cxnLst/>
                <a:rect l="l" t="t" r="r" b="b"/>
                <a:pathLst>
                  <a:path w="6433" h="4795" extrusionOk="0">
                    <a:moveTo>
                      <a:pt x="2187" y="1"/>
                    </a:moveTo>
                    <a:cubicBezTo>
                      <a:pt x="2157" y="1"/>
                      <a:pt x="2117" y="9"/>
                      <a:pt x="2066" y="26"/>
                    </a:cubicBezTo>
                    <a:cubicBezTo>
                      <a:pt x="1373" y="261"/>
                      <a:pt x="777" y="1356"/>
                      <a:pt x="389" y="1953"/>
                    </a:cubicBezTo>
                    <a:cubicBezTo>
                      <a:pt x="1" y="2549"/>
                      <a:pt x="181" y="3408"/>
                      <a:pt x="181" y="3408"/>
                    </a:cubicBezTo>
                    <a:cubicBezTo>
                      <a:pt x="209" y="4004"/>
                      <a:pt x="971" y="4794"/>
                      <a:pt x="971" y="4794"/>
                    </a:cubicBezTo>
                    <a:cubicBezTo>
                      <a:pt x="2094" y="3463"/>
                      <a:pt x="5324" y="3103"/>
                      <a:pt x="5435" y="3020"/>
                    </a:cubicBezTo>
                    <a:cubicBezTo>
                      <a:pt x="5837" y="2756"/>
                      <a:pt x="4173" y="2715"/>
                      <a:pt x="4173" y="2715"/>
                    </a:cubicBezTo>
                    <a:cubicBezTo>
                      <a:pt x="4173" y="2715"/>
                      <a:pt x="6003" y="2341"/>
                      <a:pt x="5975" y="2160"/>
                    </a:cubicBezTo>
                    <a:cubicBezTo>
                      <a:pt x="5952" y="2006"/>
                      <a:pt x="5394" y="1972"/>
                      <a:pt x="4903" y="1972"/>
                    </a:cubicBezTo>
                    <a:cubicBezTo>
                      <a:pt x="4510" y="1972"/>
                      <a:pt x="4160" y="1994"/>
                      <a:pt x="4160" y="1994"/>
                    </a:cubicBezTo>
                    <a:cubicBezTo>
                      <a:pt x="4160" y="1994"/>
                      <a:pt x="6433" y="1606"/>
                      <a:pt x="6239" y="1329"/>
                    </a:cubicBezTo>
                    <a:cubicBezTo>
                      <a:pt x="6186" y="1243"/>
                      <a:pt x="5989" y="1212"/>
                      <a:pt x="5739" y="1212"/>
                    </a:cubicBezTo>
                    <a:cubicBezTo>
                      <a:pt x="5143" y="1212"/>
                      <a:pt x="4243" y="1384"/>
                      <a:pt x="4243" y="1384"/>
                    </a:cubicBezTo>
                    <a:cubicBezTo>
                      <a:pt x="4991" y="1204"/>
                      <a:pt x="5352" y="1024"/>
                      <a:pt x="5518" y="871"/>
                    </a:cubicBezTo>
                    <a:cubicBezTo>
                      <a:pt x="5618" y="784"/>
                      <a:pt x="5549" y="630"/>
                      <a:pt x="5434" y="630"/>
                    </a:cubicBezTo>
                    <a:cubicBezTo>
                      <a:pt x="5421" y="630"/>
                      <a:pt x="5407" y="631"/>
                      <a:pt x="5393" y="636"/>
                    </a:cubicBezTo>
                    <a:cubicBezTo>
                      <a:pt x="4894" y="733"/>
                      <a:pt x="3813" y="954"/>
                      <a:pt x="3259" y="1135"/>
                    </a:cubicBezTo>
                    <a:cubicBezTo>
                      <a:pt x="2773" y="1273"/>
                      <a:pt x="2274" y="1384"/>
                      <a:pt x="1775" y="1440"/>
                    </a:cubicBezTo>
                    <a:cubicBezTo>
                      <a:pt x="1788" y="870"/>
                      <a:pt x="2505" y="1"/>
                      <a:pt x="2187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562;p111"/>
              <p:cNvSpPr/>
              <p:nvPr/>
            </p:nvSpPr>
            <p:spPr>
              <a:xfrm>
                <a:off x="1205526" y="2097962"/>
                <a:ext cx="641571" cy="687967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11804" extrusionOk="0">
                    <a:moveTo>
                      <a:pt x="4020" y="1"/>
                    </a:moveTo>
                    <a:lnTo>
                      <a:pt x="2343" y="181"/>
                    </a:lnTo>
                    <a:cubicBezTo>
                      <a:pt x="2343" y="181"/>
                      <a:pt x="0" y="8955"/>
                      <a:pt x="735" y="11049"/>
                    </a:cubicBezTo>
                    <a:cubicBezTo>
                      <a:pt x="925" y="11600"/>
                      <a:pt x="1710" y="11803"/>
                      <a:pt x="2763" y="11803"/>
                    </a:cubicBezTo>
                    <a:cubicBezTo>
                      <a:pt x="5706" y="11803"/>
                      <a:pt x="10743" y="10217"/>
                      <a:pt x="10743" y="10217"/>
                    </a:cubicBezTo>
                    <a:lnTo>
                      <a:pt x="11006" y="6363"/>
                    </a:lnTo>
                    <a:lnTo>
                      <a:pt x="11006" y="6363"/>
                    </a:lnTo>
                    <a:cubicBezTo>
                      <a:pt x="11006" y="6363"/>
                      <a:pt x="7305" y="7458"/>
                      <a:pt x="4117" y="8179"/>
                    </a:cubicBezTo>
                    <a:cubicBezTo>
                      <a:pt x="4117" y="8179"/>
                      <a:pt x="4034" y="6793"/>
                      <a:pt x="3951" y="4977"/>
                    </a:cubicBezTo>
                    <a:cubicBezTo>
                      <a:pt x="3854" y="2995"/>
                      <a:pt x="4020" y="1"/>
                      <a:pt x="4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563;p111"/>
              <p:cNvSpPr/>
              <p:nvPr/>
            </p:nvSpPr>
            <p:spPr>
              <a:xfrm>
                <a:off x="1308925" y="1740860"/>
                <a:ext cx="267481" cy="37598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6451" extrusionOk="0">
                    <a:moveTo>
                      <a:pt x="1117" y="0"/>
                    </a:moveTo>
                    <a:cubicBezTo>
                      <a:pt x="800" y="0"/>
                      <a:pt x="1525" y="2149"/>
                      <a:pt x="1525" y="2149"/>
                    </a:cubicBezTo>
                    <a:cubicBezTo>
                      <a:pt x="1525" y="2149"/>
                      <a:pt x="820" y="648"/>
                      <a:pt x="538" y="648"/>
                    </a:cubicBezTo>
                    <a:cubicBezTo>
                      <a:pt x="529" y="648"/>
                      <a:pt x="521" y="649"/>
                      <a:pt x="513" y="652"/>
                    </a:cubicBezTo>
                    <a:cubicBezTo>
                      <a:pt x="347" y="708"/>
                      <a:pt x="888" y="2496"/>
                      <a:pt x="888" y="2496"/>
                    </a:cubicBezTo>
                    <a:cubicBezTo>
                      <a:pt x="888" y="2496"/>
                      <a:pt x="273" y="1431"/>
                      <a:pt x="74" y="1431"/>
                    </a:cubicBezTo>
                    <a:cubicBezTo>
                      <a:pt x="42" y="1431"/>
                      <a:pt x="20" y="1459"/>
                      <a:pt x="14" y="1525"/>
                    </a:cubicBezTo>
                    <a:cubicBezTo>
                      <a:pt x="0" y="1664"/>
                      <a:pt x="1234" y="4672"/>
                      <a:pt x="583" y="6294"/>
                    </a:cubicBezTo>
                    <a:cubicBezTo>
                      <a:pt x="583" y="6304"/>
                      <a:pt x="1095" y="6450"/>
                      <a:pt x="1588" y="6450"/>
                    </a:cubicBezTo>
                    <a:cubicBezTo>
                      <a:pt x="1796" y="6450"/>
                      <a:pt x="2002" y="6424"/>
                      <a:pt x="2163" y="6349"/>
                    </a:cubicBezTo>
                    <a:cubicBezTo>
                      <a:pt x="2163" y="6349"/>
                      <a:pt x="3008" y="6086"/>
                      <a:pt x="3341" y="5462"/>
                    </a:cubicBezTo>
                    <a:cubicBezTo>
                      <a:pt x="3674" y="4838"/>
                      <a:pt x="4589" y="3591"/>
                      <a:pt x="4034" y="3120"/>
                    </a:cubicBezTo>
                    <a:cubicBezTo>
                      <a:pt x="4013" y="3103"/>
                      <a:pt x="3993" y="3095"/>
                      <a:pt x="3973" y="3095"/>
                    </a:cubicBezTo>
                    <a:cubicBezTo>
                      <a:pt x="3792" y="3095"/>
                      <a:pt x="3621" y="3720"/>
                      <a:pt x="3147" y="4007"/>
                    </a:cubicBezTo>
                    <a:cubicBezTo>
                      <a:pt x="2953" y="3535"/>
                      <a:pt x="2814" y="3050"/>
                      <a:pt x="2703" y="2551"/>
                    </a:cubicBezTo>
                    <a:cubicBezTo>
                      <a:pt x="2606" y="1983"/>
                      <a:pt x="2288" y="916"/>
                      <a:pt x="2121" y="430"/>
                    </a:cubicBezTo>
                    <a:cubicBezTo>
                      <a:pt x="2107" y="361"/>
                      <a:pt x="2052" y="326"/>
                      <a:pt x="1995" y="326"/>
                    </a:cubicBezTo>
                    <a:cubicBezTo>
                      <a:pt x="1938" y="326"/>
                      <a:pt x="1879" y="361"/>
                      <a:pt x="1858" y="430"/>
                    </a:cubicBezTo>
                    <a:cubicBezTo>
                      <a:pt x="1816" y="652"/>
                      <a:pt x="1816" y="1054"/>
                      <a:pt x="2010" y="1803"/>
                    </a:cubicBezTo>
                    <a:cubicBezTo>
                      <a:pt x="2010" y="1803"/>
                      <a:pt x="1456" y="42"/>
                      <a:pt x="1123" y="1"/>
                    </a:cubicBezTo>
                    <a:cubicBezTo>
                      <a:pt x="1121" y="1"/>
                      <a:pt x="1119" y="0"/>
                      <a:pt x="1117" y="0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564;p111"/>
              <p:cNvSpPr/>
              <p:nvPr/>
            </p:nvSpPr>
            <p:spPr>
              <a:xfrm>
                <a:off x="2266324" y="2038163"/>
                <a:ext cx="102178" cy="142501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2445" extrusionOk="0">
                    <a:moveTo>
                      <a:pt x="907" y="1"/>
                    </a:moveTo>
                    <a:cubicBezTo>
                      <a:pt x="562" y="1"/>
                      <a:pt x="250" y="403"/>
                      <a:pt x="250" y="403"/>
                    </a:cubicBezTo>
                    <a:lnTo>
                      <a:pt x="1" y="2371"/>
                    </a:lnTo>
                    <a:cubicBezTo>
                      <a:pt x="122" y="2422"/>
                      <a:pt x="239" y="2445"/>
                      <a:pt x="349" y="2445"/>
                    </a:cubicBezTo>
                    <a:cubicBezTo>
                      <a:pt x="1267" y="2445"/>
                      <a:pt x="1752" y="846"/>
                      <a:pt x="1331" y="264"/>
                    </a:cubicBezTo>
                    <a:cubicBezTo>
                      <a:pt x="1198" y="69"/>
                      <a:pt x="1049" y="1"/>
                      <a:pt x="907" y="1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565;p111"/>
              <p:cNvSpPr/>
              <p:nvPr/>
            </p:nvSpPr>
            <p:spPr>
              <a:xfrm>
                <a:off x="2274426" y="2078378"/>
                <a:ext cx="64699" cy="6329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86" extrusionOk="0">
                    <a:moveTo>
                      <a:pt x="994" y="0"/>
                    </a:moveTo>
                    <a:cubicBezTo>
                      <a:pt x="986" y="0"/>
                      <a:pt x="978" y="1"/>
                      <a:pt x="971" y="4"/>
                    </a:cubicBezTo>
                    <a:cubicBezTo>
                      <a:pt x="943" y="18"/>
                      <a:pt x="222" y="281"/>
                      <a:pt x="14" y="974"/>
                    </a:cubicBezTo>
                    <a:cubicBezTo>
                      <a:pt x="0" y="1016"/>
                      <a:pt x="42" y="1071"/>
                      <a:pt x="84" y="1085"/>
                    </a:cubicBezTo>
                    <a:lnTo>
                      <a:pt x="111" y="1085"/>
                    </a:lnTo>
                    <a:cubicBezTo>
                      <a:pt x="153" y="1085"/>
                      <a:pt x="194" y="1057"/>
                      <a:pt x="208" y="1016"/>
                    </a:cubicBezTo>
                    <a:cubicBezTo>
                      <a:pt x="375" y="420"/>
                      <a:pt x="1026" y="184"/>
                      <a:pt x="1040" y="184"/>
                    </a:cubicBezTo>
                    <a:cubicBezTo>
                      <a:pt x="1082" y="170"/>
                      <a:pt x="1109" y="115"/>
                      <a:pt x="1095" y="59"/>
                    </a:cubicBezTo>
                    <a:cubicBezTo>
                      <a:pt x="1073" y="25"/>
                      <a:pt x="1031" y="0"/>
                      <a:pt x="994" y="0"/>
                    </a:cubicBezTo>
                    <a:close/>
                  </a:path>
                </a:pathLst>
              </a:custGeom>
              <a:solidFill>
                <a:srgbClr val="EA51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566;p111"/>
              <p:cNvSpPr/>
              <p:nvPr/>
            </p:nvSpPr>
            <p:spPr>
              <a:xfrm>
                <a:off x="2293835" y="2100118"/>
                <a:ext cx="31534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13" extrusionOk="0">
                    <a:moveTo>
                      <a:pt x="119" y="0"/>
                    </a:moveTo>
                    <a:cubicBezTo>
                      <a:pt x="85" y="0"/>
                      <a:pt x="49" y="16"/>
                      <a:pt x="28" y="47"/>
                    </a:cubicBezTo>
                    <a:cubicBezTo>
                      <a:pt x="0" y="102"/>
                      <a:pt x="28" y="158"/>
                      <a:pt x="83" y="172"/>
                    </a:cubicBezTo>
                    <a:cubicBezTo>
                      <a:pt x="180" y="213"/>
                      <a:pt x="277" y="282"/>
                      <a:pt x="360" y="379"/>
                    </a:cubicBezTo>
                    <a:cubicBezTo>
                      <a:pt x="371" y="400"/>
                      <a:pt x="388" y="413"/>
                      <a:pt x="408" y="413"/>
                    </a:cubicBezTo>
                    <a:cubicBezTo>
                      <a:pt x="415" y="413"/>
                      <a:pt x="422" y="411"/>
                      <a:pt x="430" y="407"/>
                    </a:cubicBezTo>
                    <a:cubicBezTo>
                      <a:pt x="457" y="407"/>
                      <a:pt x="471" y="407"/>
                      <a:pt x="485" y="393"/>
                    </a:cubicBezTo>
                    <a:cubicBezTo>
                      <a:pt x="527" y="366"/>
                      <a:pt x="541" y="310"/>
                      <a:pt x="513" y="269"/>
                    </a:cubicBezTo>
                    <a:cubicBezTo>
                      <a:pt x="416" y="158"/>
                      <a:pt x="291" y="61"/>
                      <a:pt x="152" y="5"/>
                    </a:cubicBezTo>
                    <a:cubicBezTo>
                      <a:pt x="142" y="2"/>
                      <a:pt x="131" y="0"/>
                      <a:pt x="119" y="0"/>
                    </a:cubicBezTo>
                    <a:close/>
                  </a:path>
                </a:pathLst>
              </a:custGeom>
              <a:solidFill>
                <a:srgbClr val="EA51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567;p111"/>
              <p:cNvSpPr/>
              <p:nvPr/>
            </p:nvSpPr>
            <p:spPr>
              <a:xfrm>
                <a:off x="2241320" y="2156128"/>
                <a:ext cx="112320" cy="93135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598" extrusionOk="0">
                    <a:moveTo>
                      <a:pt x="1067" y="1"/>
                    </a:moveTo>
                    <a:cubicBezTo>
                      <a:pt x="1040" y="28"/>
                      <a:pt x="1026" y="84"/>
                      <a:pt x="1040" y="125"/>
                    </a:cubicBezTo>
                    <a:cubicBezTo>
                      <a:pt x="1137" y="153"/>
                      <a:pt x="1234" y="195"/>
                      <a:pt x="1317" y="264"/>
                    </a:cubicBezTo>
                    <a:cubicBezTo>
                      <a:pt x="1788" y="638"/>
                      <a:pt x="1566" y="1401"/>
                      <a:pt x="956" y="1456"/>
                    </a:cubicBezTo>
                    <a:cubicBezTo>
                      <a:pt x="934" y="1458"/>
                      <a:pt x="912" y="1459"/>
                      <a:pt x="890" y="1459"/>
                    </a:cubicBezTo>
                    <a:cubicBezTo>
                      <a:pt x="321" y="1459"/>
                      <a:pt x="1" y="774"/>
                      <a:pt x="388" y="333"/>
                    </a:cubicBezTo>
                    <a:lnTo>
                      <a:pt x="263" y="278"/>
                    </a:lnTo>
                    <a:cubicBezTo>
                      <a:pt x="152" y="430"/>
                      <a:pt x="83" y="611"/>
                      <a:pt x="83" y="791"/>
                    </a:cubicBezTo>
                    <a:cubicBezTo>
                      <a:pt x="83" y="1270"/>
                      <a:pt x="477" y="1598"/>
                      <a:pt x="894" y="1598"/>
                    </a:cubicBezTo>
                    <a:cubicBezTo>
                      <a:pt x="1067" y="1598"/>
                      <a:pt x="1245" y="1541"/>
                      <a:pt x="1400" y="1415"/>
                    </a:cubicBezTo>
                    <a:cubicBezTo>
                      <a:pt x="1927" y="985"/>
                      <a:pt x="1733" y="139"/>
                      <a:pt x="10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568;p111"/>
              <p:cNvSpPr/>
              <p:nvPr/>
            </p:nvSpPr>
            <p:spPr>
              <a:xfrm>
                <a:off x="1999726" y="2296707"/>
                <a:ext cx="181857" cy="19256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3304" extrusionOk="0">
                    <a:moveTo>
                      <a:pt x="0" y="1"/>
                    </a:moveTo>
                    <a:lnTo>
                      <a:pt x="0" y="2371"/>
                    </a:lnTo>
                    <a:cubicBezTo>
                      <a:pt x="0" y="2371"/>
                      <a:pt x="1109" y="3217"/>
                      <a:pt x="1969" y="3300"/>
                    </a:cubicBezTo>
                    <a:cubicBezTo>
                      <a:pt x="1997" y="3302"/>
                      <a:pt x="2025" y="3303"/>
                      <a:pt x="2052" y="3303"/>
                    </a:cubicBezTo>
                    <a:cubicBezTo>
                      <a:pt x="2847" y="3303"/>
                      <a:pt x="3119" y="2357"/>
                      <a:pt x="3119" y="2357"/>
                    </a:cubicBezTo>
                    <a:lnTo>
                      <a:pt x="3119" y="1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569;p111"/>
              <p:cNvSpPr/>
              <p:nvPr/>
            </p:nvSpPr>
            <p:spPr>
              <a:xfrm>
                <a:off x="1999726" y="2310462"/>
                <a:ext cx="181857" cy="9739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71" extrusionOk="0">
                    <a:moveTo>
                      <a:pt x="0" y="0"/>
                    </a:moveTo>
                    <a:lnTo>
                      <a:pt x="0" y="943"/>
                    </a:lnTo>
                    <a:cubicBezTo>
                      <a:pt x="434" y="1418"/>
                      <a:pt x="1114" y="1670"/>
                      <a:pt x="2058" y="1670"/>
                    </a:cubicBezTo>
                    <a:cubicBezTo>
                      <a:pt x="2381" y="1670"/>
                      <a:pt x="2734" y="1641"/>
                      <a:pt x="3119" y="1581"/>
                    </a:cubicBezTo>
                    <a:lnTo>
                      <a:pt x="3119" y="1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570;p111"/>
              <p:cNvSpPr/>
              <p:nvPr/>
            </p:nvSpPr>
            <p:spPr>
              <a:xfrm>
                <a:off x="1882572" y="1841807"/>
                <a:ext cx="426665" cy="521628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8950" extrusionOk="0">
                    <a:moveTo>
                      <a:pt x="3781" y="1"/>
                    </a:moveTo>
                    <a:cubicBezTo>
                      <a:pt x="2876" y="1"/>
                      <a:pt x="2044" y="228"/>
                      <a:pt x="1400" y="487"/>
                    </a:cubicBezTo>
                    <a:cubicBezTo>
                      <a:pt x="541" y="847"/>
                      <a:pt x="0" y="1693"/>
                      <a:pt x="56" y="2621"/>
                    </a:cubicBezTo>
                    <a:cubicBezTo>
                      <a:pt x="70" y="2954"/>
                      <a:pt x="83" y="3328"/>
                      <a:pt x="111" y="3689"/>
                    </a:cubicBezTo>
                    <a:cubicBezTo>
                      <a:pt x="167" y="4229"/>
                      <a:pt x="361" y="4770"/>
                      <a:pt x="444" y="5255"/>
                    </a:cubicBezTo>
                    <a:cubicBezTo>
                      <a:pt x="485" y="5463"/>
                      <a:pt x="402" y="5657"/>
                      <a:pt x="444" y="5823"/>
                    </a:cubicBezTo>
                    <a:cubicBezTo>
                      <a:pt x="810" y="7177"/>
                      <a:pt x="1712" y="8950"/>
                      <a:pt x="3728" y="8950"/>
                    </a:cubicBezTo>
                    <a:cubicBezTo>
                      <a:pt x="4003" y="8950"/>
                      <a:pt x="4298" y="8917"/>
                      <a:pt x="4616" y="8845"/>
                    </a:cubicBezTo>
                    <a:cubicBezTo>
                      <a:pt x="5850" y="8568"/>
                      <a:pt x="6834" y="6905"/>
                      <a:pt x="7098" y="5366"/>
                    </a:cubicBezTo>
                    <a:cubicBezTo>
                      <a:pt x="7139" y="5130"/>
                      <a:pt x="7181" y="4895"/>
                      <a:pt x="7208" y="4673"/>
                    </a:cubicBezTo>
                    <a:cubicBezTo>
                      <a:pt x="7278" y="3952"/>
                      <a:pt x="7319" y="3231"/>
                      <a:pt x="7306" y="2510"/>
                    </a:cubicBezTo>
                    <a:cubicBezTo>
                      <a:pt x="7292" y="1748"/>
                      <a:pt x="6890" y="1041"/>
                      <a:pt x="6238" y="653"/>
                    </a:cubicBezTo>
                    <a:cubicBezTo>
                      <a:pt x="5417" y="174"/>
                      <a:pt x="4571" y="1"/>
                      <a:pt x="3781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571;p111"/>
              <p:cNvSpPr/>
              <p:nvPr/>
            </p:nvSpPr>
            <p:spPr>
              <a:xfrm>
                <a:off x="2095839" y="2084032"/>
                <a:ext cx="46105" cy="9960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709" extrusionOk="0">
                    <a:moveTo>
                      <a:pt x="113" y="0"/>
                    </a:moveTo>
                    <a:cubicBezTo>
                      <a:pt x="104" y="0"/>
                      <a:pt x="94" y="2"/>
                      <a:pt x="84" y="4"/>
                    </a:cubicBezTo>
                    <a:cubicBezTo>
                      <a:pt x="29" y="18"/>
                      <a:pt x="1" y="87"/>
                      <a:pt x="29" y="143"/>
                    </a:cubicBezTo>
                    <a:lnTo>
                      <a:pt x="514" y="1432"/>
                    </a:lnTo>
                    <a:lnTo>
                      <a:pt x="153" y="1501"/>
                    </a:lnTo>
                    <a:cubicBezTo>
                      <a:pt x="98" y="1501"/>
                      <a:pt x="56" y="1557"/>
                      <a:pt x="70" y="1612"/>
                    </a:cubicBezTo>
                    <a:cubicBezTo>
                      <a:pt x="84" y="1667"/>
                      <a:pt x="126" y="1695"/>
                      <a:pt x="167" y="1709"/>
                    </a:cubicBezTo>
                    <a:lnTo>
                      <a:pt x="195" y="1695"/>
                    </a:lnTo>
                    <a:lnTo>
                      <a:pt x="791" y="1598"/>
                    </a:lnTo>
                    <a:lnTo>
                      <a:pt x="223" y="59"/>
                    </a:lnTo>
                    <a:cubicBezTo>
                      <a:pt x="200" y="25"/>
                      <a:pt x="158" y="0"/>
                      <a:pt x="113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572;p111"/>
              <p:cNvSpPr/>
              <p:nvPr/>
            </p:nvSpPr>
            <p:spPr>
              <a:xfrm>
                <a:off x="2179887" y="2059203"/>
                <a:ext cx="30776" cy="47733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19" extrusionOk="0">
                    <a:moveTo>
                      <a:pt x="264" y="0"/>
                    </a:moveTo>
                    <a:cubicBezTo>
                      <a:pt x="125" y="0"/>
                      <a:pt x="0" y="194"/>
                      <a:pt x="0" y="402"/>
                    </a:cubicBezTo>
                    <a:cubicBezTo>
                      <a:pt x="0" y="638"/>
                      <a:pt x="125" y="818"/>
                      <a:pt x="264" y="818"/>
                    </a:cubicBezTo>
                    <a:cubicBezTo>
                      <a:pt x="402" y="818"/>
                      <a:pt x="527" y="638"/>
                      <a:pt x="527" y="402"/>
                    </a:cubicBezTo>
                    <a:cubicBezTo>
                      <a:pt x="527" y="180"/>
                      <a:pt x="402" y="0"/>
                      <a:pt x="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573;p111"/>
              <p:cNvSpPr/>
              <p:nvPr/>
            </p:nvSpPr>
            <p:spPr>
              <a:xfrm>
                <a:off x="2011033" y="2059203"/>
                <a:ext cx="30776" cy="47733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19" extrusionOk="0">
                    <a:moveTo>
                      <a:pt x="264" y="0"/>
                    </a:moveTo>
                    <a:cubicBezTo>
                      <a:pt x="125" y="0"/>
                      <a:pt x="0" y="194"/>
                      <a:pt x="0" y="402"/>
                    </a:cubicBezTo>
                    <a:cubicBezTo>
                      <a:pt x="0" y="638"/>
                      <a:pt x="125" y="818"/>
                      <a:pt x="264" y="818"/>
                    </a:cubicBezTo>
                    <a:cubicBezTo>
                      <a:pt x="416" y="818"/>
                      <a:pt x="527" y="638"/>
                      <a:pt x="527" y="402"/>
                    </a:cubicBezTo>
                    <a:cubicBezTo>
                      <a:pt x="527" y="180"/>
                      <a:pt x="416" y="0"/>
                      <a:pt x="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574;p111"/>
              <p:cNvSpPr/>
              <p:nvPr/>
            </p:nvSpPr>
            <p:spPr>
              <a:xfrm>
                <a:off x="2164558" y="2013975"/>
                <a:ext cx="98622" cy="2343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402" extrusionOk="0">
                    <a:moveTo>
                      <a:pt x="208" y="0"/>
                    </a:moveTo>
                    <a:cubicBezTo>
                      <a:pt x="83" y="0"/>
                      <a:pt x="0" y="97"/>
                      <a:pt x="14" y="194"/>
                    </a:cubicBezTo>
                    <a:cubicBezTo>
                      <a:pt x="26" y="269"/>
                      <a:pt x="95" y="321"/>
                      <a:pt x="169" y="321"/>
                    </a:cubicBezTo>
                    <a:cubicBezTo>
                      <a:pt x="177" y="321"/>
                      <a:pt x="186" y="320"/>
                      <a:pt x="194" y="319"/>
                    </a:cubicBezTo>
                    <a:cubicBezTo>
                      <a:pt x="344" y="306"/>
                      <a:pt x="495" y="300"/>
                      <a:pt x="646" y="300"/>
                    </a:cubicBezTo>
                    <a:cubicBezTo>
                      <a:pt x="998" y="300"/>
                      <a:pt x="1352" y="334"/>
                      <a:pt x="1691" y="402"/>
                    </a:cubicBezTo>
                    <a:cubicBezTo>
                      <a:pt x="1691" y="347"/>
                      <a:pt x="1664" y="277"/>
                      <a:pt x="1608" y="250"/>
                    </a:cubicBezTo>
                    <a:cubicBezTo>
                      <a:pt x="1525" y="166"/>
                      <a:pt x="1414" y="111"/>
                      <a:pt x="1303" y="97"/>
                    </a:cubicBezTo>
                    <a:cubicBezTo>
                      <a:pt x="943" y="28"/>
                      <a:pt x="568" y="0"/>
                      <a:pt x="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575;p111"/>
              <p:cNvSpPr/>
              <p:nvPr/>
            </p:nvSpPr>
            <p:spPr>
              <a:xfrm>
                <a:off x="1972215" y="2016365"/>
                <a:ext cx="98681" cy="2512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31" extrusionOk="0">
                    <a:moveTo>
                      <a:pt x="1470" y="1"/>
                    </a:moveTo>
                    <a:cubicBezTo>
                      <a:pt x="1110" y="1"/>
                      <a:pt x="750" y="42"/>
                      <a:pt x="389" y="111"/>
                    </a:cubicBezTo>
                    <a:cubicBezTo>
                      <a:pt x="264" y="125"/>
                      <a:pt x="167" y="181"/>
                      <a:pt x="70" y="264"/>
                    </a:cubicBezTo>
                    <a:cubicBezTo>
                      <a:pt x="29" y="306"/>
                      <a:pt x="1" y="361"/>
                      <a:pt x="1" y="430"/>
                    </a:cubicBezTo>
                    <a:cubicBezTo>
                      <a:pt x="389" y="342"/>
                      <a:pt x="786" y="297"/>
                      <a:pt x="1185" y="297"/>
                    </a:cubicBezTo>
                    <a:cubicBezTo>
                      <a:pt x="1285" y="297"/>
                      <a:pt x="1384" y="300"/>
                      <a:pt x="1484" y="306"/>
                    </a:cubicBezTo>
                    <a:cubicBezTo>
                      <a:pt x="1493" y="307"/>
                      <a:pt x="1502" y="308"/>
                      <a:pt x="1510" y="308"/>
                    </a:cubicBezTo>
                    <a:cubicBezTo>
                      <a:pt x="1584" y="308"/>
                      <a:pt x="1653" y="257"/>
                      <a:pt x="1678" y="195"/>
                    </a:cubicBezTo>
                    <a:cubicBezTo>
                      <a:pt x="1692" y="98"/>
                      <a:pt x="1595" y="1"/>
                      <a:pt x="14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576;p111"/>
              <p:cNvSpPr/>
              <p:nvPr/>
            </p:nvSpPr>
            <p:spPr>
              <a:xfrm>
                <a:off x="2041750" y="2219132"/>
                <a:ext cx="138200" cy="59856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027" extrusionOk="0">
                    <a:moveTo>
                      <a:pt x="0" y="1"/>
                    </a:moveTo>
                    <a:cubicBezTo>
                      <a:pt x="83" y="417"/>
                      <a:pt x="333" y="1027"/>
                      <a:pt x="1192" y="1027"/>
                    </a:cubicBezTo>
                    <a:cubicBezTo>
                      <a:pt x="2038" y="1027"/>
                      <a:pt x="2301" y="36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577;p111"/>
              <p:cNvSpPr/>
              <p:nvPr/>
            </p:nvSpPr>
            <p:spPr>
              <a:xfrm>
                <a:off x="2078878" y="2295542"/>
                <a:ext cx="66681" cy="1981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40" extrusionOk="0">
                    <a:moveTo>
                      <a:pt x="986" y="0"/>
                    </a:moveTo>
                    <a:cubicBezTo>
                      <a:pt x="968" y="0"/>
                      <a:pt x="948" y="6"/>
                      <a:pt x="930" y="21"/>
                    </a:cubicBezTo>
                    <a:cubicBezTo>
                      <a:pt x="819" y="90"/>
                      <a:pt x="694" y="132"/>
                      <a:pt x="555" y="132"/>
                    </a:cubicBezTo>
                    <a:cubicBezTo>
                      <a:pt x="430" y="132"/>
                      <a:pt x="292" y="90"/>
                      <a:pt x="167" y="21"/>
                    </a:cubicBezTo>
                    <a:cubicBezTo>
                      <a:pt x="153" y="11"/>
                      <a:pt x="136" y="7"/>
                      <a:pt x="119" y="7"/>
                    </a:cubicBezTo>
                    <a:cubicBezTo>
                      <a:pt x="84" y="7"/>
                      <a:pt x="47" y="25"/>
                      <a:pt x="28" y="62"/>
                    </a:cubicBezTo>
                    <a:cubicBezTo>
                      <a:pt x="1" y="104"/>
                      <a:pt x="15" y="173"/>
                      <a:pt x="70" y="201"/>
                    </a:cubicBezTo>
                    <a:cubicBezTo>
                      <a:pt x="223" y="284"/>
                      <a:pt x="389" y="339"/>
                      <a:pt x="555" y="339"/>
                    </a:cubicBezTo>
                    <a:cubicBezTo>
                      <a:pt x="722" y="326"/>
                      <a:pt x="888" y="284"/>
                      <a:pt x="1040" y="201"/>
                    </a:cubicBezTo>
                    <a:cubicBezTo>
                      <a:pt x="1144" y="143"/>
                      <a:pt x="1076" y="0"/>
                      <a:pt x="986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578;p111"/>
              <p:cNvSpPr/>
              <p:nvPr/>
            </p:nvSpPr>
            <p:spPr>
              <a:xfrm>
                <a:off x="1866427" y="1821641"/>
                <a:ext cx="449280" cy="441199"/>
              </a:xfrm>
              <a:custGeom>
                <a:avLst/>
                <a:gdLst/>
                <a:ahLst/>
                <a:cxnLst/>
                <a:rect l="l" t="t" r="r" b="b"/>
                <a:pathLst>
                  <a:path w="7708" h="7570" extrusionOk="0">
                    <a:moveTo>
                      <a:pt x="3977" y="0"/>
                    </a:moveTo>
                    <a:cubicBezTo>
                      <a:pt x="3030" y="0"/>
                      <a:pt x="2156" y="234"/>
                      <a:pt x="1469" y="500"/>
                    </a:cubicBezTo>
                    <a:cubicBezTo>
                      <a:pt x="568" y="846"/>
                      <a:pt x="0" y="1720"/>
                      <a:pt x="42" y="2676"/>
                    </a:cubicBezTo>
                    <a:cubicBezTo>
                      <a:pt x="56" y="3009"/>
                      <a:pt x="83" y="3383"/>
                      <a:pt x="111" y="3771"/>
                    </a:cubicBezTo>
                    <a:cubicBezTo>
                      <a:pt x="236" y="3841"/>
                      <a:pt x="555" y="4007"/>
                      <a:pt x="707" y="4104"/>
                    </a:cubicBezTo>
                    <a:cubicBezTo>
                      <a:pt x="832" y="4548"/>
                      <a:pt x="832" y="5282"/>
                      <a:pt x="970" y="5740"/>
                    </a:cubicBezTo>
                    <a:cubicBezTo>
                      <a:pt x="1206" y="6544"/>
                      <a:pt x="790" y="7542"/>
                      <a:pt x="776" y="7569"/>
                    </a:cubicBezTo>
                    <a:cubicBezTo>
                      <a:pt x="1331" y="7237"/>
                      <a:pt x="1664" y="5809"/>
                      <a:pt x="1400" y="4936"/>
                    </a:cubicBezTo>
                    <a:cubicBezTo>
                      <a:pt x="1151" y="4062"/>
                      <a:pt x="1497" y="3508"/>
                      <a:pt x="1497" y="3508"/>
                    </a:cubicBezTo>
                    <a:lnTo>
                      <a:pt x="1469" y="3508"/>
                    </a:lnTo>
                    <a:cubicBezTo>
                      <a:pt x="1733" y="3342"/>
                      <a:pt x="2010" y="3203"/>
                      <a:pt x="2287" y="3092"/>
                    </a:cubicBezTo>
                    <a:cubicBezTo>
                      <a:pt x="3133" y="2759"/>
                      <a:pt x="3951" y="2357"/>
                      <a:pt x="4727" y="1914"/>
                    </a:cubicBezTo>
                    <a:cubicBezTo>
                      <a:pt x="4976" y="1761"/>
                      <a:pt x="5198" y="1553"/>
                      <a:pt x="5378" y="1318"/>
                    </a:cubicBezTo>
                    <a:cubicBezTo>
                      <a:pt x="5600" y="1803"/>
                      <a:pt x="5975" y="2191"/>
                      <a:pt x="6460" y="2413"/>
                    </a:cubicBezTo>
                    <a:cubicBezTo>
                      <a:pt x="7499" y="2884"/>
                      <a:pt x="7167" y="4132"/>
                      <a:pt x="7513" y="4742"/>
                    </a:cubicBezTo>
                    <a:cubicBezTo>
                      <a:pt x="7531" y="4768"/>
                      <a:pt x="7549" y="4784"/>
                      <a:pt x="7563" y="4784"/>
                    </a:cubicBezTo>
                    <a:cubicBezTo>
                      <a:pt x="7571" y="4784"/>
                      <a:pt x="7578" y="4779"/>
                      <a:pt x="7583" y="4769"/>
                    </a:cubicBezTo>
                    <a:cubicBezTo>
                      <a:pt x="7666" y="4035"/>
                      <a:pt x="7707" y="3300"/>
                      <a:pt x="7693" y="2565"/>
                    </a:cubicBezTo>
                    <a:cubicBezTo>
                      <a:pt x="7680" y="1775"/>
                      <a:pt x="7250" y="1054"/>
                      <a:pt x="6557" y="680"/>
                    </a:cubicBezTo>
                    <a:cubicBezTo>
                      <a:pt x="5694" y="181"/>
                      <a:pt x="4808" y="0"/>
                      <a:pt x="3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579;p111"/>
              <p:cNvSpPr/>
              <p:nvPr/>
            </p:nvSpPr>
            <p:spPr>
              <a:xfrm>
                <a:off x="1817991" y="2033151"/>
                <a:ext cx="95358" cy="14156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429" extrusionOk="0">
                    <a:moveTo>
                      <a:pt x="757" y="1"/>
                    </a:moveTo>
                    <a:cubicBezTo>
                      <a:pt x="621" y="1"/>
                      <a:pt x="487" y="61"/>
                      <a:pt x="374" y="225"/>
                    </a:cubicBezTo>
                    <a:cubicBezTo>
                      <a:pt x="1" y="797"/>
                      <a:pt x="464" y="2429"/>
                      <a:pt x="1324" y="2429"/>
                    </a:cubicBezTo>
                    <a:cubicBezTo>
                      <a:pt x="1423" y="2429"/>
                      <a:pt x="1527" y="2407"/>
                      <a:pt x="1635" y="2360"/>
                    </a:cubicBezTo>
                    <a:lnTo>
                      <a:pt x="1538" y="475"/>
                    </a:lnTo>
                    <a:cubicBezTo>
                      <a:pt x="1538" y="475"/>
                      <a:pt x="1139" y="1"/>
                      <a:pt x="757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580;p111"/>
              <p:cNvSpPr/>
              <p:nvPr/>
            </p:nvSpPr>
            <p:spPr>
              <a:xfrm>
                <a:off x="1820731" y="2143189"/>
                <a:ext cx="109581" cy="9401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13" extrusionOk="0">
                    <a:moveTo>
                      <a:pt x="908" y="0"/>
                    </a:moveTo>
                    <a:cubicBezTo>
                      <a:pt x="545" y="0"/>
                      <a:pt x="214" y="259"/>
                      <a:pt x="133" y="611"/>
                    </a:cubicBezTo>
                    <a:cubicBezTo>
                      <a:pt x="1" y="1124"/>
                      <a:pt x="382" y="1613"/>
                      <a:pt x="896" y="1613"/>
                    </a:cubicBezTo>
                    <a:cubicBezTo>
                      <a:pt x="923" y="1613"/>
                      <a:pt x="950" y="1612"/>
                      <a:pt x="978" y="1609"/>
                    </a:cubicBezTo>
                    <a:cubicBezTo>
                      <a:pt x="1533" y="1567"/>
                      <a:pt x="1879" y="985"/>
                      <a:pt x="1644" y="472"/>
                    </a:cubicBezTo>
                    <a:lnTo>
                      <a:pt x="1644" y="472"/>
                    </a:lnTo>
                    <a:lnTo>
                      <a:pt x="1519" y="500"/>
                    </a:lnTo>
                    <a:cubicBezTo>
                      <a:pt x="1588" y="639"/>
                      <a:pt x="1616" y="819"/>
                      <a:pt x="1574" y="971"/>
                    </a:cubicBezTo>
                    <a:cubicBezTo>
                      <a:pt x="1491" y="1294"/>
                      <a:pt x="1206" y="1488"/>
                      <a:pt x="914" y="1488"/>
                    </a:cubicBezTo>
                    <a:cubicBezTo>
                      <a:pt x="767" y="1488"/>
                      <a:pt x="618" y="1438"/>
                      <a:pt x="493" y="1332"/>
                    </a:cubicBezTo>
                    <a:cubicBezTo>
                      <a:pt x="105" y="1013"/>
                      <a:pt x="188" y="403"/>
                      <a:pt x="645" y="195"/>
                    </a:cubicBezTo>
                    <a:cubicBezTo>
                      <a:pt x="729" y="153"/>
                      <a:pt x="840" y="140"/>
                      <a:pt x="937" y="140"/>
                    </a:cubicBezTo>
                    <a:cubicBezTo>
                      <a:pt x="950" y="98"/>
                      <a:pt x="950" y="42"/>
                      <a:pt x="937" y="1"/>
                    </a:cubicBezTo>
                    <a:cubicBezTo>
                      <a:pt x="927" y="1"/>
                      <a:pt x="918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581;p111"/>
              <p:cNvSpPr/>
              <p:nvPr/>
            </p:nvSpPr>
            <p:spPr>
              <a:xfrm>
                <a:off x="1844570" y="2071035"/>
                <a:ext cx="59861" cy="61721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59" extrusionOk="0">
                    <a:moveTo>
                      <a:pt x="95" y="0"/>
                    </a:moveTo>
                    <a:cubicBezTo>
                      <a:pt x="60" y="0"/>
                      <a:pt x="25" y="18"/>
                      <a:pt x="15" y="61"/>
                    </a:cubicBezTo>
                    <a:cubicBezTo>
                      <a:pt x="1" y="102"/>
                      <a:pt x="29" y="158"/>
                      <a:pt x="70" y="172"/>
                    </a:cubicBezTo>
                    <a:cubicBezTo>
                      <a:pt x="70" y="172"/>
                      <a:pt x="680" y="407"/>
                      <a:pt x="833" y="989"/>
                    </a:cubicBezTo>
                    <a:cubicBezTo>
                      <a:pt x="846" y="1031"/>
                      <a:pt x="888" y="1059"/>
                      <a:pt x="930" y="1059"/>
                    </a:cubicBezTo>
                    <a:lnTo>
                      <a:pt x="943" y="1045"/>
                    </a:lnTo>
                    <a:cubicBezTo>
                      <a:pt x="999" y="1031"/>
                      <a:pt x="1027" y="989"/>
                      <a:pt x="1013" y="948"/>
                    </a:cubicBezTo>
                    <a:cubicBezTo>
                      <a:pt x="860" y="518"/>
                      <a:pt x="541" y="172"/>
                      <a:pt x="126" y="5"/>
                    </a:cubicBezTo>
                    <a:cubicBezTo>
                      <a:pt x="116" y="2"/>
                      <a:pt x="105" y="0"/>
                      <a:pt x="95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582;p111"/>
              <p:cNvSpPr/>
              <p:nvPr/>
            </p:nvSpPr>
            <p:spPr>
              <a:xfrm>
                <a:off x="1856693" y="2091142"/>
                <a:ext cx="30951" cy="2465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23" extrusionOk="0">
                    <a:moveTo>
                      <a:pt x="406" y="0"/>
                    </a:moveTo>
                    <a:cubicBezTo>
                      <a:pt x="396" y="0"/>
                      <a:pt x="386" y="2"/>
                      <a:pt x="375" y="7"/>
                    </a:cubicBezTo>
                    <a:cubicBezTo>
                      <a:pt x="236" y="76"/>
                      <a:pt x="112" y="159"/>
                      <a:pt x="28" y="284"/>
                    </a:cubicBezTo>
                    <a:cubicBezTo>
                      <a:pt x="1" y="326"/>
                      <a:pt x="15" y="381"/>
                      <a:pt x="56" y="409"/>
                    </a:cubicBezTo>
                    <a:cubicBezTo>
                      <a:pt x="70" y="409"/>
                      <a:pt x="84" y="423"/>
                      <a:pt x="112" y="423"/>
                    </a:cubicBezTo>
                    <a:cubicBezTo>
                      <a:pt x="139" y="423"/>
                      <a:pt x="167" y="409"/>
                      <a:pt x="181" y="381"/>
                    </a:cubicBezTo>
                    <a:cubicBezTo>
                      <a:pt x="250" y="284"/>
                      <a:pt x="333" y="215"/>
                      <a:pt x="444" y="173"/>
                    </a:cubicBezTo>
                    <a:cubicBezTo>
                      <a:pt x="531" y="136"/>
                      <a:pt x="485" y="0"/>
                      <a:pt x="406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583;p111"/>
              <p:cNvSpPr/>
              <p:nvPr/>
            </p:nvSpPr>
            <p:spPr>
              <a:xfrm>
                <a:off x="870200" y="3199050"/>
                <a:ext cx="2500800" cy="95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4584;p111"/>
            <p:cNvSpPr/>
            <p:nvPr/>
          </p:nvSpPr>
          <p:spPr>
            <a:xfrm>
              <a:off x="1793666" y="1660029"/>
              <a:ext cx="286968" cy="276374"/>
            </a:xfrm>
            <a:custGeom>
              <a:avLst/>
              <a:gdLst/>
              <a:ahLst/>
              <a:cxnLst/>
              <a:rect l="l" t="t" r="r" b="b"/>
              <a:pathLst>
                <a:path w="3088" h="2974" extrusionOk="0">
                  <a:moveTo>
                    <a:pt x="1487" y="1"/>
                  </a:moveTo>
                  <a:cubicBezTo>
                    <a:pt x="667" y="1"/>
                    <a:pt x="0" y="668"/>
                    <a:pt x="0" y="1488"/>
                  </a:cubicBezTo>
                  <a:cubicBezTo>
                    <a:pt x="0" y="2088"/>
                    <a:pt x="363" y="2630"/>
                    <a:pt x="916" y="2859"/>
                  </a:cubicBezTo>
                  <a:cubicBezTo>
                    <a:pt x="1101" y="2936"/>
                    <a:pt x="1295" y="2974"/>
                    <a:pt x="1487" y="2974"/>
                  </a:cubicBezTo>
                  <a:cubicBezTo>
                    <a:pt x="1873" y="2974"/>
                    <a:pt x="2252" y="2822"/>
                    <a:pt x="2537" y="2538"/>
                  </a:cubicBezTo>
                  <a:cubicBezTo>
                    <a:pt x="2963" y="2114"/>
                    <a:pt x="3088" y="1474"/>
                    <a:pt x="2859" y="920"/>
                  </a:cubicBezTo>
                  <a:cubicBezTo>
                    <a:pt x="2630" y="363"/>
                    <a:pt x="2088" y="1"/>
                    <a:pt x="14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84"/>
          <p:cNvSpPr txBox="1">
            <a:spLocks noGrp="1"/>
          </p:cNvSpPr>
          <p:nvPr>
            <p:ph type="title"/>
          </p:nvPr>
        </p:nvSpPr>
        <p:spPr>
          <a:xfrm>
            <a:off x="3028950" y="330725"/>
            <a:ext cx="56761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JENIS KEJAHATAN YANG </a:t>
            </a:r>
            <a:r>
              <a:rPr lang="en" sz="2000" b="1" dirty="0" smtClean="0"/>
              <a:t>SERING TE</a:t>
            </a:r>
            <a:r>
              <a:rPr lang="en" sz="2000" b="1" dirty="0" smtClean="0"/>
              <a:t>RJADI </a:t>
            </a:r>
            <a:r>
              <a:rPr lang="en" sz="2000" b="1" dirty="0" smtClean="0"/>
              <a:t>DI BOSTON</a:t>
            </a:r>
            <a:endParaRPr sz="2000" b="1"/>
          </a:p>
        </p:txBody>
      </p:sp>
      <p:sp>
        <p:nvSpPr>
          <p:cNvPr id="2282" name="Google Shape;2282;p84"/>
          <p:cNvSpPr txBox="1">
            <a:spLocks noGrp="1"/>
          </p:cNvSpPr>
          <p:nvPr>
            <p:ph type="ctrTitle" idx="4294967295"/>
          </p:nvPr>
        </p:nvSpPr>
        <p:spPr>
          <a:xfrm flipH="1">
            <a:off x="5126037" y="1446213"/>
            <a:ext cx="3856037" cy="363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Motor Vehicle Accident Response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274" name="Google Shape;2274;p84"/>
          <p:cNvSpPr/>
          <p:nvPr/>
        </p:nvSpPr>
        <p:spPr>
          <a:xfrm>
            <a:off x="830675" y="1543049"/>
            <a:ext cx="4084226" cy="22860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</a:endParaRPr>
          </a:p>
        </p:txBody>
      </p:sp>
      <p:sp>
        <p:nvSpPr>
          <p:cNvPr id="2286" name="Google Shape;2286;p84">
            <a:hlinkClick r:id="" action="ppaction://hlinkshowjump?jump=nextslide"/>
          </p:cNvPr>
          <p:cNvSpPr/>
          <p:nvPr/>
        </p:nvSpPr>
        <p:spPr>
          <a:xfrm>
            <a:off x="8494850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287;p84"/>
          <p:cNvGrpSpPr/>
          <p:nvPr/>
        </p:nvGrpSpPr>
        <p:grpSpPr>
          <a:xfrm>
            <a:off x="8156412" y="4694595"/>
            <a:ext cx="244923" cy="244027"/>
            <a:chOff x="1173525" y="240250"/>
            <a:chExt cx="5255850" cy="5236625"/>
          </a:xfrm>
        </p:grpSpPr>
        <p:sp>
          <p:nvSpPr>
            <p:cNvPr id="2288" name="Google Shape;2288;p84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4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4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84">
            <a:hlinkClick r:id="" action="ppaction://hlinkshowjump?jump=previousslide"/>
          </p:cNvPr>
          <p:cNvSpPr/>
          <p:nvPr/>
        </p:nvSpPr>
        <p:spPr>
          <a:xfrm flipH="1">
            <a:off x="7852575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84">
            <a:hlinkClick r:id="" action="ppaction://hlinkshowjump?jump=firstslide"/>
          </p:cNvPr>
          <p:cNvSpPr/>
          <p:nvPr/>
        </p:nvSpPr>
        <p:spPr>
          <a:xfrm>
            <a:off x="8152450" y="468065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Rectangle 41"/>
          <p:cNvSpPr/>
          <p:nvPr/>
        </p:nvSpPr>
        <p:spPr>
          <a:xfrm>
            <a:off x="503606" y="427137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 smtClean="0">
                <a:solidFill>
                  <a:srgbClr val="7030A0"/>
                </a:solidFill>
              </a:rPr>
              <a:t>04</a:t>
            </a:r>
            <a:endParaRPr lang="en-US" sz="3600" dirty="0"/>
          </a:p>
        </p:txBody>
      </p:sp>
      <p:grpSp>
        <p:nvGrpSpPr>
          <p:cNvPr id="45" name="Google Shape;2364;p86"/>
          <p:cNvGrpSpPr/>
          <p:nvPr/>
        </p:nvGrpSpPr>
        <p:grpSpPr>
          <a:xfrm>
            <a:off x="1231392" y="579500"/>
            <a:ext cx="1473709" cy="449200"/>
            <a:chOff x="4551500" y="810150"/>
            <a:chExt cx="2284771" cy="1199957"/>
          </a:xfrm>
        </p:grpSpPr>
        <p:sp>
          <p:nvSpPr>
            <p:cNvPr id="46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66;p86"/>
            <p:cNvSpPr/>
            <p:nvPr/>
          </p:nvSpPr>
          <p:spPr>
            <a:xfrm>
              <a:off x="4551500" y="810150"/>
              <a:ext cx="2284771" cy="952201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CONCLUSION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8" name="Google Shape;2274;p84"/>
          <p:cNvSpPr/>
          <p:nvPr/>
        </p:nvSpPr>
        <p:spPr>
          <a:xfrm>
            <a:off x="811624" y="1933574"/>
            <a:ext cx="3550825" cy="21907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oogle Shape;2274;p84"/>
          <p:cNvSpPr/>
          <p:nvPr/>
        </p:nvSpPr>
        <p:spPr>
          <a:xfrm>
            <a:off x="802100" y="2752725"/>
            <a:ext cx="2398300" cy="2381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oogle Shape;2274;p84"/>
          <p:cNvSpPr/>
          <p:nvPr/>
        </p:nvSpPr>
        <p:spPr>
          <a:xfrm>
            <a:off x="830675" y="3162300"/>
            <a:ext cx="2017300" cy="2381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Google Shape;2274;p84"/>
          <p:cNvSpPr/>
          <p:nvPr/>
        </p:nvSpPr>
        <p:spPr>
          <a:xfrm>
            <a:off x="811625" y="2352674"/>
            <a:ext cx="3084000" cy="22860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Google Shape;2282;p84"/>
          <p:cNvSpPr txBox="1">
            <a:spLocks/>
          </p:cNvSpPr>
          <p:nvPr/>
        </p:nvSpPr>
        <p:spPr>
          <a:xfrm flipH="1">
            <a:off x="4545012" y="1836738"/>
            <a:ext cx="3856037" cy="363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Medical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Assistance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Google Shape;2282;p84"/>
          <p:cNvSpPr txBox="1">
            <a:spLocks/>
          </p:cNvSpPr>
          <p:nvPr/>
        </p:nvSpPr>
        <p:spPr>
          <a:xfrm flipH="1">
            <a:off x="4135437" y="2293938"/>
            <a:ext cx="3856037" cy="363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Simple Assault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" name="Google Shape;2282;p84"/>
          <p:cNvSpPr txBox="1">
            <a:spLocks/>
          </p:cNvSpPr>
          <p:nvPr/>
        </p:nvSpPr>
        <p:spPr>
          <a:xfrm flipH="1">
            <a:off x="3563937" y="2703513"/>
            <a:ext cx="3856037" cy="363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Drug Violation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Google Shape;2282;p84"/>
          <p:cNvSpPr txBox="1">
            <a:spLocks/>
          </p:cNvSpPr>
          <p:nvPr/>
        </p:nvSpPr>
        <p:spPr>
          <a:xfrm flipH="1">
            <a:off x="3125787" y="3141663"/>
            <a:ext cx="3856037" cy="363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Towed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" name="Google Shape;1478;p75"/>
          <p:cNvSpPr/>
          <p:nvPr/>
        </p:nvSpPr>
        <p:spPr>
          <a:xfrm flipH="1">
            <a:off x="7591425" y="673663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478;p75"/>
          <p:cNvSpPr/>
          <p:nvPr/>
        </p:nvSpPr>
        <p:spPr>
          <a:xfrm flipH="1">
            <a:off x="-409287" y="-299557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Picture 57" descr="download.jpeg"/>
          <p:cNvPicPr>
            <a:picLocks noChangeAspect="1"/>
          </p:cNvPicPr>
          <p:nvPr/>
        </p:nvPicPr>
        <p:blipFill>
          <a:blip r:embed="rId3">
            <a:lum bright="33000"/>
          </a:blip>
          <a:stretch>
            <a:fillRect/>
          </a:stretch>
        </p:blipFill>
        <p:spPr>
          <a:xfrm>
            <a:off x="0" y="3543300"/>
            <a:ext cx="2857500" cy="1600200"/>
          </a:xfrm>
          <a:prstGeom prst="rect">
            <a:avLst/>
          </a:prstGeom>
          <a:effectLst/>
        </p:spPr>
      </p:pic>
      <p:sp>
        <p:nvSpPr>
          <p:cNvPr id="61" name="Rectangle 60"/>
          <p:cNvSpPr/>
          <p:nvPr/>
        </p:nvSpPr>
        <p:spPr>
          <a:xfrm>
            <a:off x="2865584" y="1503462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30.353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98859" y="1884462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25.033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51184" y="2322612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22.326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484459" y="2722662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17.957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32034" y="3122712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14.830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4600" y="4065687"/>
            <a:ext cx="43429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b="1" i="1" dirty="0" smtClean="0">
              <a:solidFill>
                <a:srgbClr val="7030A0"/>
              </a:solidFill>
            </a:endParaRPr>
          </a:p>
          <a:p>
            <a:r>
              <a:rPr lang="en-US" sz="1100" dirty="0" err="1" smtClean="0">
                <a:solidFill>
                  <a:srgbClr val="7030A0"/>
                </a:solidFill>
              </a:rPr>
              <a:t>Keuntungan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dari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mengetahui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analisis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jenis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kejahatan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Ini</a:t>
            </a:r>
            <a:r>
              <a:rPr lang="en-US" sz="1100" dirty="0" smtClean="0">
                <a:solidFill>
                  <a:srgbClr val="7030A0"/>
                </a:solidFill>
              </a:rPr>
              <a:t>, </a:t>
            </a:r>
            <a:r>
              <a:rPr lang="en-US" sz="1100" dirty="0" err="1" smtClean="0">
                <a:solidFill>
                  <a:srgbClr val="7030A0"/>
                </a:solidFill>
              </a:rPr>
              <a:t>selain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bisa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dapat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membantu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masyarakat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untuk</a:t>
            </a:r>
            <a:r>
              <a:rPr lang="en-US" sz="1100" i="1" dirty="0" smtClean="0">
                <a:solidFill>
                  <a:srgbClr val="7030A0"/>
                </a:solidFill>
              </a:rPr>
              <a:t>  </a:t>
            </a:r>
            <a:r>
              <a:rPr lang="en-US" sz="1100" i="1" dirty="0" err="1" smtClean="0">
                <a:solidFill>
                  <a:srgbClr val="7030A0"/>
                </a:solidFill>
              </a:rPr>
              <a:t>Lebih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waspada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terhadap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kejahatan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di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wilayah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mereka</a:t>
            </a:r>
            <a:r>
              <a:rPr lang="en-US" sz="1100" i="1" dirty="0" smtClean="0">
                <a:solidFill>
                  <a:srgbClr val="7030A0"/>
                </a:solidFill>
              </a:rPr>
              <a:t> , </a:t>
            </a:r>
            <a:r>
              <a:rPr lang="en-US" sz="1100" dirty="0" err="1" smtClean="0">
                <a:solidFill>
                  <a:srgbClr val="7030A0"/>
                </a:solidFill>
              </a:rPr>
              <a:t>Analisis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ini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juga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bisa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meningkatkan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efektivitas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Penegak</a:t>
            </a:r>
            <a:r>
              <a:rPr lang="en-US" sz="1100" i="1" dirty="0" smtClean="0">
                <a:solidFill>
                  <a:srgbClr val="7030A0"/>
                </a:solidFill>
              </a:rPr>
              <a:t> </a:t>
            </a:r>
            <a:r>
              <a:rPr lang="en-US" sz="1100" i="1" dirty="0" err="1" smtClean="0">
                <a:solidFill>
                  <a:srgbClr val="7030A0"/>
                </a:solidFill>
              </a:rPr>
              <a:t>Hukum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dirty="0" err="1" smtClean="0">
                <a:solidFill>
                  <a:srgbClr val="7030A0"/>
                </a:solidFill>
              </a:rPr>
              <a:t>di</a:t>
            </a:r>
            <a:r>
              <a:rPr lang="en-US" sz="1100" dirty="0" smtClean="0">
                <a:solidFill>
                  <a:srgbClr val="7030A0"/>
                </a:solidFill>
              </a:rPr>
              <a:t> </a:t>
            </a:r>
            <a:r>
              <a:rPr lang="en-US" sz="1100" b="1" i="1" dirty="0" smtClean="0">
                <a:solidFill>
                  <a:srgbClr val="7030A0"/>
                </a:solidFill>
              </a:rPr>
              <a:t>Boston.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p108"/>
          <p:cNvSpPr txBox="1">
            <a:spLocks noGrp="1"/>
          </p:cNvSpPr>
          <p:nvPr>
            <p:ph type="ctrTitle"/>
          </p:nvPr>
        </p:nvSpPr>
        <p:spPr>
          <a:xfrm flipH="1">
            <a:off x="-123825" y="1451299"/>
            <a:ext cx="2585499" cy="901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PART </a:t>
            </a:r>
            <a:r>
              <a:rPr lang="en" dirty="0" smtClean="0"/>
              <a:t>ONE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1100" dirty="0" smtClean="0"/>
              <a:t>( kejahatan serius  dengan kekerasan)</a:t>
            </a:r>
            <a:br>
              <a:rPr lang="en" sz="1100" dirty="0" smtClean="0"/>
            </a:br>
            <a:r>
              <a:rPr lang="en" sz="1100" dirty="0" smtClean="0"/>
              <a:t>(perampokan, pembunuhan, pencurian)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LARCENY</a:t>
            </a:r>
            <a:endParaRPr sz="12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02" name="Google Shape;4202;p108"/>
          <p:cNvSpPr txBox="1">
            <a:spLocks noGrp="1"/>
          </p:cNvSpPr>
          <p:nvPr>
            <p:ph type="ctrTitle" idx="2"/>
          </p:nvPr>
        </p:nvSpPr>
        <p:spPr>
          <a:xfrm flipH="1">
            <a:off x="6136771" y="1403675"/>
            <a:ext cx="2635754" cy="89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dirty="0" smtClean="0"/>
              <a:t>PART </a:t>
            </a:r>
            <a:r>
              <a:rPr lang="en" dirty="0" smtClean="0"/>
              <a:t>THREE</a:t>
            </a:r>
            <a:br>
              <a:rPr lang="en" dirty="0" smtClean="0"/>
            </a:br>
            <a:r>
              <a:rPr lang="en" sz="1200" dirty="0" smtClean="0"/>
              <a:t>(kejahatan yg dilaporkan korban)</a:t>
            </a:r>
            <a:br>
              <a:rPr lang="en" sz="1200" dirty="0" smtClean="0"/>
            </a:br>
            <a:r>
              <a:rPr lang="en" sz="1200" dirty="0" smtClean="0"/>
              <a:t>(kekerasan rumah tangga , penganiayaan)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MOTOR 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VEHICLE ACCIDENT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RESPONSE, </a:t>
            </a:r>
            <a:endParaRPr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04" name="Google Shape;4204;p108"/>
          <p:cNvSpPr txBox="1">
            <a:spLocks noGrp="1"/>
          </p:cNvSpPr>
          <p:nvPr>
            <p:ph type="ctrTitle" idx="4"/>
          </p:nvPr>
        </p:nvSpPr>
        <p:spPr>
          <a:xfrm flipH="1">
            <a:off x="190499" y="3733475"/>
            <a:ext cx="27378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PART </a:t>
            </a:r>
            <a:r>
              <a:rPr lang="en" dirty="0" smtClean="0"/>
              <a:t>TWO</a:t>
            </a:r>
            <a:br>
              <a:rPr lang="en" dirty="0" smtClean="0"/>
            </a:br>
            <a:r>
              <a:rPr lang="en" sz="1200" dirty="0" smtClean="0"/>
              <a:t>(kejahatan yg tidak termasuk di part 1)</a:t>
            </a:r>
            <a:br>
              <a:rPr lang="en" sz="1200" dirty="0" smtClean="0"/>
            </a:br>
            <a:r>
              <a:rPr lang="en" sz="1200" dirty="0" smtClean="0"/>
              <a:t>(penyerangan , pemerasan dan penyalahgunaan narkoba) </a:t>
            </a:r>
            <a:r>
              <a:rPr lang="en" sz="1200" dirty="0" smtClean="0"/>
              <a:t/>
            </a:r>
            <a:br>
              <a:rPr lang="en" sz="1200" dirty="0" smtClean="0"/>
            </a:b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SIMPLE ASSAULT</a:t>
            </a:r>
            <a:endParaRPr/>
          </a:p>
        </p:txBody>
      </p:sp>
      <p:sp>
        <p:nvSpPr>
          <p:cNvPr id="4206" name="Google Shape;4206;p108"/>
          <p:cNvSpPr txBox="1">
            <a:spLocks noGrp="1"/>
          </p:cNvSpPr>
          <p:nvPr>
            <p:ph type="ctrTitle" idx="6"/>
          </p:nvPr>
        </p:nvSpPr>
        <p:spPr>
          <a:xfrm flipH="1">
            <a:off x="6136648" y="3695375"/>
            <a:ext cx="26168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dirty="0" smtClean="0"/>
              <a:t>PART </a:t>
            </a:r>
            <a:r>
              <a:rPr lang="en" dirty="0" smtClean="0"/>
              <a:t>OTHER</a:t>
            </a:r>
            <a:br>
              <a:rPr lang="en" dirty="0" smtClean="0"/>
            </a:br>
            <a:r>
              <a:rPr lang="en" sz="1200" dirty="0" smtClean="0"/>
              <a:t>(kejahatan yg tidak ada dipartlainnya) </a:t>
            </a:r>
            <a:br>
              <a:rPr lang="en" sz="1200" dirty="0" smtClean="0"/>
            </a:br>
            <a:r>
              <a:rPr lang="en" sz="1200" dirty="0" smtClean="0"/>
              <a:t>(kerusuhan, terorisme, mengangu keamanan publik)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AUTO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THEFT RECOVERY</a:t>
            </a:r>
            <a:endParaRPr/>
          </a:p>
        </p:txBody>
      </p:sp>
      <p:sp>
        <p:nvSpPr>
          <p:cNvPr id="4199" name="Google Shape;4199;p108"/>
          <p:cNvSpPr txBox="1">
            <a:spLocks noGrp="1"/>
          </p:cNvSpPr>
          <p:nvPr>
            <p:ph type="title" idx="8"/>
          </p:nvPr>
        </p:nvSpPr>
        <p:spPr>
          <a:xfrm>
            <a:off x="3009900" y="387875"/>
            <a:ext cx="5791200" cy="5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/>
              <a:t>TINGKAT KEJAHATAN BERDASARKAN UCR PART</a:t>
            </a:r>
            <a:endParaRPr sz="2200" b="1"/>
          </a:p>
        </p:txBody>
      </p:sp>
      <p:sp>
        <p:nvSpPr>
          <p:cNvPr id="4230" name="Google Shape;4230;p108">
            <a:hlinkClick r:id="" action="ppaction://hlinkshowjump?jump=nextslide"/>
          </p:cNvPr>
          <p:cNvSpPr/>
          <p:nvPr/>
        </p:nvSpPr>
        <p:spPr>
          <a:xfrm>
            <a:off x="8494850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4231;p108"/>
          <p:cNvGrpSpPr/>
          <p:nvPr/>
        </p:nvGrpSpPr>
        <p:grpSpPr>
          <a:xfrm>
            <a:off x="8156412" y="4694595"/>
            <a:ext cx="244923" cy="244027"/>
            <a:chOff x="1173525" y="240250"/>
            <a:chExt cx="5255850" cy="5236625"/>
          </a:xfrm>
        </p:grpSpPr>
        <p:sp>
          <p:nvSpPr>
            <p:cNvPr id="4232" name="Google Shape;4232;p108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08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08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5" name="Google Shape;4235;p108">
            <a:hlinkClick r:id="" action="ppaction://hlinkshowjump?jump=previousslide"/>
          </p:cNvPr>
          <p:cNvSpPr/>
          <p:nvPr/>
        </p:nvSpPr>
        <p:spPr>
          <a:xfrm flipH="1">
            <a:off x="7852575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6" name="Google Shape;4236;p108">
            <a:hlinkClick r:id="" action="ppaction://hlinkshowjump?jump=firstslide"/>
          </p:cNvPr>
          <p:cNvSpPr/>
          <p:nvPr/>
        </p:nvSpPr>
        <p:spPr>
          <a:xfrm>
            <a:off x="8152450" y="468065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Rectangle 39"/>
          <p:cNvSpPr/>
          <p:nvPr/>
        </p:nvSpPr>
        <p:spPr>
          <a:xfrm>
            <a:off x="389305" y="312837"/>
            <a:ext cx="141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dirty="0" smtClean="0">
                <a:solidFill>
                  <a:srgbClr val="7030A0"/>
                </a:solidFill>
              </a:rPr>
              <a:t>04</a:t>
            </a:r>
            <a:endParaRPr lang="en-US" sz="4000" dirty="0"/>
          </a:p>
        </p:txBody>
      </p:sp>
      <p:grpSp>
        <p:nvGrpSpPr>
          <p:cNvPr id="43" name="Google Shape;2364;p86"/>
          <p:cNvGrpSpPr/>
          <p:nvPr/>
        </p:nvGrpSpPr>
        <p:grpSpPr>
          <a:xfrm>
            <a:off x="1110233" y="421385"/>
            <a:ext cx="1556767" cy="578740"/>
            <a:chOff x="4551500" y="810150"/>
            <a:chExt cx="3671700" cy="1230063"/>
          </a:xfrm>
        </p:grpSpPr>
        <p:sp>
          <p:nvSpPr>
            <p:cNvPr id="44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66;p86"/>
            <p:cNvSpPr/>
            <p:nvPr/>
          </p:nvSpPr>
          <p:spPr>
            <a:xfrm>
              <a:off x="4551500" y="810150"/>
              <a:ext cx="3671700" cy="952200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146472" y="459903"/>
            <a:ext cx="1382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Google Shape;1478;p75"/>
          <p:cNvSpPr/>
          <p:nvPr/>
        </p:nvSpPr>
        <p:spPr>
          <a:xfrm flipH="1">
            <a:off x="-2952462" y="1511863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478;p75"/>
          <p:cNvSpPr/>
          <p:nvPr/>
        </p:nvSpPr>
        <p:spPr>
          <a:xfrm flipH="1">
            <a:off x="8234400" y="1740463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887;p82"/>
          <p:cNvSpPr/>
          <p:nvPr/>
        </p:nvSpPr>
        <p:spPr>
          <a:xfrm>
            <a:off x="3057812" y="1476375"/>
            <a:ext cx="2871563" cy="2871563"/>
          </a:xfrm>
          <a:prstGeom prst="donut">
            <a:avLst>
              <a:gd name="adj" fmla="val 25000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890;p82"/>
          <p:cNvSpPr/>
          <p:nvPr/>
        </p:nvSpPr>
        <p:spPr>
          <a:xfrm>
            <a:off x="3101077" y="1504950"/>
            <a:ext cx="2842524" cy="2871563"/>
          </a:xfrm>
          <a:prstGeom prst="blockArc">
            <a:avLst>
              <a:gd name="adj1" fmla="val 16128451"/>
              <a:gd name="adj2" fmla="val 5176352"/>
              <a:gd name="adj3" fmla="val 2567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890;p82"/>
          <p:cNvSpPr/>
          <p:nvPr/>
        </p:nvSpPr>
        <p:spPr>
          <a:xfrm>
            <a:off x="3082027" y="1447800"/>
            <a:ext cx="2842524" cy="2871563"/>
          </a:xfrm>
          <a:prstGeom prst="blockArc">
            <a:avLst>
              <a:gd name="adj1" fmla="val 8819916"/>
              <a:gd name="adj2" fmla="val 16115742"/>
              <a:gd name="adj3" fmla="val 2611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890;p82"/>
          <p:cNvSpPr/>
          <p:nvPr/>
        </p:nvSpPr>
        <p:spPr>
          <a:xfrm>
            <a:off x="3024877" y="1495425"/>
            <a:ext cx="2842524" cy="2871563"/>
          </a:xfrm>
          <a:prstGeom prst="blockArc">
            <a:avLst>
              <a:gd name="adj1" fmla="val 5600287"/>
              <a:gd name="adj2" fmla="val 8759476"/>
              <a:gd name="adj3" fmla="val 2560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890;p82"/>
          <p:cNvSpPr/>
          <p:nvPr/>
        </p:nvSpPr>
        <p:spPr>
          <a:xfrm>
            <a:off x="3072502" y="1409700"/>
            <a:ext cx="2842524" cy="2871563"/>
          </a:xfrm>
          <a:prstGeom prst="blockArc">
            <a:avLst>
              <a:gd name="adj1" fmla="val 5178956"/>
              <a:gd name="adj2" fmla="val 5630838"/>
              <a:gd name="adj3" fmla="val 25001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15" name="Google Shape;4215;p108"/>
          <p:cNvCxnSpPr/>
          <p:nvPr/>
        </p:nvCxnSpPr>
        <p:spPr>
          <a:xfrm rot="10800000">
            <a:off x="4501295" y="3849057"/>
            <a:ext cx="1566130" cy="160969"/>
          </a:xfrm>
          <a:prstGeom prst="bentConnector3">
            <a:avLst>
              <a:gd name="adj1" fmla="val 9987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3" name="Google Shape;4213;p108"/>
          <p:cNvCxnSpPr/>
          <p:nvPr/>
        </p:nvCxnSpPr>
        <p:spPr>
          <a:xfrm rot="10800000" flipV="1">
            <a:off x="5334001" y="1695450"/>
            <a:ext cx="771525" cy="514350"/>
          </a:xfrm>
          <a:prstGeom prst="bentConnector3">
            <a:avLst>
              <a:gd name="adj1" fmla="val 9938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2" name="Google Shape;4212;p108"/>
          <p:cNvCxnSpPr/>
          <p:nvPr/>
        </p:nvCxnSpPr>
        <p:spPr>
          <a:xfrm>
            <a:off x="2419350" y="1771650"/>
            <a:ext cx="1257300" cy="419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4" name="Google Shape;4214;p108"/>
          <p:cNvCxnSpPr/>
          <p:nvPr/>
        </p:nvCxnSpPr>
        <p:spPr>
          <a:xfrm flipV="1">
            <a:off x="2928399" y="3819525"/>
            <a:ext cx="881601" cy="183800"/>
          </a:xfrm>
          <a:prstGeom prst="bentConnector3">
            <a:avLst>
              <a:gd name="adj1" fmla="val 9969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1" name="Google Shape;4201;p108"/>
          <p:cNvSpPr txBox="1">
            <a:spLocks noGrp="1"/>
          </p:cNvSpPr>
          <p:nvPr>
            <p:ph type="subTitle" idx="1"/>
          </p:nvPr>
        </p:nvSpPr>
        <p:spPr>
          <a:xfrm flipH="1">
            <a:off x="3105150" y="2326350"/>
            <a:ext cx="756696" cy="445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30.5%</a:t>
            </a:r>
            <a:endParaRPr b="1"/>
          </a:p>
        </p:txBody>
      </p:sp>
      <p:sp>
        <p:nvSpPr>
          <p:cNvPr id="4205" name="Google Shape;4205;p108"/>
          <p:cNvSpPr txBox="1">
            <a:spLocks noGrp="1"/>
          </p:cNvSpPr>
          <p:nvPr>
            <p:ph type="subTitle" idx="5"/>
          </p:nvPr>
        </p:nvSpPr>
        <p:spPr>
          <a:xfrm flipH="1">
            <a:off x="3505200" y="3515423"/>
            <a:ext cx="661446" cy="41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19.8%</a:t>
            </a:r>
            <a:endParaRPr b="1"/>
          </a:p>
        </p:txBody>
      </p:sp>
      <p:sp>
        <p:nvSpPr>
          <p:cNvPr id="99" name="Google Shape;4201;p108"/>
          <p:cNvSpPr txBox="1">
            <a:spLocks/>
          </p:cNvSpPr>
          <p:nvPr/>
        </p:nvSpPr>
        <p:spPr>
          <a:xfrm flipH="1">
            <a:off x="5105400" y="2621625"/>
            <a:ext cx="756696" cy="445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49.2%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Google Shape;4201;p108"/>
          <p:cNvSpPr txBox="1">
            <a:spLocks/>
          </p:cNvSpPr>
          <p:nvPr/>
        </p:nvSpPr>
        <p:spPr>
          <a:xfrm flipH="1">
            <a:off x="4086225" y="3259800"/>
            <a:ext cx="756696" cy="445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0.386%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9;p75"/>
          <p:cNvSpPr/>
          <p:nvPr/>
        </p:nvSpPr>
        <p:spPr>
          <a:xfrm flipH="1">
            <a:off x="5172150" y="-5157750"/>
            <a:ext cx="7115100" cy="71151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79;p75"/>
          <p:cNvSpPr/>
          <p:nvPr/>
        </p:nvSpPr>
        <p:spPr>
          <a:xfrm flipH="1">
            <a:off x="-3719475" y="2000250"/>
            <a:ext cx="6405525" cy="6405525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89305" y="312837"/>
            <a:ext cx="141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dirty="0" smtClean="0">
                <a:solidFill>
                  <a:srgbClr val="7030A0"/>
                </a:solidFill>
              </a:rPr>
              <a:t>04</a:t>
            </a:r>
            <a:endParaRPr lang="en-US" sz="4000" dirty="0"/>
          </a:p>
        </p:txBody>
      </p:sp>
      <p:grpSp>
        <p:nvGrpSpPr>
          <p:cNvPr id="14" name="Google Shape;2364;p86"/>
          <p:cNvGrpSpPr/>
          <p:nvPr/>
        </p:nvGrpSpPr>
        <p:grpSpPr>
          <a:xfrm>
            <a:off x="1110233" y="421385"/>
            <a:ext cx="1556767" cy="578740"/>
            <a:chOff x="4551500" y="810150"/>
            <a:chExt cx="3671700" cy="1230063"/>
          </a:xfrm>
        </p:grpSpPr>
        <p:sp>
          <p:nvSpPr>
            <p:cNvPr id="15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66;p86"/>
            <p:cNvSpPr/>
            <p:nvPr/>
          </p:nvSpPr>
          <p:spPr>
            <a:xfrm>
              <a:off x="4551500" y="810150"/>
              <a:ext cx="3671700" cy="952200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46472" y="459903"/>
            <a:ext cx="1382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Google Shape;4199;p108"/>
          <p:cNvSpPr txBox="1">
            <a:spLocks noGrp="1"/>
          </p:cNvSpPr>
          <p:nvPr>
            <p:ph type="title" idx="8"/>
          </p:nvPr>
        </p:nvSpPr>
        <p:spPr>
          <a:xfrm>
            <a:off x="3009900" y="387875"/>
            <a:ext cx="5791200" cy="5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/>
              <a:t>TINGKAT KEJAHATAN BERDASARKAN TAHUN</a:t>
            </a:r>
            <a:endParaRPr sz="2200" b="1"/>
          </a:p>
        </p:txBody>
      </p:sp>
      <p:sp>
        <p:nvSpPr>
          <p:cNvPr id="19" name="Google Shape;2622;p92"/>
          <p:cNvSpPr/>
          <p:nvPr/>
        </p:nvSpPr>
        <p:spPr>
          <a:xfrm>
            <a:off x="449325" y="4586930"/>
            <a:ext cx="25399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23;p92"/>
          <p:cNvSpPr/>
          <p:nvPr/>
        </p:nvSpPr>
        <p:spPr>
          <a:xfrm>
            <a:off x="1247825" y="3433764"/>
            <a:ext cx="253999" cy="11988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24;p92"/>
          <p:cNvSpPr/>
          <p:nvPr/>
        </p:nvSpPr>
        <p:spPr>
          <a:xfrm>
            <a:off x="982675" y="3059906"/>
            <a:ext cx="253999" cy="157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625;p92"/>
          <p:cNvSpPr/>
          <p:nvPr/>
        </p:nvSpPr>
        <p:spPr>
          <a:xfrm>
            <a:off x="717550" y="3795714"/>
            <a:ext cx="253999" cy="8367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387836" y="4379631"/>
            <a:ext cx="3962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000" dirty="0" smtClean="0"/>
              <a:t>157</a:t>
            </a:r>
            <a:endParaRPr lang="en-US" sz="1000" dirty="0"/>
          </a:p>
        </p:txBody>
      </p:sp>
      <p:sp>
        <p:nvSpPr>
          <p:cNvPr id="33" name="Google Shape;2622;p92"/>
          <p:cNvSpPr/>
          <p:nvPr/>
        </p:nvSpPr>
        <p:spPr>
          <a:xfrm>
            <a:off x="1759134" y="4582151"/>
            <a:ext cx="25399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623;p92"/>
          <p:cNvSpPr/>
          <p:nvPr/>
        </p:nvSpPr>
        <p:spPr>
          <a:xfrm>
            <a:off x="2557634" y="2624138"/>
            <a:ext cx="253999" cy="2003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624;p92"/>
          <p:cNvSpPr/>
          <p:nvPr/>
        </p:nvSpPr>
        <p:spPr>
          <a:xfrm>
            <a:off x="2292484" y="1466851"/>
            <a:ext cx="253999" cy="3160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25;p92"/>
          <p:cNvSpPr/>
          <p:nvPr/>
        </p:nvSpPr>
        <p:spPr>
          <a:xfrm>
            <a:off x="2027359" y="3343275"/>
            <a:ext cx="253999" cy="12844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622;p92"/>
          <p:cNvSpPr/>
          <p:nvPr/>
        </p:nvSpPr>
        <p:spPr>
          <a:xfrm>
            <a:off x="3082543" y="4583755"/>
            <a:ext cx="25399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623;p92"/>
          <p:cNvSpPr/>
          <p:nvPr/>
        </p:nvSpPr>
        <p:spPr>
          <a:xfrm>
            <a:off x="3881043" y="2701925"/>
            <a:ext cx="253999" cy="1927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24;p92"/>
          <p:cNvSpPr/>
          <p:nvPr/>
        </p:nvSpPr>
        <p:spPr>
          <a:xfrm>
            <a:off x="3615893" y="1216025"/>
            <a:ext cx="253999" cy="3413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625;p92"/>
          <p:cNvSpPr/>
          <p:nvPr/>
        </p:nvSpPr>
        <p:spPr>
          <a:xfrm>
            <a:off x="3350768" y="3403600"/>
            <a:ext cx="253999" cy="12257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622;p92"/>
          <p:cNvSpPr/>
          <p:nvPr/>
        </p:nvSpPr>
        <p:spPr>
          <a:xfrm>
            <a:off x="4396993" y="4583755"/>
            <a:ext cx="25399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623;p92"/>
          <p:cNvSpPr/>
          <p:nvPr/>
        </p:nvSpPr>
        <p:spPr>
          <a:xfrm>
            <a:off x="5195493" y="3355975"/>
            <a:ext cx="253999" cy="1273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624;p92"/>
          <p:cNvSpPr/>
          <p:nvPr/>
        </p:nvSpPr>
        <p:spPr>
          <a:xfrm>
            <a:off x="4930343" y="2416175"/>
            <a:ext cx="253999" cy="2213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625;p92"/>
          <p:cNvSpPr/>
          <p:nvPr/>
        </p:nvSpPr>
        <p:spPr>
          <a:xfrm>
            <a:off x="4665218" y="3838575"/>
            <a:ext cx="253999" cy="790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Rectangle 44"/>
          <p:cNvSpPr/>
          <p:nvPr/>
        </p:nvSpPr>
        <p:spPr>
          <a:xfrm>
            <a:off x="686540" y="461432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 smtClean="0"/>
              <a:t>2015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1991084" y="460213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 smtClean="0"/>
              <a:t>2016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3323060" y="45990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 smtClean="0"/>
              <a:t>2017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4627604" y="460518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 smtClean="0"/>
              <a:t>2018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585956" y="3617631"/>
            <a:ext cx="5052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11876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857228" y="2883063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22198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1119356" y="3254919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16956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2170916" y="1288959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44653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2433044" y="2447199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28377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890500" y="3157383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18177</a:t>
            </a:r>
            <a:endParaRPr lang="en-US" sz="900" dirty="0"/>
          </a:p>
        </p:txBody>
      </p:sp>
      <p:sp>
        <p:nvSpPr>
          <p:cNvPr id="55" name="Rectangle 54"/>
          <p:cNvSpPr/>
          <p:nvPr/>
        </p:nvSpPr>
        <p:spPr>
          <a:xfrm>
            <a:off x="1707620" y="4410111"/>
            <a:ext cx="3770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338</a:t>
            </a:r>
            <a:endParaRPr lang="en-US" sz="900" dirty="0"/>
          </a:p>
        </p:txBody>
      </p:sp>
      <p:sp>
        <p:nvSpPr>
          <p:cNvPr id="56" name="Rectangle 55"/>
          <p:cNvSpPr/>
          <p:nvPr/>
        </p:nvSpPr>
        <p:spPr>
          <a:xfrm>
            <a:off x="3030452" y="4397919"/>
            <a:ext cx="3770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409</a:t>
            </a:r>
            <a:endParaRPr lang="en-US" sz="900" dirty="0"/>
          </a:p>
        </p:txBody>
      </p:sp>
      <p:sp>
        <p:nvSpPr>
          <p:cNvPr id="57" name="Rectangle 56"/>
          <p:cNvSpPr/>
          <p:nvPr/>
        </p:nvSpPr>
        <p:spPr>
          <a:xfrm>
            <a:off x="3213332" y="3209199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17424</a:t>
            </a:r>
            <a:endParaRPr lang="en-US" sz="900" dirty="0"/>
          </a:p>
        </p:txBody>
      </p:sp>
      <p:sp>
        <p:nvSpPr>
          <p:cNvPr id="58" name="Rectangle 57"/>
          <p:cNvSpPr/>
          <p:nvPr/>
        </p:nvSpPr>
        <p:spPr>
          <a:xfrm>
            <a:off x="3493748" y="1039023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48065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3755876" y="2517303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27199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4338044" y="4397919"/>
            <a:ext cx="3770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240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530068" y="3657255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11258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4810484" y="2236887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31201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072612" y="3157383"/>
            <a:ext cx="5052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 smtClean="0"/>
              <a:t>18045</a:t>
            </a:r>
            <a:endParaRPr lang="en-US" sz="900" dirty="0"/>
          </a:p>
        </p:txBody>
      </p:sp>
      <p:sp>
        <p:nvSpPr>
          <p:cNvPr id="64" name="Google Shape;2623;p92"/>
          <p:cNvSpPr/>
          <p:nvPr/>
        </p:nvSpPr>
        <p:spPr>
          <a:xfrm>
            <a:off x="4689525" y="1243400"/>
            <a:ext cx="253999" cy="1069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623;p92"/>
          <p:cNvSpPr/>
          <p:nvPr/>
        </p:nvSpPr>
        <p:spPr>
          <a:xfrm>
            <a:off x="4691922" y="1395800"/>
            <a:ext cx="253999" cy="106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623;p92"/>
          <p:cNvSpPr/>
          <p:nvPr/>
        </p:nvSpPr>
        <p:spPr>
          <a:xfrm>
            <a:off x="4691938" y="1548200"/>
            <a:ext cx="253999" cy="106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623;p92"/>
          <p:cNvSpPr/>
          <p:nvPr/>
        </p:nvSpPr>
        <p:spPr>
          <a:xfrm>
            <a:off x="4694319" y="1695822"/>
            <a:ext cx="253999" cy="106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Rectangle 67"/>
          <p:cNvSpPr/>
          <p:nvPr/>
        </p:nvSpPr>
        <p:spPr>
          <a:xfrm>
            <a:off x="4877265" y="1176346"/>
            <a:ext cx="5091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 smtClean="0"/>
              <a:t>Other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4886803" y="1331127"/>
            <a:ext cx="6496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 smtClean="0"/>
              <a:t>Part One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4855068" y="1483527"/>
            <a:ext cx="790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 smtClean="0"/>
              <a:t>Part Three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4791570" y="1631149"/>
            <a:ext cx="7734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 smtClean="0"/>
              <a:t>Part </a:t>
            </a:r>
            <a:r>
              <a:rPr lang="en-US" sz="900" dirty="0" err="1" smtClean="0"/>
              <a:t>wo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5697794" y="3256062"/>
            <a:ext cx="3193503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 smtClean="0"/>
              <a:t>Part Other</a:t>
            </a:r>
            <a:r>
              <a:rPr lang="en-US" sz="1100" dirty="0" smtClean="0"/>
              <a:t> </a:t>
            </a:r>
            <a:r>
              <a:rPr lang="en-US" sz="1100" dirty="0" err="1" smtClean="0"/>
              <a:t>dan</a:t>
            </a:r>
            <a:r>
              <a:rPr lang="en-US" sz="1100" dirty="0" smtClean="0"/>
              <a:t> </a:t>
            </a:r>
            <a:r>
              <a:rPr lang="en-US" sz="1100" b="1" i="1" dirty="0" smtClean="0"/>
              <a:t>Part Three</a:t>
            </a:r>
            <a:r>
              <a:rPr lang="en-US" sz="1100" dirty="0" smtClean="0"/>
              <a:t> </a:t>
            </a:r>
          </a:p>
          <a:p>
            <a:r>
              <a:rPr lang="en-US" sz="1100" dirty="0" err="1" smtClean="0"/>
              <a:t>mengalami</a:t>
            </a:r>
            <a:r>
              <a:rPr lang="en-US" sz="1100" dirty="0" smtClean="0"/>
              <a:t> </a:t>
            </a:r>
            <a:r>
              <a:rPr lang="en-US" sz="1100" dirty="0" err="1" smtClean="0"/>
              <a:t>kenaikan</a:t>
            </a:r>
            <a:r>
              <a:rPr lang="en-US" sz="1100" dirty="0" smtClean="0"/>
              <a:t> </a:t>
            </a:r>
            <a:r>
              <a:rPr lang="en-US" sz="1100" dirty="0" err="1" smtClean="0"/>
              <a:t>setiap</a:t>
            </a:r>
            <a:r>
              <a:rPr lang="en-US" sz="1100" dirty="0" smtClean="0"/>
              <a:t> </a:t>
            </a:r>
            <a:r>
              <a:rPr lang="en-US" sz="1100" dirty="0" err="1" smtClean="0"/>
              <a:t>tahun</a:t>
            </a:r>
            <a:r>
              <a:rPr lang="en-US" sz="1100" dirty="0" smtClean="0"/>
              <a:t> </a:t>
            </a:r>
            <a:r>
              <a:rPr lang="en-US" sz="1100" i="1" dirty="0" smtClean="0"/>
              <a:t>2015 - 2017</a:t>
            </a:r>
            <a:r>
              <a:rPr lang="en-US" sz="1100" dirty="0" smtClean="0"/>
              <a:t> </a:t>
            </a:r>
          </a:p>
          <a:p>
            <a:r>
              <a:rPr lang="en-US" sz="1100" dirty="0" err="1" smtClean="0"/>
              <a:t>lalu</a:t>
            </a:r>
            <a:r>
              <a:rPr lang="en-US" sz="1100" dirty="0" smtClean="0"/>
              <a:t> </a:t>
            </a:r>
            <a:r>
              <a:rPr lang="en-US" sz="1100" dirty="0" err="1" smtClean="0"/>
              <a:t>turun</a:t>
            </a:r>
            <a:r>
              <a:rPr lang="en-US" sz="1100" dirty="0" smtClean="0"/>
              <a:t> </a:t>
            </a:r>
            <a:r>
              <a:rPr lang="en-US" sz="1100" dirty="0" err="1" smtClean="0"/>
              <a:t>di</a:t>
            </a:r>
            <a:r>
              <a:rPr lang="en-US" sz="1100" dirty="0" smtClean="0"/>
              <a:t> </a:t>
            </a:r>
            <a:r>
              <a:rPr lang="en-US" sz="1100" dirty="0" err="1" smtClean="0"/>
              <a:t>tahun</a:t>
            </a:r>
            <a:r>
              <a:rPr lang="en-US" sz="1100" dirty="0" smtClean="0"/>
              <a:t> </a:t>
            </a:r>
            <a:r>
              <a:rPr lang="en-US" sz="1100" i="1" dirty="0" smtClean="0"/>
              <a:t>2018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r>
              <a:rPr lang="en-US" sz="1100" dirty="0" err="1" smtClean="0"/>
              <a:t>Kemudian</a:t>
            </a:r>
            <a:r>
              <a:rPr lang="en-US" sz="1100" dirty="0" smtClean="0"/>
              <a:t> </a:t>
            </a:r>
            <a:r>
              <a:rPr lang="en-US" sz="1100" dirty="0" err="1" smtClean="0"/>
              <a:t>pada</a:t>
            </a:r>
            <a:r>
              <a:rPr lang="en-US" sz="1100" dirty="0" smtClean="0"/>
              <a:t>  </a:t>
            </a:r>
            <a:r>
              <a:rPr lang="en-US" sz="1100" i="1" dirty="0" smtClean="0"/>
              <a:t>2016 - 2017</a:t>
            </a:r>
            <a:r>
              <a:rPr lang="en-US" sz="1100" dirty="0" smtClean="0"/>
              <a:t> </a:t>
            </a:r>
          </a:p>
          <a:p>
            <a:r>
              <a:rPr lang="en-US" sz="1100" b="1" i="1" dirty="0" smtClean="0"/>
              <a:t>Part One</a:t>
            </a:r>
            <a:r>
              <a:rPr lang="en-US" sz="1100" dirty="0" smtClean="0"/>
              <a:t> </a:t>
            </a:r>
            <a:r>
              <a:rPr lang="en-US" sz="1100" dirty="0" err="1" smtClean="0"/>
              <a:t>dan</a:t>
            </a:r>
            <a:r>
              <a:rPr lang="en-US" sz="1100" dirty="0" smtClean="0"/>
              <a:t> </a:t>
            </a:r>
            <a:r>
              <a:rPr lang="en-US" sz="1100" b="1" i="1" dirty="0" smtClean="0"/>
              <a:t>Part Two</a:t>
            </a:r>
          </a:p>
          <a:p>
            <a:r>
              <a:rPr lang="en-US" sz="1100" dirty="0" smtClean="0"/>
              <a:t> </a:t>
            </a:r>
            <a:r>
              <a:rPr lang="en-US" sz="1100" dirty="0" err="1" smtClean="0"/>
              <a:t>mengalami</a:t>
            </a:r>
            <a:r>
              <a:rPr lang="en-US" sz="1100" dirty="0" smtClean="0"/>
              <a:t> </a:t>
            </a:r>
            <a:r>
              <a:rPr lang="en-US" sz="1100" dirty="0" err="1" smtClean="0"/>
              <a:t>Penurunan</a:t>
            </a:r>
            <a:r>
              <a:rPr lang="en-US" sz="1100" dirty="0" smtClean="0"/>
              <a:t>, </a:t>
            </a:r>
            <a:r>
              <a:rPr lang="en-US" sz="1100" dirty="0" err="1" smtClean="0"/>
              <a:t>lalu</a:t>
            </a:r>
            <a:r>
              <a:rPr lang="en-US" sz="1100" dirty="0" smtClean="0"/>
              <a:t> </a:t>
            </a:r>
            <a:r>
              <a:rPr lang="en-US" sz="1100" dirty="0" err="1" smtClean="0"/>
              <a:t>turun</a:t>
            </a:r>
            <a:r>
              <a:rPr lang="en-US" sz="1100" dirty="0" smtClean="0"/>
              <a:t> </a:t>
            </a:r>
            <a:r>
              <a:rPr lang="en-US" sz="1100" dirty="0" err="1" smtClean="0"/>
              <a:t>di</a:t>
            </a:r>
            <a:r>
              <a:rPr lang="en-US" sz="1100" dirty="0" smtClean="0"/>
              <a:t> </a:t>
            </a:r>
            <a:r>
              <a:rPr lang="en-US" sz="1100" dirty="0" err="1" smtClean="0"/>
              <a:t>tahun</a:t>
            </a:r>
            <a:r>
              <a:rPr lang="en-US" sz="1100" dirty="0" smtClean="0"/>
              <a:t> </a:t>
            </a:r>
            <a:r>
              <a:rPr lang="en-US" sz="1100" i="1" dirty="0" smtClean="0"/>
              <a:t>2018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80"/>
          <p:cNvSpPr txBox="1">
            <a:spLocks noGrp="1"/>
          </p:cNvSpPr>
          <p:nvPr>
            <p:ph type="title"/>
          </p:nvPr>
        </p:nvSpPr>
        <p:spPr>
          <a:xfrm>
            <a:off x="3095625" y="234554"/>
            <a:ext cx="5524500" cy="8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TINDAKAN KEJAHATAN TERBANYAK BERDASARKAN TEMPAT DAN WAKTU KEJADIAN</a:t>
            </a:r>
            <a:endParaRPr sz="2000" b="1">
              <a:solidFill>
                <a:srgbClr val="7030A0"/>
              </a:solidFill>
            </a:endParaRPr>
          </a:p>
        </p:txBody>
      </p:sp>
      <p:sp>
        <p:nvSpPr>
          <p:cNvPr id="1739" name="Google Shape;1739;p80"/>
          <p:cNvSpPr txBox="1"/>
          <p:nvPr/>
        </p:nvSpPr>
        <p:spPr>
          <a:xfrm>
            <a:off x="6364738" y="1248150"/>
            <a:ext cx="24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BULAN</a:t>
            </a:r>
            <a:r>
              <a:rPr lang="en-US" sz="2000" dirty="0" smtClean="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endParaRPr sz="20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40" name="Google Shape;1740;p80"/>
          <p:cNvSpPr txBox="1"/>
          <p:nvPr/>
        </p:nvSpPr>
        <p:spPr>
          <a:xfrm>
            <a:off x="6364728" y="1565425"/>
            <a:ext cx="2241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JULI &amp; AGUSTUS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1" name="Google Shape;1741;p80"/>
          <p:cNvSpPr txBox="1"/>
          <p:nvPr/>
        </p:nvSpPr>
        <p:spPr>
          <a:xfrm>
            <a:off x="334726" y="3658250"/>
            <a:ext cx="24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SHOOTING </a:t>
            </a:r>
            <a:endParaRPr sz="20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42" name="Google Shape;1742;p80"/>
          <p:cNvSpPr txBox="1"/>
          <p:nvPr/>
        </p:nvSpPr>
        <p:spPr>
          <a:xfrm>
            <a:off x="517125" y="3975525"/>
            <a:ext cx="2241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2017  , DI ROXBURY ,</a:t>
            </a:r>
          </a:p>
          <a:p>
            <a:pPr lvl="0" algn="r"/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AGGRAVATED ASSAULT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3" name="Google Shape;1743;p80"/>
          <p:cNvSpPr txBox="1"/>
          <p:nvPr/>
        </p:nvSpPr>
        <p:spPr>
          <a:xfrm>
            <a:off x="6364739" y="3658263"/>
            <a:ext cx="24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44" name="Google Shape;1744;p80"/>
          <p:cNvSpPr txBox="1"/>
          <p:nvPr/>
        </p:nvSpPr>
        <p:spPr>
          <a:xfrm>
            <a:off x="6364747" y="3975533"/>
            <a:ext cx="2241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JUMAT </a:t>
            </a:r>
          </a:p>
          <a:p>
            <a:pPr lvl="0"/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16.00-19.00</a:t>
            </a:r>
          </a:p>
        </p:txBody>
      </p:sp>
      <p:sp>
        <p:nvSpPr>
          <p:cNvPr id="1745" name="Google Shape;1745;p80"/>
          <p:cNvSpPr txBox="1"/>
          <p:nvPr/>
        </p:nvSpPr>
        <p:spPr>
          <a:xfrm>
            <a:off x="334726" y="1248150"/>
            <a:ext cx="24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DISTRICT</a:t>
            </a:r>
            <a:endParaRPr sz="20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46" name="Google Shape;1746;p80"/>
          <p:cNvSpPr txBox="1"/>
          <p:nvPr/>
        </p:nvSpPr>
        <p:spPr>
          <a:xfrm>
            <a:off x="517125" y="1565425"/>
            <a:ext cx="2241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ROXBURY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7" name="Google Shape;1747;p80"/>
          <p:cNvSpPr txBox="1"/>
          <p:nvPr/>
        </p:nvSpPr>
        <p:spPr>
          <a:xfrm>
            <a:off x="6364738" y="2336513"/>
            <a:ext cx="24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TANGGAL</a:t>
            </a:r>
            <a:endParaRPr sz="20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48" name="Google Shape;1748;p80"/>
          <p:cNvSpPr txBox="1"/>
          <p:nvPr/>
        </p:nvSpPr>
        <p:spPr>
          <a:xfrm>
            <a:off x="6364727" y="2653779"/>
            <a:ext cx="2407797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01-09-2016 &amp; 01-09-2017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9" name="Google Shape;1749;p80"/>
          <p:cNvSpPr txBox="1"/>
          <p:nvPr/>
        </p:nvSpPr>
        <p:spPr>
          <a:xfrm>
            <a:off x="334726" y="2336525"/>
            <a:ext cx="24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STREET</a:t>
            </a:r>
            <a:endParaRPr sz="20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50" name="Google Shape;1750;p80"/>
          <p:cNvSpPr txBox="1"/>
          <p:nvPr/>
        </p:nvSpPr>
        <p:spPr>
          <a:xfrm>
            <a:off x="517125" y="2653787"/>
            <a:ext cx="2241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WASHINTONG ST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51" name="Google Shape;1751;p80">
            <a:hlinkClick r:id="" action="ppaction://hlinkshowjump?jump=nextslide"/>
          </p:cNvPr>
          <p:cNvSpPr/>
          <p:nvPr/>
        </p:nvSpPr>
        <p:spPr>
          <a:xfrm>
            <a:off x="8494850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752;p80"/>
          <p:cNvGrpSpPr/>
          <p:nvPr/>
        </p:nvGrpSpPr>
        <p:grpSpPr>
          <a:xfrm>
            <a:off x="8156412" y="4694595"/>
            <a:ext cx="244923" cy="244027"/>
            <a:chOff x="1173525" y="240250"/>
            <a:chExt cx="5255850" cy="5236625"/>
          </a:xfrm>
        </p:grpSpPr>
        <p:sp>
          <p:nvSpPr>
            <p:cNvPr id="1753" name="Google Shape;1753;p80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0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0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6" name="Google Shape;1756;p80">
            <a:hlinkClick r:id="" action="ppaction://hlinkshowjump?jump=previousslide"/>
          </p:cNvPr>
          <p:cNvSpPr/>
          <p:nvPr/>
        </p:nvSpPr>
        <p:spPr>
          <a:xfrm flipH="1">
            <a:off x="7852575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80">
            <a:hlinkClick r:id="" action="ppaction://hlinkshowjump?jump=firstslide"/>
          </p:cNvPr>
          <p:cNvSpPr/>
          <p:nvPr/>
        </p:nvSpPr>
        <p:spPr>
          <a:xfrm>
            <a:off x="8152450" y="468065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758;p80"/>
          <p:cNvGrpSpPr/>
          <p:nvPr/>
        </p:nvGrpSpPr>
        <p:grpSpPr>
          <a:xfrm>
            <a:off x="3031760" y="1351753"/>
            <a:ext cx="3098710" cy="2955283"/>
            <a:chOff x="3031760" y="1351753"/>
            <a:chExt cx="3098710" cy="2955283"/>
          </a:xfrm>
        </p:grpSpPr>
        <p:cxnSp>
          <p:nvCxnSpPr>
            <p:cNvPr id="1759" name="Google Shape;1759;p80"/>
            <p:cNvCxnSpPr/>
            <p:nvPr/>
          </p:nvCxnSpPr>
          <p:spPr>
            <a:xfrm rot="5400000" flipH="1">
              <a:off x="4991275" y="3378175"/>
              <a:ext cx="481200" cy="346800"/>
            </a:xfrm>
            <a:prstGeom prst="bentConnector3">
              <a:avLst>
                <a:gd name="adj1" fmla="val 47049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0" name="Google Shape;1760;p80"/>
            <p:cNvCxnSpPr/>
            <p:nvPr/>
          </p:nvCxnSpPr>
          <p:spPr>
            <a:xfrm rot="-5400000">
              <a:off x="3318175" y="3289725"/>
              <a:ext cx="735900" cy="721800"/>
            </a:xfrm>
            <a:prstGeom prst="bentConnector3">
              <a:avLst>
                <a:gd name="adj1" fmla="val 961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1" name="Google Shape;1761;p80"/>
            <p:cNvCxnSpPr/>
            <p:nvPr/>
          </p:nvCxnSpPr>
          <p:spPr>
            <a:xfrm>
              <a:off x="3134200" y="1676775"/>
              <a:ext cx="735900" cy="537900"/>
            </a:xfrm>
            <a:prstGeom prst="bentConnector3">
              <a:avLst>
                <a:gd name="adj1" fmla="val 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2" name="Google Shape;1762;p80"/>
            <p:cNvCxnSpPr/>
            <p:nvPr/>
          </p:nvCxnSpPr>
          <p:spPr>
            <a:xfrm rot="5400000">
              <a:off x="5044475" y="1655625"/>
              <a:ext cx="665100" cy="452700"/>
            </a:xfrm>
            <a:prstGeom prst="bentConnector3">
              <a:avLst>
                <a:gd name="adj1" fmla="val 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oogle Shape;1763;p80"/>
            <p:cNvGrpSpPr/>
            <p:nvPr/>
          </p:nvGrpSpPr>
          <p:grpSpPr>
            <a:xfrm>
              <a:off x="3031760" y="1351753"/>
              <a:ext cx="3098710" cy="2955283"/>
              <a:chOff x="3031760" y="1351753"/>
              <a:chExt cx="3098710" cy="2955283"/>
            </a:xfrm>
          </p:grpSpPr>
          <p:grpSp>
            <p:nvGrpSpPr>
              <p:cNvPr id="5" name="Google Shape;1764;p80"/>
              <p:cNvGrpSpPr/>
              <p:nvPr/>
            </p:nvGrpSpPr>
            <p:grpSpPr>
              <a:xfrm>
                <a:off x="3921647" y="1619021"/>
                <a:ext cx="223756" cy="216077"/>
                <a:chOff x="-3794950" y="4729600"/>
                <a:chExt cx="165000" cy="159325"/>
              </a:xfrm>
            </p:grpSpPr>
            <p:sp>
              <p:nvSpPr>
                <p:cNvPr id="1765" name="Google Shape;1765;p80"/>
                <p:cNvSpPr/>
                <p:nvPr/>
              </p:nvSpPr>
              <p:spPr>
                <a:xfrm>
                  <a:off x="-3794950" y="4729600"/>
                  <a:ext cx="165000" cy="15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0" h="6373" extrusionOk="0">
                      <a:moveTo>
                        <a:pt x="3293" y="1"/>
                      </a:moveTo>
                      <a:cubicBezTo>
                        <a:pt x="1632" y="1"/>
                        <a:pt x="237" y="1290"/>
                        <a:pt x="122" y="2972"/>
                      </a:cubicBezTo>
                      <a:cubicBezTo>
                        <a:pt x="1" y="4729"/>
                        <a:pt x="1329" y="6245"/>
                        <a:pt x="3085" y="6365"/>
                      </a:cubicBezTo>
                      <a:cubicBezTo>
                        <a:pt x="3160" y="6370"/>
                        <a:pt x="3234" y="6373"/>
                        <a:pt x="3307" y="6373"/>
                      </a:cubicBezTo>
                      <a:cubicBezTo>
                        <a:pt x="4968" y="6373"/>
                        <a:pt x="6363" y="5084"/>
                        <a:pt x="6478" y="3402"/>
                      </a:cubicBezTo>
                      <a:cubicBezTo>
                        <a:pt x="6599" y="1658"/>
                        <a:pt x="5271" y="129"/>
                        <a:pt x="3515" y="9"/>
                      </a:cubicBezTo>
                      <a:cubicBezTo>
                        <a:pt x="3440" y="3"/>
                        <a:pt x="3366" y="1"/>
                        <a:pt x="3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80"/>
                <p:cNvSpPr/>
                <p:nvPr/>
              </p:nvSpPr>
              <p:spPr>
                <a:xfrm>
                  <a:off x="-3750550" y="4798775"/>
                  <a:ext cx="16650" cy="3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1302" extrusionOk="0">
                      <a:moveTo>
                        <a:pt x="362" y="0"/>
                      </a:moveTo>
                      <a:cubicBezTo>
                        <a:pt x="224" y="0"/>
                        <a:pt x="115" y="101"/>
                        <a:pt x="102" y="246"/>
                      </a:cubicBezTo>
                      <a:lnTo>
                        <a:pt x="22" y="997"/>
                      </a:lnTo>
                      <a:cubicBezTo>
                        <a:pt x="0" y="1192"/>
                        <a:pt x="151" y="1302"/>
                        <a:pt x="300" y="1302"/>
                      </a:cubicBezTo>
                      <a:cubicBezTo>
                        <a:pt x="427" y="1302"/>
                        <a:pt x="553" y="1223"/>
                        <a:pt x="572" y="1050"/>
                      </a:cubicBezTo>
                      <a:lnTo>
                        <a:pt x="652" y="299"/>
                      </a:lnTo>
                      <a:cubicBezTo>
                        <a:pt x="666" y="152"/>
                        <a:pt x="558" y="18"/>
                        <a:pt x="411" y="4"/>
                      </a:cubicBezTo>
                      <a:cubicBezTo>
                        <a:pt x="394" y="1"/>
                        <a:pt x="378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80"/>
                <p:cNvSpPr/>
                <p:nvPr/>
              </p:nvSpPr>
              <p:spPr>
                <a:xfrm>
                  <a:off x="-3731900" y="4764600"/>
                  <a:ext cx="58350" cy="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4" h="2816" extrusionOk="0">
                      <a:moveTo>
                        <a:pt x="1334" y="1"/>
                      </a:moveTo>
                      <a:cubicBezTo>
                        <a:pt x="1303" y="1"/>
                        <a:pt x="1269" y="11"/>
                        <a:pt x="1234" y="30"/>
                      </a:cubicBezTo>
                      <a:cubicBezTo>
                        <a:pt x="1033" y="151"/>
                        <a:pt x="1207" y="513"/>
                        <a:pt x="899" y="929"/>
                      </a:cubicBezTo>
                      <a:cubicBezTo>
                        <a:pt x="711" y="1170"/>
                        <a:pt x="456" y="1358"/>
                        <a:pt x="175" y="1465"/>
                      </a:cubicBezTo>
                      <a:cubicBezTo>
                        <a:pt x="134" y="1478"/>
                        <a:pt x="107" y="1519"/>
                        <a:pt x="107" y="1559"/>
                      </a:cubicBezTo>
                      <a:lnTo>
                        <a:pt x="0" y="2565"/>
                      </a:lnTo>
                      <a:cubicBezTo>
                        <a:pt x="0" y="2618"/>
                        <a:pt x="27" y="2672"/>
                        <a:pt x="81" y="2672"/>
                      </a:cubicBezTo>
                      <a:cubicBezTo>
                        <a:pt x="325" y="2713"/>
                        <a:pt x="980" y="2815"/>
                        <a:pt x="1410" y="2815"/>
                      </a:cubicBezTo>
                      <a:cubicBezTo>
                        <a:pt x="1546" y="2815"/>
                        <a:pt x="1659" y="2805"/>
                        <a:pt x="1730" y="2779"/>
                      </a:cubicBezTo>
                      <a:cubicBezTo>
                        <a:pt x="2066" y="2645"/>
                        <a:pt x="1972" y="2297"/>
                        <a:pt x="2025" y="1948"/>
                      </a:cubicBezTo>
                      <a:cubicBezTo>
                        <a:pt x="2066" y="1613"/>
                        <a:pt x="2334" y="1546"/>
                        <a:pt x="2226" y="1304"/>
                      </a:cubicBezTo>
                      <a:cubicBezTo>
                        <a:pt x="2119" y="1063"/>
                        <a:pt x="1382" y="1331"/>
                        <a:pt x="1502" y="754"/>
                      </a:cubicBezTo>
                      <a:cubicBezTo>
                        <a:pt x="1603" y="260"/>
                        <a:pt x="1497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oogle Shape;1768;p80"/>
              <p:cNvGrpSpPr/>
              <p:nvPr/>
            </p:nvGrpSpPr>
            <p:grpSpPr>
              <a:xfrm>
                <a:off x="5830628" y="2954438"/>
                <a:ext cx="234691" cy="195081"/>
                <a:chOff x="337100" y="2870425"/>
                <a:chExt cx="318053" cy="264373"/>
              </a:xfrm>
            </p:grpSpPr>
            <p:sp>
              <p:nvSpPr>
                <p:cNvPr id="1769" name="Google Shape;1769;p80"/>
                <p:cNvSpPr/>
                <p:nvPr/>
              </p:nvSpPr>
              <p:spPr>
                <a:xfrm>
                  <a:off x="337100" y="2870425"/>
                  <a:ext cx="318053" cy="264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2" h="4856" extrusionOk="0">
                      <a:moveTo>
                        <a:pt x="3166" y="1"/>
                      </a:moveTo>
                      <a:cubicBezTo>
                        <a:pt x="3007" y="1"/>
                        <a:pt x="2845" y="17"/>
                        <a:pt x="2683" y="50"/>
                      </a:cubicBezTo>
                      <a:cubicBezTo>
                        <a:pt x="564" y="466"/>
                        <a:pt x="1" y="3228"/>
                        <a:pt x="1798" y="4435"/>
                      </a:cubicBezTo>
                      <a:cubicBezTo>
                        <a:pt x="2227" y="4726"/>
                        <a:pt x="2690" y="4856"/>
                        <a:pt x="3140" y="4856"/>
                      </a:cubicBezTo>
                      <a:cubicBezTo>
                        <a:pt x="4557" y="4856"/>
                        <a:pt x="5842" y="3566"/>
                        <a:pt x="5526" y="1968"/>
                      </a:cubicBezTo>
                      <a:cubicBezTo>
                        <a:pt x="5303" y="804"/>
                        <a:pt x="4296" y="1"/>
                        <a:pt x="31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80"/>
                <p:cNvSpPr/>
                <p:nvPr/>
              </p:nvSpPr>
              <p:spPr>
                <a:xfrm>
                  <a:off x="433626" y="2951380"/>
                  <a:ext cx="127668" cy="9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42" extrusionOk="0">
                      <a:moveTo>
                        <a:pt x="1896" y="1"/>
                      </a:moveTo>
                      <a:cubicBezTo>
                        <a:pt x="1762" y="1"/>
                        <a:pt x="1628" y="60"/>
                        <a:pt x="1540" y="186"/>
                      </a:cubicBezTo>
                      <a:lnTo>
                        <a:pt x="1299" y="548"/>
                      </a:lnTo>
                      <a:lnTo>
                        <a:pt x="937" y="306"/>
                      </a:lnTo>
                      <a:cubicBezTo>
                        <a:pt x="842" y="225"/>
                        <a:pt x="745" y="191"/>
                        <a:pt x="653" y="191"/>
                      </a:cubicBezTo>
                      <a:cubicBezTo>
                        <a:pt x="277" y="191"/>
                        <a:pt x="1" y="769"/>
                        <a:pt x="454" y="1017"/>
                      </a:cubicBezTo>
                      <a:lnTo>
                        <a:pt x="816" y="1259"/>
                      </a:lnTo>
                      <a:lnTo>
                        <a:pt x="1527" y="1741"/>
                      </a:lnTo>
                      <a:lnTo>
                        <a:pt x="2023" y="1017"/>
                      </a:lnTo>
                      <a:lnTo>
                        <a:pt x="2264" y="669"/>
                      </a:lnTo>
                      <a:cubicBezTo>
                        <a:pt x="2318" y="575"/>
                        <a:pt x="2345" y="454"/>
                        <a:pt x="2331" y="347"/>
                      </a:cubicBezTo>
                      <a:cubicBezTo>
                        <a:pt x="2284" y="125"/>
                        <a:pt x="2091" y="1"/>
                        <a:pt x="18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771;p80"/>
              <p:cNvGrpSpPr/>
              <p:nvPr/>
            </p:nvGrpSpPr>
            <p:grpSpPr>
              <a:xfrm>
                <a:off x="3042229" y="1351753"/>
                <a:ext cx="610959" cy="526294"/>
                <a:chOff x="3034704" y="1351753"/>
                <a:chExt cx="610959" cy="526294"/>
              </a:xfrm>
            </p:grpSpPr>
            <p:sp>
              <p:nvSpPr>
                <p:cNvPr id="1772" name="Google Shape;1772;p80"/>
                <p:cNvSpPr/>
                <p:nvPr/>
              </p:nvSpPr>
              <p:spPr>
                <a:xfrm>
                  <a:off x="3034704" y="1351753"/>
                  <a:ext cx="610959" cy="526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2" h="6583" extrusionOk="0">
                      <a:moveTo>
                        <a:pt x="1" y="0"/>
                      </a:moveTo>
                      <a:lnTo>
                        <a:pt x="1" y="4670"/>
                      </a:lnTo>
                      <a:lnTo>
                        <a:pt x="2651" y="4670"/>
                      </a:lnTo>
                      <a:lnTo>
                        <a:pt x="2651" y="6582"/>
                      </a:lnTo>
                      <a:lnTo>
                        <a:pt x="4564" y="4670"/>
                      </a:lnTo>
                      <a:lnTo>
                        <a:pt x="7641" y="4670"/>
                      </a:lnTo>
                      <a:lnTo>
                        <a:pt x="7641" y="0"/>
                      </a:lnTo>
                      <a:close/>
                    </a:path>
                  </a:pathLst>
                </a:custGeom>
                <a:solidFill>
                  <a:srgbClr val="DEF6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80"/>
                <p:cNvSpPr/>
                <p:nvPr/>
              </p:nvSpPr>
              <p:spPr>
                <a:xfrm>
                  <a:off x="3193321" y="1503175"/>
                  <a:ext cx="103852" cy="8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060" extrusionOk="0">
                      <a:moveTo>
                        <a:pt x="0" y="1"/>
                      </a:moveTo>
                      <a:lnTo>
                        <a:pt x="0" y="1059"/>
                      </a:lnTo>
                      <a:lnTo>
                        <a:pt x="1299" y="1059"/>
                      </a:lnTo>
                      <a:lnTo>
                        <a:pt x="1299" y="1"/>
                      </a:lnTo>
                      <a:close/>
                    </a:path>
                  </a:pathLst>
                </a:custGeom>
                <a:solidFill>
                  <a:srgbClr val="78DBE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80"/>
                <p:cNvSpPr/>
                <p:nvPr/>
              </p:nvSpPr>
              <p:spPr>
                <a:xfrm>
                  <a:off x="3424132" y="1440336"/>
                  <a:ext cx="74991" cy="2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" h="2673" extrusionOk="0">
                      <a:moveTo>
                        <a:pt x="147" y="1"/>
                      </a:moveTo>
                      <a:cubicBezTo>
                        <a:pt x="68" y="1"/>
                        <a:pt x="1" y="95"/>
                        <a:pt x="57" y="173"/>
                      </a:cubicBezTo>
                      <a:cubicBezTo>
                        <a:pt x="698" y="813"/>
                        <a:pt x="698" y="1845"/>
                        <a:pt x="57" y="2486"/>
                      </a:cubicBezTo>
                      <a:cubicBezTo>
                        <a:pt x="13" y="2530"/>
                        <a:pt x="13" y="2592"/>
                        <a:pt x="57" y="2637"/>
                      </a:cubicBezTo>
                      <a:cubicBezTo>
                        <a:pt x="75" y="2655"/>
                        <a:pt x="102" y="2672"/>
                        <a:pt x="137" y="2672"/>
                      </a:cubicBezTo>
                      <a:cubicBezTo>
                        <a:pt x="164" y="2672"/>
                        <a:pt x="191" y="2655"/>
                        <a:pt x="209" y="2637"/>
                      </a:cubicBezTo>
                      <a:cubicBezTo>
                        <a:pt x="938" y="1916"/>
                        <a:pt x="938" y="742"/>
                        <a:pt x="209" y="22"/>
                      </a:cubicBezTo>
                      <a:cubicBezTo>
                        <a:pt x="188" y="7"/>
                        <a:pt x="167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78DBE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80"/>
                <p:cNvSpPr/>
                <p:nvPr/>
              </p:nvSpPr>
              <p:spPr>
                <a:xfrm>
                  <a:off x="3398469" y="1471516"/>
                  <a:ext cx="60121" cy="14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874" extrusionOk="0">
                      <a:moveTo>
                        <a:pt x="181" y="1"/>
                      </a:moveTo>
                      <a:cubicBezTo>
                        <a:pt x="100" y="1"/>
                        <a:pt x="0" y="136"/>
                        <a:pt x="85" y="192"/>
                      </a:cubicBezTo>
                      <a:cubicBezTo>
                        <a:pt x="512" y="601"/>
                        <a:pt x="512" y="1277"/>
                        <a:pt x="85" y="1687"/>
                      </a:cubicBezTo>
                      <a:cubicBezTo>
                        <a:pt x="23" y="1758"/>
                        <a:pt x="67" y="1873"/>
                        <a:pt x="165" y="1873"/>
                      </a:cubicBezTo>
                      <a:cubicBezTo>
                        <a:pt x="192" y="1873"/>
                        <a:pt x="218" y="1864"/>
                        <a:pt x="236" y="1847"/>
                      </a:cubicBezTo>
                      <a:cubicBezTo>
                        <a:pt x="752" y="1349"/>
                        <a:pt x="752" y="530"/>
                        <a:pt x="236" y="32"/>
                      </a:cubicBezTo>
                      <a:cubicBezTo>
                        <a:pt x="221" y="10"/>
                        <a:pt x="202" y="1"/>
                        <a:pt x="181" y="1"/>
                      </a:cubicBezTo>
                      <a:close/>
                    </a:path>
                  </a:pathLst>
                </a:custGeom>
                <a:solidFill>
                  <a:srgbClr val="78DBE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80"/>
                <p:cNvSpPr/>
                <p:nvPr/>
              </p:nvSpPr>
              <p:spPr>
                <a:xfrm>
                  <a:off x="3226020" y="1562257"/>
                  <a:ext cx="30620" cy="82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1032" extrusionOk="0">
                      <a:moveTo>
                        <a:pt x="0" y="0"/>
                      </a:moveTo>
                      <a:lnTo>
                        <a:pt x="0" y="1032"/>
                      </a:lnTo>
                      <a:lnTo>
                        <a:pt x="383" y="1032"/>
                      </a:lnTo>
                      <a:lnTo>
                        <a:pt x="383" y="0"/>
                      </a:lnTo>
                      <a:close/>
                    </a:path>
                  </a:pathLst>
                </a:custGeom>
                <a:solidFill>
                  <a:srgbClr val="78DBE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80"/>
                <p:cNvSpPr/>
                <p:nvPr/>
              </p:nvSpPr>
              <p:spPr>
                <a:xfrm>
                  <a:off x="3267993" y="1432101"/>
                  <a:ext cx="118082" cy="20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" h="2625" extrusionOk="0">
                      <a:moveTo>
                        <a:pt x="1477" y="0"/>
                      </a:moveTo>
                      <a:lnTo>
                        <a:pt x="27" y="908"/>
                      </a:lnTo>
                      <a:cubicBezTo>
                        <a:pt x="9" y="916"/>
                        <a:pt x="0" y="934"/>
                        <a:pt x="0" y="952"/>
                      </a:cubicBezTo>
                      <a:lnTo>
                        <a:pt x="0" y="1895"/>
                      </a:lnTo>
                      <a:cubicBezTo>
                        <a:pt x="0" y="1922"/>
                        <a:pt x="18" y="1939"/>
                        <a:pt x="36" y="1948"/>
                      </a:cubicBezTo>
                      <a:lnTo>
                        <a:pt x="1468" y="2624"/>
                      </a:lnTo>
                      <a:lnTo>
                        <a:pt x="1477" y="0"/>
                      </a:lnTo>
                      <a:close/>
                    </a:path>
                  </a:pathLst>
                </a:custGeom>
                <a:solidFill>
                  <a:srgbClr val="78DBE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1778;p80"/>
              <p:cNvGrpSpPr/>
              <p:nvPr/>
            </p:nvGrpSpPr>
            <p:grpSpPr>
              <a:xfrm>
                <a:off x="3484025" y="1984625"/>
                <a:ext cx="2175940" cy="1411500"/>
                <a:chOff x="3484025" y="1984625"/>
                <a:chExt cx="2175940" cy="1411500"/>
              </a:xfrm>
            </p:grpSpPr>
            <p:sp>
              <p:nvSpPr>
                <p:cNvPr id="1779" name="Google Shape;1779;p80"/>
                <p:cNvSpPr/>
                <p:nvPr/>
              </p:nvSpPr>
              <p:spPr>
                <a:xfrm>
                  <a:off x="3611958" y="1984625"/>
                  <a:ext cx="1919275" cy="125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9" h="13948" extrusionOk="0">
                      <a:moveTo>
                        <a:pt x="1" y="0"/>
                      </a:moveTo>
                      <a:lnTo>
                        <a:pt x="1" y="13947"/>
                      </a:lnTo>
                      <a:lnTo>
                        <a:pt x="21348" y="13947"/>
                      </a:lnTo>
                      <a:lnTo>
                        <a:pt x="213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80"/>
                <p:cNvSpPr/>
                <p:nvPr/>
              </p:nvSpPr>
              <p:spPr>
                <a:xfrm>
                  <a:off x="3688353" y="2062970"/>
                  <a:ext cx="1767344" cy="1089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59" h="12124" extrusionOk="0">
                      <a:moveTo>
                        <a:pt x="1" y="0"/>
                      </a:moveTo>
                      <a:lnTo>
                        <a:pt x="1" y="12124"/>
                      </a:lnTo>
                      <a:lnTo>
                        <a:pt x="19658" y="12124"/>
                      </a:lnTo>
                      <a:lnTo>
                        <a:pt x="196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80"/>
                <p:cNvSpPr/>
                <p:nvPr/>
              </p:nvSpPr>
              <p:spPr>
                <a:xfrm>
                  <a:off x="3484025" y="3238524"/>
                  <a:ext cx="2175940" cy="78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04" h="872" extrusionOk="0">
                      <a:moveTo>
                        <a:pt x="1" y="0"/>
                      </a:moveTo>
                      <a:lnTo>
                        <a:pt x="1" y="872"/>
                      </a:lnTo>
                      <a:lnTo>
                        <a:pt x="24203" y="872"/>
                      </a:lnTo>
                      <a:lnTo>
                        <a:pt x="24203" y="0"/>
                      </a:lnTo>
                      <a:close/>
                    </a:path>
                  </a:pathLst>
                </a:custGeom>
                <a:solidFill>
                  <a:srgbClr val="5C54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80"/>
                <p:cNvSpPr/>
                <p:nvPr/>
              </p:nvSpPr>
              <p:spPr>
                <a:xfrm>
                  <a:off x="3484025" y="3316831"/>
                  <a:ext cx="2175940" cy="79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04" h="882" extrusionOk="0">
                      <a:moveTo>
                        <a:pt x="1" y="1"/>
                      </a:moveTo>
                      <a:lnTo>
                        <a:pt x="1" y="881"/>
                      </a:lnTo>
                      <a:lnTo>
                        <a:pt x="24203" y="881"/>
                      </a:lnTo>
                      <a:lnTo>
                        <a:pt x="242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80"/>
                <p:cNvSpPr/>
                <p:nvPr/>
              </p:nvSpPr>
              <p:spPr>
                <a:xfrm>
                  <a:off x="4255756" y="3217447"/>
                  <a:ext cx="632536" cy="120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6" h="872" extrusionOk="0">
                      <a:moveTo>
                        <a:pt x="0" y="0"/>
                      </a:moveTo>
                      <a:lnTo>
                        <a:pt x="0" y="872"/>
                      </a:lnTo>
                      <a:lnTo>
                        <a:pt x="7036" y="872"/>
                      </a:lnTo>
                      <a:lnTo>
                        <a:pt x="703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" name="Google Shape;1784;p80"/>
                <p:cNvGrpSpPr/>
                <p:nvPr/>
              </p:nvGrpSpPr>
              <p:grpSpPr>
                <a:xfrm>
                  <a:off x="4224918" y="2261293"/>
                  <a:ext cx="693149" cy="693149"/>
                  <a:chOff x="5681300" y="2527788"/>
                  <a:chExt cx="805800" cy="805800"/>
                </a:xfrm>
              </p:grpSpPr>
              <p:sp>
                <p:nvSpPr>
                  <p:cNvPr id="1785" name="Google Shape;1785;p80"/>
                  <p:cNvSpPr/>
                  <p:nvPr/>
                </p:nvSpPr>
                <p:spPr>
                  <a:xfrm>
                    <a:off x="5681300" y="2527788"/>
                    <a:ext cx="805800" cy="805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6" name="Google Shape;1786;p80"/>
                  <p:cNvSpPr/>
                  <p:nvPr/>
                </p:nvSpPr>
                <p:spPr>
                  <a:xfrm>
                    <a:off x="5681300" y="2527788"/>
                    <a:ext cx="805800" cy="805800"/>
                  </a:xfrm>
                  <a:prstGeom prst="pie">
                    <a:avLst>
                      <a:gd name="adj1" fmla="val 0"/>
                      <a:gd name="adj2" fmla="val 1620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" name="Google Shape;1787;p80"/>
              <p:cNvGrpSpPr/>
              <p:nvPr/>
            </p:nvGrpSpPr>
            <p:grpSpPr>
              <a:xfrm>
                <a:off x="4092568" y="1360289"/>
                <a:ext cx="950901" cy="109189"/>
                <a:chOff x="4092568" y="1359764"/>
                <a:chExt cx="950901" cy="109189"/>
              </a:xfrm>
            </p:grpSpPr>
            <p:sp>
              <p:nvSpPr>
                <p:cNvPr id="1788" name="Google Shape;1788;p80"/>
                <p:cNvSpPr/>
                <p:nvPr/>
              </p:nvSpPr>
              <p:spPr>
                <a:xfrm>
                  <a:off x="4092568" y="1360854"/>
                  <a:ext cx="105681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893" extrusionOk="0">
                      <a:moveTo>
                        <a:pt x="437" y="1"/>
                      </a:moveTo>
                      <a:cubicBezTo>
                        <a:pt x="197" y="1"/>
                        <a:pt x="1" y="196"/>
                        <a:pt x="10" y="445"/>
                      </a:cubicBezTo>
                      <a:cubicBezTo>
                        <a:pt x="51" y="727"/>
                        <a:pt x="201" y="893"/>
                        <a:pt x="393" y="893"/>
                      </a:cubicBezTo>
                      <a:cubicBezTo>
                        <a:pt x="408" y="893"/>
                        <a:pt x="422" y="892"/>
                        <a:pt x="437" y="890"/>
                      </a:cubicBezTo>
                      <a:cubicBezTo>
                        <a:pt x="677" y="881"/>
                        <a:pt x="873" y="686"/>
                        <a:pt x="864" y="445"/>
                      </a:cubicBezTo>
                      <a:cubicBezTo>
                        <a:pt x="873" y="196"/>
                        <a:pt x="677" y="1"/>
                        <a:pt x="4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80"/>
                <p:cNvSpPr/>
                <p:nvPr/>
              </p:nvSpPr>
              <p:spPr>
                <a:xfrm>
                  <a:off x="4375841" y="1359764"/>
                  <a:ext cx="103502" cy="10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900" extrusionOk="0">
                      <a:moveTo>
                        <a:pt x="427" y="1"/>
                      </a:moveTo>
                      <a:cubicBezTo>
                        <a:pt x="187" y="1"/>
                        <a:pt x="0" y="196"/>
                        <a:pt x="0" y="437"/>
                      </a:cubicBezTo>
                      <a:lnTo>
                        <a:pt x="0" y="463"/>
                      </a:lnTo>
                      <a:cubicBezTo>
                        <a:pt x="0" y="703"/>
                        <a:pt x="187" y="899"/>
                        <a:pt x="427" y="899"/>
                      </a:cubicBezTo>
                      <a:cubicBezTo>
                        <a:pt x="667" y="899"/>
                        <a:pt x="854" y="703"/>
                        <a:pt x="854" y="463"/>
                      </a:cubicBezTo>
                      <a:lnTo>
                        <a:pt x="854" y="437"/>
                      </a:lnTo>
                      <a:cubicBezTo>
                        <a:pt x="854" y="196"/>
                        <a:pt x="667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80"/>
                <p:cNvSpPr/>
                <p:nvPr/>
              </p:nvSpPr>
              <p:spPr>
                <a:xfrm>
                  <a:off x="4657904" y="1359764"/>
                  <a:ext cx="103502" cy="10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900" extrusionOk="0">
                      <a:moveTo>
                        <a:pt x="428" y="1"/>
                      </a:moveTo>
                      <a:cubicBezTo>
                        <a:pt x="187" y="1"/>
                        <a:pt x="1" y="196"/>
                        <a:pt x="1" y="437"/>
                      </a:cubicBezTo>
                      <a:lnTo>
                        <a:pt x="1" y="463"/>
                      </a:lnTo>
                      <a:cubicBezTo>
                        <a:pt x="1" y="703"/>
                        <a:pt x="187" y="899"/>
                        <a:pt x="428" y="899"/>
                      </a:cubicBezTo>
                      <a:cubicBezTo>
                        <a:pt x="668" y="899"/>
                        <a:pt x="855" y="703"/>
                        <a:pt x="855" y="463"/>
                      </a:cubicBezTo>
                      <a:lnTo>
                        <a:pt x="855" y="437"/>
                      </a:lnTo>
                      <a:cubicBezTo>
                        <a:pt x="855" y="196"/>
                        <a:pt x="668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80"/>
                <p:cNvSpPr/>
                <p:nvPr/>
              </p:nvSpPr>
              <p:spPr>
                <a:xfrm>
                  <a:off x="4940087" y="1359764"/>
                  <a:ext cx="103381" cy="10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" h="900" extrusionOk="0">
                      <a:moveTo>
                        <a:pt x="427" y="1"/>
                      </a:moveTo>
                      <a:cubicBezTo>
                        <a:pt x="187" y="1"/>
                        <a:pt x="0" y="196"/>
                        <a:pt x="0" y="437"/>
                      </a:cubicBezTo>
                      <a:lnTo>
                        <a:pt x="0" y="463"/>
                      </a:lnTo>
                      <a:cubicBezTo>
                        <a:pt x="0" y="703"/>
                        <a:pt x="187" y="890"/>
                        <a:pt x="427" y="899"/>
                      </a:cubicBezTo>
                      <a:cubicBezTo>
                        <a:pt x="667" y="899"/>
                        <a:pt x="854" y="703"/>
                        <a:pt x="854" y="463"/>
                      </a:cubicBezTo>
                      <a:lnTo>
                        <a:pt x="854" y="437"/>
                      </a:lnTo>
                      <a:cubicBezTo>
                        <a:pt x="854" y="196"/>
                        <a:pt x="667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2" name="Google Shape;1792;p80"/>
              <p:cNvSpPr/>
              <p:nvPr/>
            </p:nvSpPr>
            <p:spPr>
              <a:xfrm>
                <a:off x="5808624" y="2437172"/>
                <a:ext cx="321847" cy="298974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3149" extrusionOk="0">
                    <a:moveTo>
                      <a:pt x="2573" y="0"/>
                    </a:moveTo>
                    <a:cubicBezTo>
                      <a:pt x="2269" y="0"/>
                      <a:pt x="1962" y="215"/>
                      <a:pt x="1957" y="603"/>
                    </a:cubicBezTo>
                    <a:lnTo>
                      <a:pt x="1041" y="1110"/>
                    </a:lnTo>
                    <a:cubicBezTo>
                      <a:pt x="918" y="993"/>
                      <a:pt x="770" y="941"/>
                      <a:pt x="624" y="941"/>
                    </a:cubicBezTo>
                    <a:cubicBezTo>
                      <a:pt x="306" y="941"/>
                      <a:pt x="0" y="1191"/>
                      <a:pt x="0" y="1564"/>
                    </a:cubicBezTo>
                    <a:cubicBezTo>
                      <a:pt x="6" y="1924"/>
                      <a:pt x="307" y="2162"/>
                      <a:pt x="620" y="2162"/>
                    </a:cubicBezTo>
                    <a:cubicBezTo>
                      <a:pt x="771" y="2162"/>
                      <a:pt x="925" y="2106"/>
                      <a:pt x="1050" y="1982"/>
                    </a:cubicBezTo>
                    <a:lnTo>
                      <a:pt x="1957" y="2480"/>
                    </a:lnTo>
                    <a:lnTo>
                      <a:pt x="1957" y="2533"/>
                    </a:lnTo>
                    <a:cubicBezTo>
                      <a:pt x="1957" y="2906"/>
                      <a:pt x="2258" y="3149"/>
                      <a:pt x="2571" y="3149"/>
                    </a:cubicBezTo>
                    <a:cubicBezTo>
                      <a:pt x="2721" y="3149"/>
                      <a:pt x="2874" y="3093"/>
                      <a:pt x="2998" y="2969"/>
                    </a:cubicBezTo>
                    <a:cubicBezTo>
                      <a:pt x="3389" y="2587"/>
                      <a:pt x="3113" y="1929"/>
                      <a:pt x="2571" y="1929"/>
                    </a:cubicBezTo>
                    <a:cubicBezTo>
                      <a:pt x="2375" y="1929"/>
                      <a:pt x="2197" y="2017"/>
                      <a:pt x="2082" y="2169"/>
                    </a:cubicBezTo>
                    <a:lnTo>
                      <a:pt x="1210" y="1697"/>
                    </a:lnTo>
                    <a:cubicBezTo>
                      <a:pt x="1219" y="1653"/>
                      <a:pt x="1228" y="1599"/>
                      <a:pt x="1228" y="1555"/>
                    </a:cubicBezTo>
                    <a:cubicBezTo>
                      <a:pt x="1228" y="1502"/>
                      <a:pt x="1219" y="1448"/>
                      <a:pt x="1210" y="1404"/>
                    </a:cubicBezTo>
                    <a:lnTo>
                      <a:pt x="2055" y="941"/>
                    </a:lnTo>
                    <a:cubicBezTo>
                      <a:pt x="2180" y="1138"/>
                      <a:pt x="2367" y="1223"/>
                      <a:pt x="2552" y="1223"/>
                    </a:cubicBezTo>
                    <a:cubicBezTo>
                      <a:pt x="2919" y="1223"/>
                      <a:pt x="3279" y="892"/>
                      <a:pt x="3149" y="443"/>
                    </a:cubicBezTo>
                    <a:cubicBezTo>
                      <a:pt x="3065" y="141"/>
                      <a:pt x="2820" y="0"/>
                      <a:pt x="25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1793;p80"/>
              <p:cNvGrpSpPr/>
              <p:nvPr/>
            </p:nvGrpSpPr>
            <p:grpSpPr>
              <a:xfrm>
                <a:off x="5581362" y="1360312"/>
                <a:ext cx="531408" cy="462064"/>
                <a:chOff x="5552472" y="1360312"/>
                <a:chExt cx="531408" cy="462064"/>
              </a:xfrm>
            </p:grpSpPr>
            <p:sp>
              <p:nvSpPr>
                <p:cNvPr id="1794" name="Google Shape;1794;p80"/>
                <p:cNvSpPr/>
                <p:nvPr/>
              </p:nvSpPr>
              <p:spPr>
                <a:xfrm>
                  <a:off x="5552472" y="1360312"/>
                  <a:ext cx="531408" cy="462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9" h="7712" extrusionOk="0">
                      <a:moveTo>
                        <a:pt x="1" y="0"/>
                      </a:moveTo>
                      <a:lnTo>
                        <a:pt x="1" y="5488"/>
                      </a:lnTo>
                      <a:lnTo>
                        <a:pt x="3585" y="5488"/>
                      </a:lnTo>
                      <a:lnTo>
                        <a:pt x="5809" y="7712"/>
                      </a:lnTo>
                      <a:lnTo>
                        <a:pt x="5809" y="5488"/>
                      </a:lnTo>
                      <a:lnTo>
                        <a:pt x="8869" y="5488"/>
                      </a:lnTo>
                      <a:lnTo>
                        <a:pt x="8869" y="0"/>
                      </a:lnTo>
                      <a:close/>
                    </a:path>
                  </a:pathLst>
                </a:custGeom>
                <a:solidFill>
                  <a:srgbClr val="FF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80"/>
                <p:cNvSpPr/>
                <p:nvPr/>
              </p:nvSpPr>
              <p:spPr>
                <a:xfrm>
                  <a:off x="5903172" y="1484999"/>
                  <a:ext cx="83705" cy="7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" h="1191" extrusionOk="0">
                      <a:moveTo>
                        <a:pt x="605" y="1"/>
                      </a:moveTo>
                      <a:cubicBezTo>
                        <a:pt x="267" y="1"/>
                        <a:pt x="0" y="267"/>
                        <a:pt x="9" y="597"/>
                      </a:cubicBezTo>
                      <a:cubicBezTo>
                        <a:pt x="3" y="956"/>
                        <a:pt x="297" y="1191"/>
                        <a:pt x="603" y="1191"/>
                      </a:cubicBezTo>
                      <a:cubicBezTo>
                        <a:pt x="751" y="1191"/>
                        <a:pt x="902" y="1136"/>
                        <a:pt x="1023" y="1015"/>
                      </a:cubicBezTo>
                      <a:cubicBezTo>
                        <a:pt x="1397" y="641"/>
                        <a:pt x="1130" y="1"/>
                        <a:pt x="6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80"/>
                <p:cNvSpPr/>
                <p:nvPr/>
              </p:nvSpPr>
              <p:spPr>
                <a:xfrm>
                  <a:off x="5785374" y="1484999"/>
                  <a:ext cx="83765" cy="7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1191" extrusionOk="0">
                      <a:moveTo>
                        <a:pt x="597" y="1"/>
                      </a:moveTo>
                      <a:cubicBezTo>
                        <a:pt x="268" y="1"/>
                        <a:pt x="1" y="267"/>
                        <a:pt x="1" y="597"/>
                      </a:cubicBezTo>
                      <a:cubicBezTo>
                        <a:pt x="1" y="956"/>
                        <a:pt x="292" y="1191"/>
                        <a:pt x="596" y="1191"/>
                      </a:cubicBezTo>
                      <a:cubicBezTo>
                        <a:pt x="743" y="1191"/>
                        <a:pt x="893" y="1136"/>
                        <a:pt x="1015" y="1015"/>
                      </a:cubicBezTo>
                      <a:cubicBezTo>
                        <a:pt x="1397" y="641"/>
                        <a:pt x="1130" y="1"/>
                        <a:pt x="59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80"/>
                <p:cNvSpPr/>
                <p:nvPr/>
              </p:nvSpPr>
              <p:spPr>
                <a:xfrm>
                  <a:off x="5667095" y="1484999"/>
                  <a:ext cx="83705" cy="7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" h="1191" extrusionOk="0">
                      <a:moveTo>
                        <a:pt x="596" y="1"/>
                      </a:moveTo>
                      <a:cubicBezTo>
                        <a:pt x="267" y="1"/>
                        <a:pt x="0" y="267"/>
                        <a:pt x="0" y="597"/>
                      </a:cubicBezTo>
                      <a:cubicBezTo>
                        <a:pt x="0" y="956"/>
                        <a:pt x="295" y="1191"/>
                        <a:pt x="602" y="1191"/>
                      </a:cubicBezTo>
                      <a:cubicBezTo>
                        <a:pt x="750" y="1191"/>
                        <a:pt x="901" y="1136"/>
                        <a:pt x="1023" y="1015"/>
                      </a:cubicBezTo>
                      <a:cubicBezTo>
                        <a:pt x="1397" y="641"/>
                        <a:pt x="1130" y="1"/>
                        <a:pt x="5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1798;p80"/>
              <p:cNvGrpSpPr/>
              <p:nvPr/>
            </p:nvGrpSpPr>
            <p:grpSpPr>
              <a:xfrm>
                <a:off x="3031760" y="2440881"/>
                <a:ext cx="775242" cy="547729"/>
                <a:chOff x="2935908" y="2730425"/>
                <a:chExt cx="598042" cy="422533"/>
              </a:xfrm>
            </p:grpSpPr>
            <p:sp>
              <p:nvSpPr>
                <p:cNvPr id="1799" name="Google Shape;1799;p80"/>
                <p:cNvSpPr/>
                <p:nvPr/>
              </p:nvSpPr>
              <p:spPr>
                <a:xfrm>
                  <a:off x="2939650" y="2730425"/>
                  <a:ext cx="594300" cy="357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80"/>
                <p:cNvSpPr/>
                <p:nvPr/>
              </p:nvSpPr>
              <p:spPr>
                <a:xfrm>
                  <a:off x="2935908" y="3086643"/>
                  <a:ext cx="596789" cy="6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8" h="1371" extrusionOk="0">
                      <a:moveTo>
                        <a:pt x="12338" y="1"/>
                      </a:moveTo>
                      <a:lnTo>
                        <a:pt x="1" y="19"/>
                      </a:lnTo>
                      <a:lnTo>
                        <a:pt x="1" y="1371"/>
                      </a:lnTo>
                      <a:lnTo>
                        <a:pt x="12338" y="1353"/>
                      </a:lnTo>
                      <a:lnTo>
                        <a:pt x="123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80"/>
                <p:cNvSpPr/>
                <p:nvPr/>
              </p:nvSpPr>
              <p:spPr>
                <a:xfrm>
                  <a:off x="3169541" y="2850010"/>
                  <a:ext cx="150189" cy="173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3586" extrusionOk="0">
                      <a:moveTo>
                        <a:pt x="1" y="1"/>
                      </a:moveTo>
                      <a:lnTo>
                        <a:pt x="10" y="3585"/>
                      </a:lnTo>
                      <a:lnTo>
                        <a:pt x="3105" y="178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2" name="Google Shape;1802;p80"/>
              <p:cNvSpPr/>
              <p:nvPr/>
            </p:nvSpPr>
            <p:spPr>
              <a:xfrm>
                <a:off x="3612030" y="3724359"/>
                <a:ext cx="156235" cy="21515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4448" extrusionOk="0">
                    <a:moveTo>
                      <a:pt x="1611" y="670"/>
                    </a:moveTo>
                    <a:cubicBezTo>
                      <a:pt x="2010" y="670"/>
                      <a:pt x="2393" y="980"/>
                      <a:pt x="2393" y="1450"/>
                    </a:cubicBezTo>
                    <a:cubicBezTo>
                      <a:pt x="2393" y="1877"/>
                      <a:pt x="2046" y="2224"/>
                      <a:pt x="1619" y="2224"/>
                    </a:cubicBezTo>
                    <a:cubicBezTo>
                      <a:pt x="926" y="2224"/>
                      <a:pt x="579" y="1388"/>
                      <a:pt x="1068" y="899"/>
                    </a:cubicBezTo>
                    <a:cubicBezTo>
                      <a:pt x="1226" y="741"/>
                      <a:pt x="1420" y="670"/>
                      <a:pt x="1611" y="670"/>
                    </a:cubicBezTo>
                    <a:close/>
                    <a:moveTo>
                      <a:pt x="1619" y="0"/>
                    </a:moveTo>
                    <a:cubicBezTo>
                      <a:pt x="730" y="0"/>
                      <a:pt x="1" y="721"/>
                      <a:pt x="1" y="1610"/>
                    </a:cubicBezTo>
                    <a:cubicBezTo>
                      <a:pt x="1" y="2500"/>
                      <a:pt x="1619" y="4448"/>
                      <a:pt x="1619" y="4448"/>
                    </a:cubicBezTo>
                    <a:cubicBezTo>
                      <a:pt x="1619" y="4448"/>
                      <a:pt x="3229" y="2500"/>
                      <a:pt x="3229" y="1610"/>
                    </a:cubicBezTo>
                    <a:cubicBezTo>
                      <a:pt x="3229" y="721"/>
                      <a:pt x="2509" y="0"/>
                      <a:pt x="1619" y="0"/>
                    </a:cubicBezTo>
                    <a:close/>
                  </a:path>
                </a:pathLst>
              </a:custGeom>
              <a:solidFill>
                <a:srgbClr val="F254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1803;p80"/>
              <p:cNvGrpSpPr/>
              <p:nvPr/>
            </p:nvGrpSpPr>
            <p:grpSpPr>
              <a:xfrm>
                <a:off x="4783447" y="3658250"/>
                <a:ext cx="1329323" cy="547723"/>
                <a:chOff x="4800821" y="3658250"/>
                <a:chExt cx="1329323" cy="547723"/>
              </a:xfrm>
            </p:grpSpPr>
            <p:sp>
              <p:nvSpPr>
                <p:cNvPr id="1804" name="Google Shape;1804;p80"/>
                <p:cNvSpPr/>
                <p:nvPr/>
              </p:nvSpPr>
              <p:spPr>
                <a:xfrm>
                  <a:off x="4800821" y="3658250"/>
                  <a:ext cx="321864" cy="29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" h="2764" extrusionOk="0">
                      <a:moveTo>
                        <a:pt x="1519" y="1"/>
                      </a:moveTo>
                      <a:cubicBezTo>
                        <a:pt x="902" y="1"/>
                        <a:pt x="336" y="416"/>
                        <a:pt x="178" y="1048"/>
                      </a:cubicBezTo>
                      <a:cubicBezTo>
                        <a:pt x="0" y="1787"/>
                        <a:pt x="445" y="2543"/>
                        <a:pt x="1192" y="2721"/>
                      </a:cubicBezTo>
                      <a:cubicBezTo>
                        <a:pt x="1306" y="2749"/>
                        <a:pt x="1420" y="2763"/>
                        <a:pt x="1532" y="2763"/>
                      </a:cubicBezTo>
                      <a:cubicBezTo>
                        <a:pt x="2147" y="2763"/>
                        <a:pt x="2706" y="2348"/>
                        <a:pt x="2864" y="1716"/>
                      </a:cubicBezTo>
                      <a:cubicBezTo>
                        <a:pt x="3051" y="977"/>
                        <a:pt x="2606" y="221"/>
                        <a:pt x="1859" y="43"/>
                      </a:cubicBezTo>
                      <a:cubicBezTo>
                        <a:pt x="1746" y="15"/>
                        <a:pt x="1631" y="1"/>
                        <a:pt x="15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80"/>
                <p:cNvSpPr/>
                <p:nvPr/>
              </p:nvSpPr>
              <p:spPr>
                <a:xfrm>
                  <a:off x="4840775" y="3694598"/>
                  <a:ext cx="243849" cy="22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1828" extrusionOk="0">
                      <a:moveTo>
                        <a:pt x="1000" y="0"/>
                      </a:moveTo>
                      <a:cubicBezTo>
                        <a:pt x="593" y="0"/>
                        <a:pt x="221" y="274"/>
                        <a:pt x="116" y="687"/>
                      </a:cubicBezTo>
                      <a:cubicBezTo>
                        <a:pt x="0" y="1176"/>
                        <a:pt x="294" y="1674"/>
                        <a:pt x="783" y="1799"/>
                      </a:cubicBezTo>
                      <a:cubicBezTo>
                        <a:pt x="859" y="1818"/>
                        <a:pt x="935" y="1828"/>
                        <a:pt x="1010" y="1828"/>
                      </a:cubicBezTo>
                      <a:cubicBezTo>
                        <a:pt x="1418" y="1828"/>
                        <a:pt x="1790" y="1554"/>
                        <a:pt x="1895" y="1141"/>
                      </a:cubicBezTo>
                      <a:cubicBezTo>
                        <a:pt x="2019" y="643"/>
                        <a:pt x="1726" y="145"/>
                        <a:pt x="1228" y="29"/>
                      </a:cubicBezTo>
                      <a:cubicBezTo>
                        <a:pt x="1152" y="10"/>
                        <a:pt x="1075" y="0"/>
                        <a:pt x="1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80"/>
                <p:cNvSpPr/>
                <p:nvPr/>
              </p:nvSpPr>
              <p:spPr>
                <a:xfrm>
                  <a:off x="4921293" y="3714153"/>
                  <a:ext cx="80639" cy="7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59" extrusionOk="0">
                      <a:moveTo>
                        <a:pt x="338" y="0"/>
                      </a:moveTo>
                      <a:cubicBezTo>
                        <a:pt x="151" y="0"/>
                        <a:pt x="0" y="143"/>
                        <a:pt x="0" y="329"/>
                      </a:cubicBezTo>
                      <a:cubicBezTo>
                        <a:pt x="0" y="516"/>
                        <a:pt x="151" y="659"/>
                        <a:pt x="338" y="659"/>
                      </a:cubicBezTo>
                      <a:cubicBezTo>
                        <a:pt x="516" y="659"/>
                        <a:pt x="667" y="516"/>
                        <a:pt x="667" y="329"/>
                      </a:cubicBezTo>
                      <a:cubicBezTo>
                        <a:pt x="667" y="143"/>
                        <a:pt x="516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80"/>
                <p:cNvSpPr/>
                <p:nvPr/>
              </p:nvSpPr>
              <p:spPr>
                <a:xfrm>
                  <a:off x="4890148" y="3811807"/>
                  <a:ext cx="142930" cy="10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851" extrusionOk="0">
                      <a:moveTo>
                        <a:pt x="436" y="1"/>
                      </a:moveTo>
                      <a:cubicBezTo>
                        <a:pt x="196" y="1"/>
                        <a:pt x="9" y="188"/>
                        <a:pt x="0" y="419"/>
                      </a:cubicBezTo>
                      <a:lnTo>
                        <a:pt x="0" y="623"/>
                      </a:lnTo>
                      <a:lnTo>
                        <a:pt x="18" y="650"/>
                      </a:lnTo>
                      <a:cubicBezTo>
                        <a:pt x="187" y="783"/>
                        <a:pt x="392" y="850"/>
                        <a:pt x="596" y="850"/>
                      </a:cubicBezTo>
                      <a:cubicBezTo>
                        <a:pt x="801" y="850"/>
                        <a:pt x="1005" y="783"/>
                        <a:pt x="1174" y="650"/>
                      </a:cubicBezTo>
                      <a:lnTo>
                        <a:pt x="1183" y="623"/>
                      </a:lnTo>
                      <a:lnTo>
                        <a:pt x="1183" y="419"/>
                      </a:lnTo>
                      <a:cubicBezTo>
                        <a:pt x="1183" y="188"/>
                        <a:pt x="988" y="1"/>
                        <a:pt x="75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80"/>
                <p:cNvSpPr/>
                <p:nvPr/>
              </p:nvSpPr>
              <p:spPr>
                <a:xfrm>
                  <a:off x="5147890" y="3773407"/>
                  <a:ext cx="982254" cy="432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4" h="4102" extrusionOk="0">
                      <a:moveTo>
                        <a:pt x="0" y="1"/>
                      </a:moveTo>
                      <a:lnTo>
                        <a:pt x="961" y="962"/>
                      </a:lnTo>
                      <a:lnTo>
                        <a:pt x="961" y="4101"/>
                      </a:lnTo>
                      <a:lnTo>
                        <a:pt x="9313" y="4101"/>
                      </a:lnTo>
                      <a:lnTo>
                        <a:pt x="931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80"/>
                <p:cNvSpPr/>
                <p:nvPr/>
              </p:nvSpPr>
              <p:spPr>
                <a:xfrm>
                  <a:off x="5598486" y="3903683"/>
                  <a:ext cx="184628" cy="17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3630" extrusionOk="0">
                      <a:moveTo>
                        <a:pt x="1913" y="0"/>
                      </a:moveTo>
                      <a:lnTo>
                        <a:pt x="1326" y="1192"/>
                      </a:lnTo>
                      <a:lnTo>
                        <a:pt x="1" y="1388"/>
                      </a:lnTo>
                      <a:lnTo>
                        <a:pt x="952" y="2313"/>
                      </a:lnTo>
                      <a:lnTo>
                        <a:pt x="730" y="3629"/>
                      </a:lnTo>
                      <a:lnTo>
                        <a:pt x="730" y="3629"/>
                      </a:lnTo>
                      <a:lnTo>
                        <a:pt x="1913" y="3007"/>
                      </a:lnTo>
                      <a:lnTo>
                        <a:pt x="3087" y="3629"/>
                      </a:lnTo>
                      <a:lnTo>
                        <a:pt x="2865" y="2313"/>
                      </a:lnTo>
                      <a:lnTo>
                        <a:pt x="3816" y="1388"/>
                      </a:lnTo>
                      <a:lnTo>
                        <a:pt x="2500" y="1192"/>
                      </a:lnTo>
                      <a:lnTo>
                        <a:pt x="191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1810;p80"/>
              <p:cNvGrpSpPr/>
              <p:nvPr/>
            </p:nvGrpSpPr>
            <p:grpSpPr>
              <a:xfrm>
                <a:off x="3042232" y="3759294"/>
                <a:ext cx="307246" cy="547742"/>
                <a:chOff x="3031757" y="3759294"/>
                <a:chExt cx="307246" cy="547742"/>
              </a:xfrm>
            </p:grpSpPr>
            <p:sp>
              <p:nvSpPr>
                <p:cNvPr id="1811" name="Google Shape;1811;p80"/>
                <p:cNvSpPr/>
                <p:nvPr/>
              </p:nvSpPr>
              <p:spPr>
                <a:xfrm>
                  <a:off x="3031757" y="3759294"/>
                  <a:ext cx="307246" cy="54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11324" extrusionOk="0">
                      <a:moveTo>
                        <a:pt x="1050" y="0"/>
                      </a:moveTo>
                      <a:cubicBezTo>
                        <a:pt x="472" y="0"/>
                        <a:pt x="0" y="472"/>
                        <a:pt x="0" y="1050"/>
                      </a:cubicBezTo>
                      <a:lnTo>
                        <a:pt x="0" y="10274"/>
                      </a:lnTo>
                      <a:cubicBezTo>
                        <a:pt x="0" y="10861"/>
                        <a:pt x="472" y="11323"/>
                        <a:pt x="1050" y="11323"/>
                      </a:cubicBezTo>
                      <a:lnTo>
                        <a:pt x="5301" y="11323"/>
                      </a:lnTo>
                      <a:cubicBezTo>
                        <a:pt x="5889" y="11323"/>
                        <a:pt x="6351" y="10861"/>
                        <a:pt x="6351" y="10274"/>
                      </a:cubicBezTo>
                      <a:lnTo>
                        <a:pt x="6351" y="1050"/>
                      </a:lnTo>
                      <a:cubicBezTo>
                        <a:pt x="6351" y="472"/>
                        <a:pt x="5889" y="0"/>
                        <a:pt x="53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80"/>
                <p:cNvSpPr/>
                <p:nvPr/>
              </p:nvSpPr>
              <p:spPr>
                <a:xfrm>
                  <a:off x="3149873" y="3783383"/>
                  <a:ext cx="71007" cy="1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" h="321" extrusionOk="0">
                      <a:moveTo>
                        <a:pt x="205" y="0"/>
                      </a:moveTo>
                      <a:cubicBezTo>
                        <a:pt x="0" y="0"/>
                        <a:pt x="0" y="312"/>
                        <a:pt x="205" y="321"/>
                      </a:cubicBezTo>
                      <a:lnTo>
                        <a:pt x="1254" y="321"/>
                      </a:lnTo>
                      <a:cubicBezTo>
                        <a:pt x="1468" y="321"/>
                        <a:pt x="1468" y="0"/>
                        <a:pt x="125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80"/>
                <p:cNvSpPr/>
                <p:nvPr/>
              </p:nvSpPr>
              <p:spPr>
                <a:xfrm>
                  <a:off x="3086804" y="3973966"/>
                  <a:ext cx="176889" cy="111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" h="2314" extrusionOk="0">
                      <a:moveTo>
                        <a:pt x="259" y="1"/>
                      </a:moveTo>
                      <a:cubicBezTo>
                        <a:pt x="134" y="1"/>
                        <a:pt x="27" y="90"/>
                        <a:pt x="10" y="214"/>
                      </a:cubicBezTo>
                      <a:cubicBezTo>
                        <a:pt x="1" y="357"/>
                        <a:pt x="108" y="481"/>
                        <a:pt x="250" y="481"/>
                      </a:cubicBezTo>
                      <a:lnTo>
                        <a:pt x="454" y="481"/>
                      </a:lnTo>
                      <a:cubicBezTo>
                        <a:pt x="459" y="480"/>
                        <a:pt x="464" y="480"/>
                        <a:pt x="468" y="480"/>
                      </a:cubicBezTo>
                      <a:cubicBezTo>
                        <a:pt x="517" y="480"/>
                        <a:pt x="562" y="521"/>
                        <a:pt x="570" y="570"/>
                      </a:cubicBezTo>
                      <a:lnTo>
                        <a:pt x="1033" y="2144"/>
                      </a:lnTo>
                      <a:cubicBezTo>
                        <a:pt x="1059" y="2242"/>
                        <a:pt x="1148" y="2313"/>
                        <a:pt x="1255" y="2313"/>
                      </a:cubicBezTo>
                      <a:lnTo>
                        <a:pt x="2731" y="2313"/>
                      </a:lnTo>
                      <a:cubicBezTo>
                        <a:pt x="3034" y="2313"/>
                        <a:pt x="3301" y="2118"/>
                        <a:pt x="3390" y="1824"/>
                      </a:cubicBezTo>
                      <a:lnTo>
                        <a:pt x="3630" y="979"/>
                      </a:lnTo>
                      <a:cubicBezTo>
                        <a:pt x="3656" y="908"/>
                        <a:pt x="3639" y="837"/>
                        <a:pt x="3594" y="775"/>
                      </a:cubicBezTo>
                      <a:cubicBezTo>
                        <a:pt x="3550" y="712"/>
                        <a:pt x="3479" y="677"/>
                        <a:pt x="3407" y="677"/>
                      </a:cubicBezTo>
                      <a:lnTo>
                        <a:pt x="1193" y="677"/>
                      </a:lnTo>
                      <a:cubicBezTo>
                        <a:pt x="1139" y="677"/>
                        <a:pt x="1095" y="641"/>
                        <a:pt x="1077" y="588"/>
                      </a:cubicBezTo>
                      <a:lnTo>
                        <a:pt x="961" y="179"/>
                      </a:lnTo>
                      <a:cubicBezTo>
                        <a:pt x="926" y="72"/>
                        <a:pt x="837" y="1"/>
                        <a:pt x="730" y="1"/>
                      </a:cubicBezTo>
                      <a:close/>
                    </a:path>
                  </a:pathLst>
                </a:custGeom>
                <a:solidFill>
                  <a:srgbClr val="DEF6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80"/>
                <p:cNvSpPr/>
                <p:nvPr/>
              </p:nvSpPr>
              <p:spPr>
                <a:xfrm>
                  <a:off x="3138754" y="4094071"/>
                  <a:ext cx="33279" cy="2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87" extrusionOk="0">
                      <a:moveTo>
                        <a:pt x="371" y="0"/>
                      </a:moveTo>
                      <a:cubicBezTo>
                        <a:pt x="166" y="0"/>
                        <a:pt x="0" y="222"/>
                        <a:pt x="110" y="426"/>
                      </a:cubicBezTo>
                      <a:cubicBezTo>
                        <a:pt x="136" y="489"/>
                        <a:pt x="181" y="524"/>
                        <a:pt x="234" y="551"/>
                      </a:cubicBezTo>
                      <a:cubicBezTo>
                        <a:pt x="279" y="577"/>
                        <a:pt x="323" y="586"/>
                        <a:pt x="368" y="586"/>
                      </a:cubicBezTo>
                      <a:cubicBezTo>
                        <a:pt x="448" y="586"/>
                        <a:pt x="519" y="551"/>
                        <a:pt x="581" y="497"/>
                      </a:cubicBezTo>
                      <a:cubicBezTo>
                        <a:pt x="670" y="408"/>
                        <a:pt x="688" y="266"/>
                        <a:pt x="635" y="159"/>
                      </a:cubicBezTo>
                      <a:cubicBezTo>
                        <a:pt x="608" y="97"/>
                        <a:pt x="563" y="53"/>
                        <a:pt x="510" y="35"/>
                      </a:cubicBezTo>
                      <a:cubicBezTo>
                        <a:pt x="464" y="11"/>
                        <a:pt x="416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DEF6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80"/>
                <p:cNvSpPr/>
                <p:nvPr/>
              </p:nvSpPr>
              <p:spPr>
                <a:xfrm>
                  <a:off x="3202846" y="4094071"/>
                  <a:ext cx="33327" cy="2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87" extrusionOk="0">
                      <a:moveTo>
                        <a:pt x="372" y="0"/>
                      </a:moveTo>
                      <a:cubicBezTo>
                        <a:pt x="166" y="0"/>
                        <a:pt x="1" y="222"/>
                        <a:pt x="110" y="426"/>
                      </a:cubicBezTo>
                      <a:cubicBezTo>
                        <a:pt x="137" y="489"/>
                        <a:pt x="181" y="524"/>
                        <a:pt x="235" y="551"/>
                      </a:cubicBezTo>
                      <a:cubicBezTo>
                        <a:pt x="279" y="577"/>
                        <a:pt x="324" y="586"/>
                        <a:pt x="368" y="586"/>
                      </a:cubicBezTo>
                      <a:cubicBezTo>
                        <a:pt x="448" y="586"/>
                        <a:pt x="519" y="551"/>
                        <a:pt x="582" y="497"/>
                      </a:cubicBezTo>
                      <a:cubicBezTo>
                        <a:pt x="670" y="408"/>
                        <a:pt x="688" y="266"/>
                        <a:pt x="635" y="159"/>
                      </a:cubicBezTo>
                      <a:cubicBezTo>
                        <a:pt x="608" y="97"/>
                        <a:pt x="564" y="53"/>
                        <a:pt x="510" y="35"/>
                      </a:cubicBezTo>
                      <a:cubicBezTo>
                        <a:pt x="464" y="11"/>
                        <a:pt x="417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DEF6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80"/>
                <p:cNvSpPr/>
                <p:nvPr/>
              </p:nvSpPr>
              <p:spPr>
                <a:xfrm>
                  <a:off x="3159941" y="4250214"/>
                  <a:ext cx="44791" cy="37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784" extrusionOk="0">
                      <a:moveTo>
                        <a:pt x="526" y="0"/>
                      </a:moveTo>
                      <a:cubicBezTo>
                        <a:pt x="179" y="0"/>
                        <a:pt x="1" y="418"/>
                        <a:pt x="250" y="667"/>
                      </a:cubicBezTo>
                      <a:cubicBezTo>
                        <a:pt x="330" y="748"/>
                        <a:pt x="430" y="784"/>
                        <a:pt x="527" y="784"/>
                      </a:cubicBezTo>
                      <a:cubicBezTo>
                        <a:pt x="730" y="784"/>
                        <a:pt x="926" y="626"/>
                        <a:pt x="926" y="391"/>
                      </a:cubicBezTo>
                      <a:cubicBezTo>
                        <a:pt x="926" y="178"/>
                        <a:pt x="748" y="0"/>
                        <a:pt x="5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1" name="Rectangle 80"/>
          <p:cNvSpPr/>
          <p:nvPr/>
        </p:nvSpPr>
        <p:spPr>
          <a:xfrm>
            <a:off x="351206" y="389037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 smtClean="0">
                <a:solidFill>
                  <a:srgbClr val="7030A0"/>
                </a:solidFill>
              </a:rPr>
              <a:t>04</a:t>
            </a:r>
            <a:endParaRPr lang="en-US" sz="4000" dirty="0"/>
          </a:p>
        </p:txBody>
      </p:sp>
      <p:grpSp>
        <p:nvGrpSpPr>
          <p:cNvPr id="82" name="Google Shape;2364;p86"/>
          <p:cNvGrpSpPr/>
          <p:nvPr/>
        </p:nvGrpSpPr>
        <p:grpSpPr>
          <a:xfrm>
            <a:off x="1136142" y="493776"/>
            <a:ext cx="1540383" cy="392050"/>
            <a:chOff x="4551502" y="810150"/>
            <a:chExt cx="2506278" cy="1199957"/>
          </a:xfrm>
        </p:grpSpPr>
        <p:sp>
          <p:nvSpPr>
            <p:cNvPr id="83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66;p86"/>
            <p:cNvSpPr/>
            <p:nvPr/>
          </p:nvSpPr>
          <p:spPr>
            <a:xfrm>
              <a:off x="4551502" y="810150"/>
              <a:ext cx="2506278" cy="952201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CONCLUSION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oogle Shape;947;p66"/>
          <p:cNvGrpSpPr/>
          <p:nvPr/>
        </p:nvGrpSpPr>
        <p:grpSpPr>
          <a:xfrm>
            <a:off x="2923312" y="3759353"/>
            <a:ext cx="548700" cy="548700"/>
            <a:chOff x="6466619" y="1892438"/>
            <a:chExt cx="548700" cy="548700"/>
          </a:xfrm>
        </p:grpSpPr>
        <p:sp>
          <p:nvSpPr>
            <p:cNvPr id="86" name="Google Shape;948;p66"/>
            <p:cNvSpPr/>
            <p:nvPr/>
          </p:nvSpPr>
          <p:spPr>
            <a:xfrm>
              <a:off x="6466619" y="1892438"/>
              <a:ext cx="548700" cy="548700"/>
            </a:xfrm>
            <a:prstGeom prst="ellipse">
              <a:avLst/>
            </a:prstGeom>
            <a:solidFill>
              <a:srgbClr val="1B129C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949;p66"/>
            <p:cNvGrpSpPr/>
            <p:nvPr/>
          </p:nvGrpSpPr>
          <p:grpSpPr>
            <a:xfrm>
              <a:off x="6581699" y="1983920"/>
              <a:ext cx="318570" cy="365757"/>
              <a:chOff x="-2736700" y="2872250"/>
              <a:chExt cx="242850" cy="287725"/>
            </a:xfrm>
          </p:grpSpPr>
          <p:sp>
            <p:nvSpPr>
              <p:cNvPr id="88" name="Google Shape;950;p66"/>
              <p:cNvSpPr/>
              <p:nvPr/>
            </p:nvSpPr>
            <p:spPr>
              <a:xfrm>
                <a:off x="-2619725" y="3088100"/>
                <a:ext cx="89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800" extrusionOk="0">
                    <a:moveTo>
                      <a:pt x="178" y="1"/>
                    </a:moveTo>
                    <a:cubicBezTo>
                      <a:pt x="89" y="1"/>
                      <a:pt x="0" y="61"/>
                      <a:pt x="0" y="181"/>
                    </a:cubicBezTo>
                    <a:lnTo>
                      <a:pt x="0" y="1613"/>
                    </a:lnTo>
                    <a:cubicBezTo>
                      <a:pt x="0" y="1719"/>
                      <a:pt x="80" y="1800"/>
                      <a:pt x="178" y="1800"/>
                    </a:cubicBezTo>
                    <a:cubicBezTo>
                      <a:pt x="276" y="1800"/>
                      <a:pt x="356" y="1719"/>
                      <a:pt x="356" y="1613"/>
                    </a:cubicBezTo>
                    <a:lnTo>
                      <a:pt x="356" y="181"/>
                    </a:lnTo>
                    <a:cubicBezTo>
                      <a:pt x="356" y="61"/>
                      <a:pt x="267" y="1"/>
                      <a:pt x="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51;p66"/>
              <p:cNvSpPr/>
              <p:nvPr/>
            </p:nvSpPr>
            <p:spPr>
              <a:xfrm>
                <a:off x="-2723125" y="2948725"/>
                <a:ext cx="215700" cy="148350"/>
              </a:xfrm>
              <a:custGeom>
                <a:avLst/>
                <a:gdLst/>
                <a:ahLst/>
                <a:cxnLst/>
                <a:rect l="l" t="t" r="r" b="b"/>
                <a:pathLst>
                  <a:path w="8628" h="5934" extrusionOk="0">
                    <a:moveTo>
                      <a:pt x="178" y="1"/>
                    </a:moveTo>
                    <a:cubicBezTo>
                      <a:pt x="80" y="1"/>
                      <a:pt x="0" y="81"/>
                      <a:pt x="0" y="179"/>
                    </a:cubicBezTo>
                    <a:lnTo>
                      <a:pt x="0" y="5756"/>
                    </a:lnTo>
                    <a:cubicBezTo>
                      <a:pt x="0" y="5854"/>
                      <a:pt x="80" y="5934"/>
                      <a:pt x="178" y="5934"/>
                    </a:cubicBezTo>
                    <a:lnTo>
                      <a:pt x="8450" y="5934"/>
                    </a:lnTo>
                    <a:cubicBezTo>
                      <a:pt x="8548" y="5934"/>
                      <a:pt x="8628" y="5854"/>
                      <a:pt x="8628" y="5756"/>
                    </a:cubicBezTo>
                    <a:lnTo>
                      <a:pt x="8628" y="179"/>
                    </a:lnTo>
                    <a:cubicBezTo>
                      <a:pt x="8628" y="81"/>
                      <a:pt x="8548" y="1"/>
                      <a:pt x="84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52;p66"/>
              <p:cNvSpPr/>
              <p:nvPr/>
            </p:nvSpPr>
            <p:spPr>
              <a:xfrm>
                <a:off x="-2639300" y="3123950"/>
                <a:ext cx="4205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441" extrusionOk="0">
                    <a:moveTo>
                      <a:pt x="961" y="1"/>
                    </a:moveTo>
                    <a:cubicBezTo>
                      <a:pt x="321" y="1"/>
                      <a:pt x="0" y="775"/>
                      <a:pt x="454" y="1228"/>
                    </a:cubicBezTo>
                    <a:cubicBezTo>
                      <a:pt x="601" y="1375"/>
                      <a:pt x="781" y="1441"/>
                      <a:pt x="958" y="1441"/>
                    </a:cubicBezTo>
                    <a:cubicBezTo>
                      <a:pt x="1328" y="1441"/>
                      <a:pt x="1681" y="1154"/>
                      <a:pt x="1681" y="721"/>
                    </a:cubicBezTo>
                    <a:cubicBezTo>
                      <a:pt x="1681" y="321"/>
                      <a:pt x="1361" y="1"/>
                      <a:pt x="9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53;p66"/>
              <p:cNvSpPr/>
              <p:nvPr/>
            </p:nvSpPr>
            <p:spPr>
              <a:xfrm>
                <a:off x="-2612400" y="2980100"/>
                <a:ext cx="7362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524" extrusionOk="0">
                    <a:moveTo>
                      <a:pt x="1682" y="0"/>
                    </a:moveTo>
                    <a:cubicBezTo>
                      <a:pt x="561" y="0"/>
                      <a:pt x="1" y="1361"/>
                      <a:pt x="792" y="2153"/>
                    </a:cubicBezTo>
                    <a:cubicBezTo>
                      <a:pt x="1048" y="2409"/>
                      <a:pt x="1363" y="2523"/>
                      <a:pt x="1671" y="2523"/>
                    </a:cubicBezTo>
                    <a:cubicBezTo>
                      <a:pt x="2317" y="2523"/>
                      <a:pt x="2936" y="2021"/>
                      <a:pt x="2936" y="1263"/>
                    </a:cubicBezTo>
                    <a:cubicBezTo>
                      <a:pt x="2944" y="1170"/>
                      <a:pt x="2864" y="1085"/>
                      <a:pt x="2772" y="1085"/>
                    </a:cubicBezTo>
                    <a:cubicBezTo>
                      <a:pt x="2767" y="1085"/>
                      <a:pt x="2763" y="1085"/>
                      <a:pt x="2758" y="1085"/>
                    </a:cubicBezTo>
                    <a:lnTo>
                      <a:pt x="1860" y="1085"/>
                    </a:lnTo>
                    <a:lnTo>
                      <a:pt x="1860" y="178"/>
                    </a:lnTo>
                    <a:cubicBezTo>
                      <a:pt x="1860" y="80"/>
                      <a:pt x="1780" y="0"/>
                      <a:pt x="16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54;p66"/>
              <p:cNvSpPr/>
              <p:nvPr/>
            </p:nvSpPr>
            <p:spPr>
              <a:xfrm>
                <a:off x="-2561475" y="2966750"/>
                <a:ext cx="360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442" extrusionOk="0">
                    <a:moveTo>
                      <a:pt x="187" y="0"/>
                    </a:moveTo>
                    <a:cubicBezTo>
                      <a:pt x="81" y="0"/>
                      <a:pt x="1" y="80"/>
                      <a:pt x="9" y="178"/>
                    </a:cubicBezTo>
                    <a:lnTo>
                      <a:pt x="9" y="1263"/>
                    </a:lnTo>
                    <a:cubicBezTo>
                      <a:pt x="9" y="1361"/>
                      <a:pt x="89" y="1441"/>
                      <a:pt x="187" y="1441"/>
                    </a:cubicBezTo>
                    <a:lnTo>
                      <a:pt x="1264" y="1441"/>
                    </a:lnTo>
                    <a:cubicBezTo>
                      <a:pt x="1361" y="1441"/>
                      <a:pt x="1441" y="1361"/>
                      <a:pt x="1441" y="1263"/>
                    </a:cubicBezTo>
                    <a:cubicBezTo>
                      <a:pt x="1441" y="561"/>
                      <a:pt x="881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55;p66"/>
              <p:cNvSpPr/>
              <p:nvPr/>
            </p:nvSpPr>
            <p:spPr>
              <a:xfrm>
                <a:off x="-2706675" y="3052125"/>
                <a:ext cx="18280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357" extrusionOk="0">
                    <a:moveTo>
                      <a:pt x="240" y="1"/>
                    </a:moveTo>
                    <a:cubicBezTo>
                      <a:pt x="0" y="1"/>
                      <a:pt x="0" y="357"/>
                      <a:pt x="240" y="357"/>
                    </a:cubicBezTo>
                    <a:lnTo>
                      <a:pt x="7072" y="357"/>
                    </a:lnTo>
                    <a:cubicBezTo>
                      <a:pt x="7312" y="357"/>
                      <a:pt x="7312" y="1"/>
                      <a:pt x="7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56;p66"/>
              <p:cNvSpPr/>
              <p:nvPr/>
            </p:nvSpPr>
            <p:spPr>
              <a:xfrm>
                <a:off x="-2706675" y="3070150"/>
                <a:ext cx="18280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357" extrusionOk="0">
                    <a:moveTo>
                      <a:pt x="240" y="0"/>
                    </a:moveTo>
                    <a:cubicBezTo>
                      <a:pt x="0" y="0"/>
                      <a:pt x="0" y="356"/>
                      <a:pt x="240" y="356"/>
                    </a:cubicBezTo>
                    <a:lnTo>
                      <a:pt x="7072" y="356"/>
                    </a:lnTo>
                    <a:cubicBezTo>
                      <a:pt x="7312" y="356"/>
                      <a:pt x="7312" y="0"/>
                      <a:pt x="7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7;p66"/>
              <p:cNvSpPr/>
              <p:nvPr/>
            </p:nvSpPr>
            <p:spPr>
              <a:xfrm>
                <a:off x="-2690125" y="3007125"/>
                <a:ext cx="3462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446" extrusionOk="0">
                    <a:moveTo>
                      <a:pt x="198" y="0"/>
                    </a:moveTo>
                    <a:cubicBezTo>
                      <a:pt x="84" y="0"/>
                      <a:pt x="0" y="106"/>
                      <a:pt x="32" y="227"/>
                    </a:cubicBezTo>
                    <a:lnTo>
                      <a:pt x="299" y="1312"/>
                    </a:lnTo>
                    <a:cubicBezTo>
                      <a:pt x="317" y="1392"/>
                      <a:pt x="397" y="1445"/>
                      <a:pt x="477" y="1445"/>
                    </a:cubicBezTo>
                    <a:lnTo>
                      <a:pt x="1197" y="1445"/>
                    </a:lnTo>
                    <a:cubicBezTo>
                      <a:pt x="1251" y="1445"/>
                      <a:pt x="1304" y="1418"/>
                      <a:pt x="1340" y="1374"/>
                    </a:cubicBezTo>
                    <a:cubicBezTo>
                      <a:pt x="1366" y="1329"/>
                      <a:pt x="1384" y="1276"/>
                      <a:pt x="1366" y="1223"/>
                    </a:cubicBezTo>
                    <a:lnTo>
                      <a:pt x="1366" y="1214"/>
                    </a:lnTo>
                    <a:lnTo>
                      <a:pt x="1099" y="138"/>
                    </a:lnTo>
                    <a:cubicBezTo>
                      <a:pt x="1082" y="58"/>
                      <a:pt x="1011" y="4"/>
                      <a:pt x="922" y="4"/>
                    </a:cubicBezTo>
                    <a:lnTo>
                      <a:pt x="237" y="4"/>
                    </a:lnTo>
                    <a:cubicBezTo>
                      <a:pt x="224" y="2"/>
                      <a:pt x="211" y="0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58;p66"/>
              <p:cNvSpPr/>
              <p:nvPr/>
            </p:nvSpPr>
            <p:spPr>
              <a:xfrm>
                <a:off x="-2639300" y="2989200"/>
                <a:ext cx="3005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57" extrusionOk="0">
                    <a:moveTo>
                      <a:pt x="241" y="1"/>
                    </a:moveTo>
                    <a:cubicBezTo>
                      <a:pt x="0" y="1"/>
                      <a:pt x="0" y="357"/>
                      <a:pt x="241" y="357"/>
                    </a:cubicBezTo>
                    <a:lnTo>
                      <a:pt x="961" y="357"/>
                    </a:lnTo>
                    <a:cubicBezTo>
                      <a:pt x="1201" y="357"/>
                      <a:pt x="1201" y="1"/>
                      <a:pt x="9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59;p66"/>
              <p:cNvSpPr/>
              <p:nvPr/>
            </p:nvSpPr>
            <p:spPr>
              <a:xfrm>
                <a:off x="-2639675" y="2966650"/>
                <a:ext cx="2907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717" extrusionOk="0">
                    <a:moveTo>
                      <a:pt x="969" y="1"/>
                    </a:moveTo>
                    <a:cubicBezTo>
                      <a:pt x="945" y="1"/>
                      <a:pt x="920" y="7"/>
                      <a:pt x="896" y="22"/>
                    </a:cubicBezTo>
                    <a:lnTo>
                      <a:pt x="175" y="378"/>
                    </a:lnTo>
                    <a:cubicBezTo>
                      <a:pt x="1" y="465"/>
                      <a:pt x="58" y="716"/>
                      <a:pt x="246" y="716"/>
                    </a:cubicBezTo>
                    <a:cubicBezTo>
                      <a:pt x="249" y="716"/>
                      <a:pt x="252" y="716"/>
                      <a:pt x="256" y="716"/>
                    </a:cubicBezTo>
                    <a:cubicBezTo>
                      <a:pt x="282" y="716"/>
                      <a:pt x="309" y="716"/>
                      <a:pt x="336" y="698"/>
                    </a:cubicBezTo>
                    <a:lnTo>
                      <a:pt x="1056" y="342"/>
                    </a:lnTo>
                    <a:cubicBezTo>
                      <a:pt x="1101" y="316"/>
                      <a:pt x="1127" y="280"/>
                      <a:pt x="1145" y="236"/>
                    </a:cubicBezTo>
                    <a:cubicBezTo>
                      <a:pt x="1163" y="191"/>
                      <a:pt x="1154" y="138"/>
                      <a:pt x="1136" y="102"/>
                    </a:cubicBezTo>
                    <a:cubicBezTo>
                      <a:pt x="1118" y="58"/>
                      <a:pt x="1074" y="22"/>
                      <a:pt x="1029" y="13"/>
                    </a:cubicBezTo>
                    <a:cubicBezTo>
                      <a:pt x="1009" y="5"/>
                      <a:pt x="989" y="1"/>
                      <a:pt x="9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60;p66"/>
              <p:cNvSpPr/>
              <p:nvPr/>
            </p:nvSpPr>
            <p:spPr>
              <a:xfrm>
                <a:off x="-2638425" y="3002675"/>
                <a:ext cx="294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725" extrusionOk="0">
                    <a:moveTo>
                      <a:pt x="212" y="1"/>
                    </a:moveTo>
                    <a:cubicBezTo>
                      <a:pt x="192" y="1"/>
                      <a:pt x="172" y="5"/>
                      <a:pt x="152" y="13"/>
                    </a:cubicBezTo>
                    <a:cubicBezTo>
                      <a:pt x="99" y="22"/>
                      <a:pt x="63" y="58"/>
                      <a:pt x="45" y="102"/>
                    </a:cubicBezTo>
                    <a:cubicBezTo>
                      <a:pt x="1" y="191"/>
                      <a:pt x="37" y="298"/>
                      <a:pt x="125" y="342"/>
                    </a:cubicBezTo>
                    <a:lnTo>
                      <a:pt x="846" y="698"/>
                    </a:lnTo>
                    <a:cubicBezTo>
                      <a:pt x="873" y="707"/>
                      <a:pt x="899" y="716"/>
                      <a:pt x="926" y="716"/>
                    </a:cubicBezTo>
                    <a:lnTo>
                      <a:pt x="926" y="725"/>
                    </a:lnTo>
                    <a:cubicBezTo>
                      <a:pt x="1113" y="725"/>
                      <a:pt x="1175" y="467"/>
                      <a:pt x="1006" y="378"/>
                    </a:cubicBezTo>
                    <a:lnTo>
                      <a:pt x="286" y="22"/>
                    </a:lnTo>
                    <a:cubicBezTo>
                      <a:pt x="261" y="7"/>
                      <a:pt x="237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61;p66"/>
              <p:cNvSpPr/>
              <p:nvPr/>
            </p:nvSpPr>
            <p:spPr>
              <a:xfrm>
                <a:off x="-2697775" y="2892600"/>
                <a:ext cx="760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1882" extrusionOk="0">
                    <a:moveTo>
                      <a:pt x="2841" y="1"/>
                    </a:moveTo>
                    <a:cubicBezTo>
                      <a:pt x="2805" y="1"/>
                      <a:pt x="2772" y="9"/>
                      <a:pt x="2740" y="22"/>
                    </a:cubicBezTo>
                    <a:lnTo>
                      <a:pt x="151" y="1552"/>
                    </a:lnTo>
                    <a:cubicBezTo>
                      <a:pt x="0" y="1641"/>
                      <a:pt x="62" y="1881"/>
                      <a:pt x="240" y="1881"/>
                    </a:cubicBezTo>
                    <a:cubicBezTo>
                      <a:pt x="276" y="1881"/>
                      <a:pt x="303" y="1872"/>
                      <a:pt x="338" y="1855"/>
                    </a:cubicBezTo>
                    <a:lnTo>
                      <a:pt x="2926" y="334"/>
                    </a:lnTo>
                    <a:cubicBezTo>
                      <a:pt x="3015" y="280"/>
                      <a:pt x="3042" y="173"/>
                      <a:pt x="2989" y="93"/>
                    </a:cubicBezTo>
                    <a:cubicBezTo>
                      <a:pt x="2962" y="49"/>
                      <a:pt x="2926" y="13"/>
                      <a:pt x="2882" y="4"/>
                    </a:cubicBezTo>
                    <a:cubicBezTo>
                      <a:pt x="2868" y="2"/>
                      <a:pt x="2854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62;p66"/>
              <p:cNvSpPr/>
              <p:nvPr/>
            </p:nvSpPr>
            <p:spPr>
              <a:xfrm>
                <a:off x="-2610775" y="2892350"/>
                <a:ext cx="780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92" extrusionOk="0">
                    <a:moveTo>
                      <a:pt x="270" y="1"/>
                    </a:moveTo>
                    <a:cubicBezTo>
                      <a:pt x="105" y="1"/>
                      <a:pt x="0" y="247"/>
                      <a:pt x="194" y="344"/>
                    </a:cubicBezTo>
                    <a:lnTo>
                      <a:pt x="2782" y="1873"/>
                    </a:lnTo>
                    <a:cubicBezTo>
                      <a:pt x="2809" y="1882"/>
                      <a:pt x="2844" y="1891"/>
                      <a:pt x="2880" y="1891"/>
                    </a:cubicBezTo>
                    <a:cubicBezTo>
                      <a:pt x="3058" y="1891"/>
                      <a:pt x="3120" y="1651"/>
                      <a:pt x="2969" y="1562"/>
                    </a:cubicBezTo>
                    <a:lnTo>
                      <a:pt x="371" y="32"/>
                    </a:lnTo>
                    <a:cubicBezTo>
                      <a:pt x="337" y="10"/>
                      <a:pt x="302" y="1"/>
                      <a:pt x="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63;p66"/>
              <p:cNvSpPr/>
              <p:nvPr/>
            </p:nvSpPr>
            <p:spPr>
              <a:xfrm>
                <a:off x="-2706025" y="2971175"/>
                <a:ext cx="638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799" extrusionOk="0">
                    <a:moveTo>
                      <a:pt x="903" y="1"/>
                    </a:moveTo>
                    <a:cubicBezTo>
                      <a:pt x="402" y="1"/>
                      <a:pt x="1" y="403"/>
                      <a:pt x="1" y="900"/>
                    </a:cubicBezTo>
                    <a:cubicBezTo>
                      <a:pt x="1" y="1396"/>
                      <a:pt x="402" y="1799"/>
                      <a:pt x="903" y="1799"/>
                    </a:cubicBezTo>
                    <a:cubicBezTo>
                      <a:pt x="913" y="1799"/>
                      <a:pt x="924" y="1798"/>
                      <a:pt x="935" y="1798"/>
                    </a:cubicBezTo>
                    <a:lnTo>
                      <a:pt x="2367" y="1798"/>
                    </a:lnTo>
                    <a:cubicBezTo>
                      <a:pt x="2465" y="1798"/>
                      <a:pt x="2554" y="1718"/>
                      <a:pt x="2554" y="1620"/>
                    </a:cubicBezTo>
                    <a:lnTo>
                      <a:pt x="2554" y="179"/>
                    </a:lnTo>
                    <a:cubicBezTo>
                      <a:pt x="2554" y="81"/>
                      <a:pt x="2474" y="1"/>
                      <a:pt x="2367" y="1"/>
                    </a:cubicBezTo>
                    <a:lnTo>
                      <a:pt x="935" y="1"/>
                    </a:lnTo>
                    <a:cubicBezTo>
                      <a:pt x="924" y="1"/>
                      <a:pt x="91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64;p66"/>
              <p:cNvSpPr/>
              <p:nvPr/>
            </p:nvSpPr>
            <p:spPr>
              <a:xfrm>
                <a:off x="-2706025" y="2971175"/>
                <a:ext cx="2782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799" extrusionOk="0">
                    <a:moveTo>
                      <a:pt x="894" y="1"/>
                    </a:moveTo>
                    <a:cubicBezTo>
                      <a:pt x="402" y="1"/>
                      <a:pt x="1" y="403"/>
                      <a:pt x="1" y="900"/>
                    </a:cubicBezTo>
                    <a:cubicBezTo>
                      <a:pt x="1" y="1396"/>
                      <a:pt x="402" y="1799"/>
                      <a:pt x="894" y="1799"/>
                    </a:cubicBezTo>
                    <a:cubicBezTo>
                      <a:pt x="905" y="1799"/>
                      <a:pt x="915" y="1798"/>
                      <a:pt x="926" y="1798"/>
                    </a:cubicBezTo>
                    <a:lnTo>
                      <a:pt x="1113" y="1798"/>
                    </a:lnTo>
                    <a:lnTo>
                      <a:pt x="1113" y="1"/>
                    </a:lnTo>
                    <a:lnTo>
                      <a:pt x="926" y="1"/>
                    </a:lnTo>
                    <a:cubicBezTo>
                      <a:pt x="915" y="1"/>
                      <a:pt x="905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65;p66"/>
              <p:cNvSpPr/>
              <p:nvPr/>
            </p:nvSpPr>
            <p:spPr>
              <a:xfrm>
                <a:off x="-2651300" y="2962575"/>
                <a:ext cx="9125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507" extrusionOk="0">
                    <a:moveTo>
                      <a:pt x="181" y="1"/>
                    </a:moveTo>
                    <a:cubicBezTo>
                      <a:pt x="96" y="1"/>
                      <a:pt x="9" y="56"/>
                      <a:pt x="0" y="167"/>
                    </a:cubicBezTo>
                    <a:lnTo>
                      <a:pt x="0" y="2320"/>
                    </a:lnTo>
                    <a:cubicBezTo>
                      <a:pt x="0" y="2418"/>
                      <a:pt x="80" y="2507"/>
                      <a:pt x="178" y="2507"/>
                    </a:cubicBezTo>
                    <a:cubicBezTo>
                      <a:pt x="285" y="2507"/>
                      <a:pt x="365" y="2427"/>
                      <a:pt x="356" y="2329"/>
                    </a:cubicBezTo>
                    <a:lnTo>
                      <a:pt x="356" y="167"/>
                    </a:lnTo>
                    <a:cubicBezTo>
                      <a:pt x="351" y="56"/>
                      <a:pt x="267" y="1"/>
                      <a:pt x="1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66;p66"/>
              <p:cNvSpPr/>
              <p:nvPr/>
            </p:nvSpPr>
            <p:spPr>
              <a:xfrm>
                <a:off x="-2736700" y="2930700"/>
                <a:ext cx="2428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714" h="1078" extrusionOk="0">
                    <a:moveTo>
                      <a:pt x="164" y="1"/>
                    </a:moveTo>
                    <a:cubicBezTo>
                      <a:pt x="73" y="1"/>
                      <a:pt x="1" y="78"/>
                      <a:pt x="1" y="179"/>
                    </a:cubicBezTo>
                    <a:lnTo>
                      <a:pt x="1" y="900"/>
                    </a:lnTo>
                    <a:cubicBezTo>
                      <a:pt x="1" y="998"/>
                      <a:pt x="81" y="1078"/>
                      <a:pt x="178" y="1078"/>
                    </a:cubicBezTo>
                    <a:lnTo>
                      <a:pt x="9536" y="1078"/>
                    </a:lnTo>
                    <a:cubicBezTo>
                      <a:pt x="9633" y="1078"/>
                      <a:pt x="9714" y="998"/>
                      <a:pt x="9714" y="900"/>
                    </a:cubicBezTo>
                    <a:lnTo>
                      <a:pt x="9714" y="179"/>
                    </a:lnTo>
                    <a:cubicBezTo>
                      <a:pt x="9714" y="78"/>
                      <a:pt x="9641" y="1"/>
                      <a:pt x="9550" y="1"/>
                    </a:cubicBezTo>
                    <a:cubicBezTo>
                      <a:pt x="9546" y="1"/>
                      <a:pt x="9541" y="1"/>
                      <a:pt x="9536" y="1"/>
                    </a:cubicBezTo>
                    <a:lnTo>
                      <a:pt x="178" y="1"/>
                    </a:lnTo>
                    <a:cubicBezTo>
                      <a:pt x="173" y="1"/>
                      <a:pt x="169" y="1"/>
                      <a:pt x="1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67;p66"/>
              <p:cNvSpPr/>
              <p:nvPr/>
            </p:nvSpPr>
            <p:spPr>
              <a:xfrm>
                <a:off x="-2639300" y="2872250"/>
                <a:ext cx="4205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441" extrusionOk="0">
                    <a:moveTo>
                      <a:pt x="961" y="0"/>
                    </a:moveTo>
                    <a:cubicBezTo>
                      <a:pt x="321" y="0"/>
                      <a:pt x="0" y="774"/>
                      <a:pt x="454" y="1228"/>
                    </a:cubicBezTo>
                    <a:cubicBezTo>
                      <a:pt x="601" y="1375"/>
                      <a:pt x="781" y="1440"/>
                      <a:pt x="958" y="1440"/>
                    </a:cubicBezTo>
                    <a:cubicBezTo>
                      <a:pt x="1328" y="1440"/>
                      <a:pt x="1681" y="1154"/>
                      <a:pt x="1681" y="721"/>
                    </a:cubicBezTo>
                    <a:cubicBezTo>
                      <a:pt x="1681" y="320"/>
                      <a:pt x="1361" y="0"/>
                      <a:pt x="9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478;p75"/>
          <p:cNvSpPr/>
          <p:nvPr/>
        </p:nvSpPr>
        <p:spPr>
          <a:xfrm flipH="1">
            <a:off x="-3200112" y="2445313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478;p75"/>
          <p:cNvSpPr/>
          <p:nvPr/>
        </p:nvSpPr>
        <p:spPr>
          <a:xfrm flipH="1">
            <a:off x="8272500" y="-1783787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747;p80"/>
          <p:cNvSpPr txBox="1"/>
          <p:nvPr/>
        </p:nvSpPr>
        <p:spPr>
          <a:xfrm>
            <a:off x="6412363" y="3508088"/>
            <a:ext cx="24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HARI  &amp; JAM  </a:t>
            </a:r>
            <a:endParaRPr sz="2000">
              <a:solidFill>
                <a:schemeClr val="accent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22;p101"/>
          <p:cNvGrpSpPr/>
          <p:nvPr/>
        </p:nvGrpSpPr>
        <p:grpSpPr>
          <a:xfrm rot="-5400000">
            <a:off x="717308" y="3459285"/>
            <a:ext cx="364125" cy="570253"/>
            <a:chOff x="5450380" y="3177155"/>
            <a:chExt cx="313395" cy="330122"/>
          </a:xfrm>
        </p:grpSpPr>
        <p:sp>
          <p:nvSpPr>
            <p:cNvPr id="3523" name="Google Shape;3523;p101"/>
            <p:cNvSpPr/>
            <p:nvPr/>
          </p:nvSpPr>
          <p:spPr>
            <a:xfrm>
              <a:off x="5450380" y="3177155"/>
              <a:ext cx="313395" cy="247957"/>
            </a:xfrm>
            <a:custGeom>
              <a:avLst/>
              <a:gdLst/>
              <a:ahLst/>
              <a:cxnLst/>
              <a:rect l="l" t="t" r="r" b="b"/>
              <a:pathLst>
                <a:path w="3048" h="2286" extrusionOk="0">
                  <a:moveTo>
                    <a:pt x="291" y="1"/>
                  </a:moveTo>
                  <a:cubicBezTo>
                    <a:pt x="143" y="1"/>
                    <a:pt x="18" y="120"/>
                    <a:pt x="18" y="270"/>
                  </a:cubicBezTo>
                  <a:lnTo>
                    <a:pt x="1" y="1987"/>
                  </a:lnTo>
                  <a:cubicBezTo>
                    <a:pt x="1" y="2137"/>
                    <a:pt x="122" y="2259"/>
                    <a:pt x="270" y="2262"/>
                  </a:cubicBezTo>
                  <a:lnTo>
                    <a:pt x="2758" y="2285"/>
                  </a:lnTo>
                  <a:cubicBezTo>
                    <a:pt x="2908" y="2285"/>
                    <a:pt x="3030" y="2166"/>
                    <a:pt x="3030" y="2016"/>
                  </a:cubicBezTo>
                  <a:lnTo>
                    <a:pt x="3048" y="299"/>
                  </a:lnTo>
                  <a:cubicBezTo>
                    <a:pt x="3048" y="149"/>
                    <a:pt x="2929" y="27"/>
                    <a:pt x="2778" y="24"/>
                  </a:cubicBez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01"/>
            <p:cNvSpPr/>
            <p:nvPr/>
          </p:nvSpPr>
          <p:spPr>
            <a:xfrm>
              <a:off x="5582496" y="3410050"/>
              <a:ext cx="72797" cy="97227"/>
            </a:xfrm>
            <a:custGeom>
              <a:avLst/>
              <a:gdLst/>
              <a:ahLst/>
              <a:cxnLst/>
              <a:rect l="l" t="t" r="r" b="b"/>
              <a:pathLst>
                <a:path w="708" h="815" extrusionOk="0">
                  <a:moveTo>
                    <a:pt x="0" y="1"/>
                  </a:moveTo>
                  <a:lnTo>
                    <a:pt x="461" y="792"/>
                  </a:lnTo>
                  <a:cubicBezTo>
                    <a:pt x="470" y="807"/>
                    <a:pt x="484" y="814"/>
                    <a:pt x="499" y="814"/>
                  </a:cubicBezTo>
                  <a:cubicBezTo>
                    <a:pt x="518" y="814"/>
                    <a:pt x="537" y="802"/>
                    <a:pt x="542" y="781"/>
                  </a:cubicBezTo>
                  <a:lnTo>
                    <a:pt x="707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3525;p101"/>
          <p:cNvGrpSpPr/>
          <p:nvPr/>
        </p:nvGrpSpPr>
        <p:grpSpPr>
          <a:xfrm rot="-5400000">
            <a:off x="746697" y="1382022"/>
            <a:ext cx="324400" cy="570253"/>
            <a:chOff x="5450380" y="3177155"/>
            <a:chExt cx="313395" cy="330122"/>
          </a:xfrm>
        </p:grpSpPr>
        <p:sp>
          <p:nvSpPr>
            <p:cNvPr id="3526" name="Google Shape;3526;p101"/>
            <p:cNvSpPr/>
            <p:nvPr/>
          </p:nvSpPr>
          <p:spPr>
            <a:xfrm>
              <a:off x="5450380" y="3177155"/>
              <a:ext cx="313395" cy="247957"/>
            </a:xfrm>
            <a:custGeom>
              <a:avLst/>
              <a:gdLst/>
              <a:ahLst/>
              <a:cxnLst/>
              <a:rect l="l" t="t" r="r" b="b"/>
              <a:pathLst>
                <a:path w="3048" h="2286" extrusionOk="0">
                  <a:moveTo>
                    <a:pt x="291" y="1"/>
                  </a:moveTo>
                  <a:cubicBezTo>
                    <a:pt x="143" y="1"/>
                    <a:pt x="18" y="120"/>
                    <a:pt x="18" y="270"/>
                  </a:cubicBezTo>
                  <a:lnTo>
                    <a:pt x="1" y="1987"/>
                  </a:lnTo>
                  <a:cubicBezTo>
                    <a:pt x="1" y="2137"/>
                    <a:pt x="122" y="2259"/>
                    <a:pt x="270" y="2262"/>
                  </a:cubicBezTo>
                  <a:lnTo>
                    <a:pt x="2758" y="2285"/>
                  </a:lnTo>
                  <a:cubicBezTo>
                    <a:pt x="2908" y="2285"/>
                    <a:pt x="3030" y="2166"/>
                    <a:pt x="3030" y="2016"/>
                  </a:cubicBezTo>
                  <a:lnTo>
                    <a:pt x="3048" y="299"/>
                  </a:lnTo>
                  <a:cubicBezTo>
                    <a:pt x="3048" y="149"/>
                    <a:pt x="2929" y="27"/>
                    <a:pt x="2778" y="24"/>
                  </a:cubicBez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01"/>
            <p:cNvSpPr/>
            <p:nvPr/>
          </p:nvSpPr>
          <p:spPr>
            <a:xfrm>
              <a:off x="5582496" y="3410050"/>
              <a:ext cx="72797" cy="97227"/>
            </a:xfrm>
            <a:custGeom>
              <a:avLst/>
              <a:gdLst/>
              <a:ahLst/>
              <a:cxnLst/>
              <a:rect l="l" t="t" r="r" b="b"/>
              <a:pathLst>
                <a:path w="708" h="815" extrusionOk="0">
                  <a:moveTo>
                    <a:pt x="0" y="1"/>
                  </a:moveTo>
                  <a:lnTo>
                    <a:pt x="461" y="792"/>
                  </a:lnTo>
                  <a:cubicBezTo>
                    <a:pt x="470" y="807"/>
                    <a:pt x="484" y="814"/>
                    <a:pt x="499" y="814"/>
                  </a:cubicBezTo>
                  <a:cubicBezTo>
                    <a:pt x="518" y="814"/>
                    <a:pt x="537" y="802"/>
                    <a:pt x="542" y="781"/>
                  </a:cubicBezTo>
                  <a:lnTo>
                    <a:pt x="707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9" name="Google Shape;3529;p101"/>
          <p:cNvSpPr txBox="1">
            <a:spLocks noGrp="1"/>
          </p:cNvSpPr>
          <p:nvPr>
            <p:ph type="ctrTitle" idx="4294967295"/>
          </p:nvPr>
        </p:nvSpPr>
        <p:spPr>
          <a:xfrm>
            <a:off x="1314449" y="1365250"/>
            <a:ext cx="3400425" cy="57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Meningkatkan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Patroli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didaerah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Roxbury </a:t>
            </a:r>
            <a:b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</a:b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dan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Washintong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ST </a:t>
            </a:r>
            <a:endParaRPr sz="1200">
              <a:latin typeface="DM Sans" charset="0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532" name="Google Shape;3532;p101"/>
          <p:cNvSpPr txBox="1">
            <a:spLocks noGrp="1"/>
          </p:cNvSpPr>
          <p:nvPr>
            <p:ph type="ctrTitle" idx="4294967295"/>
          </p:nvPr>
        </p:nvSpPr>
        <p:spPr>
          <a:xfrm>
            <a:off x="8226425" y="2335213"/>
            <a:ext cx="9175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33" name="Google Shape;3533;p101"/>
          <p:cNvSpPr txBox="1">
            <a:spLocks noGrp="1"/>
          </p:cNvSpPr>
          <p:nvPr>
            <p:ph type="ctrTitle" idx="4294967295"/>
          </p:nvPr>
        </p:nvSpPr>
        <p:spPr>
          <a:xfrm>
            <a:off x="0" y="3089275"/>
            <a:ext cx="917575" cy="374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34" name="Google Shape;3534;p101"/>
          <p:cNvSpPr txBox="1">
            <a:spLocks noGrp="1"/>
          </p:cNvSpPr>
          <p:nvPr>
            <p:ph type="ctrTitle" idx="4294967295"/>
          </p:nvPr>
        </p:nvSpPr>
        <p:spPr>
          <a:xfrm>
            <a:off x="8226425" y="3868738"/>
            <a:ext cx="9175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38" name="Google Shape;3538;p101"/>
          <p:cNvSpPr txBox="1">
            <a:spLocks noGrp="1"/>
          </p:cNvSpPr>
          <p:nvPr>
            <p:ph type="ctrTitle" idx="4294967295"/>
          </p:nvPr>
        </p:nvSpPr>
        <p:spPr>
          <a:xfrm>
            <a:off x="1257299" y="2044700"/>
            <a:ext cx="3324226" cy="33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Melakukan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Pemeriksaan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Kendaraan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untuk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mengurangi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200" dirty="0" err="1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kasus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Motor </a:t>
            </a:r>
            <a:r>
              <a:rPr lang="en-US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Vehicle Response</a:t>
            </a:r>
            <a:endParaRPr sz="1200">
              <a:latin typeface="DM Sans" charset="0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540" name="Google Shape;3540;p101"/>
          <p:cNvSpPr txBox="1">
            <a:spLocks noGrp="1"/>
          </p:cNvSpPr>
          <p:nvPr>
            <p:ph type="ctrTitle" idx="4294967295"/>
          </p:nvPr>
        </p:nvSpPr>
        <p:spPr>
          <a:xfrm>
            <a:off x="1228725" y="3490913"/>
            <a:ext cx="4410075" cy="57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Meningkatkan patroli secara merata setiap hari terutama pada rentang 16.00 -19.00</a:t>
            </a:r>
            <a:endParaRPr sz="1200">
              <a:latin typeface="DM Sans" charset="0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8831" y="427137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 smtClean="0">
                <a:solidFill>
                  <a:srgbClr val="7030A0"/>
                </a:solidFill>
              </a:rPr>
              <a:t>05</a:t>
            </a:r>
            <a:endParaRPr lang="en-US" sz="4000" dirty="0"/>
          </a:p>
        </p:txBody>
      </p:sp>
      <p:grpSp>
        <p:nvGrpSpPr>
          <p:cNvPr id="37" name="Google Shape;2364;p86"/>
          <p:cNvGrpSpPr/>
          <p:nvPr/>
        </p:nvGrpSpPr>
        <p:grpSpPr>
          <a:xfrm>
            <a:off x="1174242" y="646176"/>
            <a:ext cx="1873758" cy="392050"/>
            <a:chOff x="4551502" y="810150"/>
            <a:chExt cx="2506278" cy="1199957"/>
          </a:xfrm>
        </p:grpSpPr>
        <p:sp>
          <p:nvSpPr>
            <p:cNvPr id="38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66;p86"/>
            <p:cNvSpPr/>
            <p:nvPr/>
          </p:nvSpPr>
          <p:spPr>
            <a:xfrm>
              <a:off x="4551502" y="810150"/>
              <a:ext cx="2506278" cy="952201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RECOMENDATION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oogle Shape;3522;p101"/>
          <p:cNvGrpSpPr/>
          <p:nvPr/>
        </p:nvGrpSpPr>
        <p:grpSpPr>
          <a:xfrm rot="-5400000">
            <a:off x="713637" y="2034209"/>
            <a:ext cx="352427" cy="570253"/>
            <a:chOff x="5450380" y="3177155"/>
            <a:chExt cx="313395" cy="330122"/>
          </a:xfrm>
        </p:grpSpPr>
        <p:sp>
          <p:nvSpPr>
            <p:cNvPr id="47" name="Google Shape;3523;p101"/>
            <p:cNvSpPr/>
            <p:nvPr/>
          </p:nvSpPr>
          <p:spPr>
            <a:xfrm>
              <a:off x="5450380" y="3177155"/>
              <a:ext cx="313395" cy="247957"/>
            </a:xfrm>
            <a:custGeom>
              <a:avLst/>
              <a:gdLst/>
              <a:ahLst/>
              <a:cxnLst/>
              <a:rect l="l" t="t" r="r" b="b"/>
              <a:pathLst>
                <a:path w="3048" h="2286" extrusionOk="0">
                  <a:moveTo>
                    <a:pt x="291" y="1"/>
                  </a:moveTo>
                  <a:cubicBezTo>
                    <a:pt x="143" y="1"/>
                    <a:pt x="18" y="120"/>
                    <a:pt x="18" y="270"/>
                  </a:cubicBezTo>
                  <a:lnTo>
                    <a:pt x="1" y="1987"/>
                  </a:lnTo>
                  <a:cubicBezTo>
                    <a:pt x="1" y="2137"/>
                    <a:pt x="122" y="2259"/>
                    <a:pt x="270" y="2262"/>
                  </a:cubicBezTo>
                  <a:lnTo>
                    <a:pt x="2758" y="2285"/>
                  </a:lnTo>
                  <a:cubicBezTo>
                    <a:pt x="2908" y="2285"/>
                    <a:pt x="3030" y="2166"/>
                    <a:pt x="3030" y="2016"/>
                  </a:cubicBezTo>
                  <a:lnTo>
                    <a:pt x="3048" y="299"/>
                  </a:lnTo>
                  <a:cubicBezTo>
                    <a:pt x="3048" y="149"/>
                    <a:pt x="2929" y="27"/>
                    <a:pt x="2778" y="24"/>
                  </a:cubicBez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24;p101"/>
            <p:cNvSpPr/>
            <p:nvPr/>
          </p:nvSpPr>
          <p:spPr>
            <a:xfrm>
              <a:off x="5582496" y="3410050"/>
              <a:ext cx="72797" cy="97227"/>
            </a:xfrm>
            <a:custGeom>
              <a:avLst/>
              <a:gdLst/>
              <a:ahLst/>
              <a:cxnLst/>
              <a:rect l="l" t="t" r="r" b="b"/>
              <a:pathLst>
                <a:path w="708" h="815" extrusionOk="0">
                  <a:moveTo>
                    <a:pt x="0" y="1"/>
                  </a:moveTo>
                  <a:lnTo>
                    <a:pt x="461" y="792"/>
                  </a:lnTo>
                  <a:cubicBezTo>
                    <a:pt x="470" y="807"/>
                    <a:pt x="484" y="814"/>
                    <a:pt x="499" y="814"/>
                  </a:cubicBezTo>
                  <a:cubicBezTo>
                    <a:pt x="518" y="814"/>
                    <a:pt x="537" y="802"/>
                    <a:pt x="542" y="781"/>
                  </a:cubicBezTo>
                  <a:lnTo>
                    <a:pt x="707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522;p101"/>
          <p:cNvGrpSpPr/>
          <p:nvPr/>
        </p:nvGrpSpPr>
        <p:grpSpPr>
          <a:xfrm rot="-5400000">
            <a:off x="732689" y="2748584"/>
            <a:ext cx="333374" cy="570253"/>
            <a:chOff x="5450380" y="3177155"/>
            <a:chExt cx="313395" cy="330122"/>
          </a:xfrm>
        </p:grpSpPr>
        <p:sp>
          <p:nvSpPr>
            <p:cNvPr id="50" name="Google Shape;3523;p101"/>
            <p:cNvSpPr/>
            <p:nvPr/>
          </p:nvSpPr>
          <p:spPr>
            <a:xfrm>
              <a:off x="5450380" y="3177155"/>
              <a:ext cx="313395" cy="247957"/>
            </a:xfrm>
            <a:custGeom>
              <a:avLst/>
              <a:gdLst/>
              <a:ahLst/>
              <a:cxnLst/>
              <a:rect l="l" t="t" r="r" b="b"/>
              <a:pathLst>
                <a:path w="3048" h="2286" extrusionOk="0">
                  <a:moveTo>
                    <a:pt x="291" y="1"/>
                  </a:moveTo>
                  <a:cubicBezTo>
                    <a:pt x="143" y="1"/>
                    <a:pt x="18" y="120"/>
                    <a:pt x="18" y="270"/>
                  </a:cubicBezTo>
                  <a:lnTo>
                    <a:pt x="1" y="1987"/>
                  </a:lnTo>
                  <a:cubicBezTo>
                    <a:pt x="1" y="2137"/>
                    <a:pt x="122" y="2259"/>
                    <a:pt x="270" y="2262"/>
                  </a:cubicBezTo>
                  <a:lnTo>
                    <a:pt x="2758" y="2285"/>
                  </a:lnTo>
                  <a:cubicBezTo>
                    <a:pt x="2908" y="2285"/>
                    <a:pt x="3030" y="2166"/>
                    <a:pt x="3030" y="2016"/>
                  </a:cubicBezTo>
                  <a:lnTo>
                    <a:pt x="3048" y="299"/>
                  </a:lnTo>
                  <a:cubicBezTo>
                    <a:pt x="3048" y="149"/>
                    <a:pt x="2929" y="27"/>
                    <a:pt x="2778" y="24"/>
                  </a:cubicBez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24;p101"/>
            <p:cNvSpPr/>
            <p:nvPr/>
          </p:nvSpPr>
          <p:spPr>
            <a:xfrm>
              <a:off x="5582496" y="3410050"/>
              <a:ext cx="72797" cy="97227"/>
            </a:xfrm>
            <a:custGeom>
              <a:avLst/>
              <a:gdLst/>
              <a:ahLst/>
              <a:cxnLst/>
              <a:rect l="l" t="t" r="r" b="b"/>
              <a:pathLst>
                <a:path w="708" h="815" extrusionOk="0">
                  <a:moveTo>
                    <a:pt x="0" y="1"/>
                  </a:moveTo>
                  <a:lnTo>
                    <a:pt x="461" y="792"/>
                  </a:lnTo>
                  <a:cubicBezTo>
                    <a:pt x="470" y="807"/>
                    <a:pt x="484" y="814"/>
                    <a:pt x="499" y="814"/>
                  </a:cubicBezTo>
                  <a:cubicBezTo>
                    <a:pt x="518" y="814"/>
                    <a:pt x="537" y="802"/>
                    <a:pt x="542" y="781"/>
                  </a:cubicBezTo>
                  <a:lnTo>
                    <a:pt x="707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3522;p101"/>
          <p:cNvGrpSpPr/>
          <p:nvPr/>
        </p:nvGrpSpPr>
        <p:grpSpPr>
          <a:xfrm rot="-5400000">
            <a:off x="717308" y="4068885"/>
            <a:ext cx="364125" cy="570253"/>
            <a:chOff x="5450380" y="3177155"/>
            <a:chExt cx="313395" cy="330122"/>
          </a:xfrm>
        </p:grpSpPr>
        <p:sp>
          <p:nvSpPr>
            <p:cNvPr id="284" name="Google Shape;3523;p101"/>
            <p:cNvSpPr/>
            <p:nvPr/>
          </p:nvSpPr>
          <p:spPr>
            <a:xfrm>
              <a:off x="5450380" y="3177155"/>
              <a:ext cx="313395" cy="247957"/>
            </a:xfrm>
            <a:custGeom>
              <a:avLst/>
              <a:gdLst/>
              <a:ahLst/>
              <a:cxnLst/>
              <a:rect l="l" t="t" r="r" b="b"/>
              <a:pathLst>
                <a:path w="3048" h="2286" extrusionOk="0">
                  <a:moveTo>
                    <a:pt x="291" y="1"/>
                  </a:moveTo>
                  <a:cubicBezTo>
                    <a:pt x="143" y="1"/>
                    <a:pt x="18" y="120"/>
                    <a:pt x="18" y="270"/>
                  </a:cubicBezTo>
                  <a:lnTo>
                    <a:pt x="1" y="1987"/>
                  </a:lnTo>
                  <a:cubicBezTo>
                    <a:pt x="1" y="2137"/>
                    <a:pt x="122" y="2259"/>
                    <a:pt x="270" y="2262"/>
                  </a:cubicBezTo>
                  <a:lnTo>
                    <a:pt x="2758" y="2285"/>
                  </a:lnTo>
                  <a:cubicBezTo>
                    <a:pt x="2908" y="2285"/>
                    <a:pt x="3030" y="2166"/>
                    <a:pt x="3030" y="2016"/>
                  </a:cubicBezTo>
                  <a:lnTo>
                    <a:pt x="3048" y="299"/>
                  </a:lnTo>
                  <a:cubicBezTo>
                    <a:pt x="3048" y="149"/>
                    <a:pt x="2929" y="27"/>
                    <a:pt x="2778" y="24"/>
                  </a:cubicBez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24;p101"/>
            <p:cNvSpPr/>
            <p:nvPr/>
          </p:nvSpPr>
          <p:spPr>
            <a:xfrm>
              <a:off x="5582496" y="3410050"/>
              <a:ext cx="72797" cy="97227"/>
            </a:xfrm>
            <a:custGeom>
              <a:avLst/>
              <a:gdLst/>
              <a:ahLst/>
              <a:cxnLst/>
              <a:rect l="l" t="t" r="r" b="b"/>
              <a:pathLst>
                <a:path w="708" h="815" extrusionOk="0">
                  <a:moveTo>
                    <a:pt x="0" y="1"/>
                  </a:moveTo>
                  <a:lnTo>
                    <a:pt x="461" y="792"/>
                  </a:lnTo>
                  <a:cubicBezTo>
                    <a:pt x="470" y="807"/>
                    <a:pt x="484" y="814"/>
                    <a:pt x="499" y="814"/>
                  </a:cubicBezTo>
                  <a:cubicBezTo>
                    <a:pt x="518" y="814"/>
                    <a:pt x="537" y="802"/>
                    <a:pt x="542" y="781"/>
                  </a:cubicBezTo>
                  <a:lnTo>
                    <a:pt x="707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3522;p101"/>
          <p:cNvGrpSpPr/>
          <p:nvPr/>
        </p:nvGrpSpPr>
        <p:grpSpPr>
          <a:xfrm rot="-5400000">
            <a:off x="5155958" y="2563935"/>
            <a:ext cx="364125" cy="570253"/>
            <a:chOff x="5450380" y="3177155"/>
            <a:chExt cx="313395" cy="330122"/>
          </a:xfrm>
        </p:grpSpPr>
        <p:sp>
          <p:nvSpPr>
            <p:cNvPr id="287" name="Google Shape;3523;p101"/>
            <p:cNvSpPr/>
            <p:nvPr/>
          </p:nvSpPr>
          <p:spPr>
            <a:xfrm>
              <a:off x="5450380" y="3177155"/>
              <a:ext cx="313395" cy="247957"/>
            </a:xfrm>
            <a:custGeom>
              <a:avLst/>
              <a:gdLst/>
              <a:ahLst/>
              <a:cxnLst/>
              <a:rect l="l" t="t" r="r" b="b"/>
              <a:pathLst>
                <a:path w="3048" h="2286" extrusionOk="0">
                  <a:moveTo>
                    <a:pt x="291" y="1"/>
                  </a:moveTo>
                  <a:cubicBezTo>
                    <a:pt x="143" y="1"/>
                    <a:pt x="18" y="120"/>
                    <a:pt x="18" y="270"/>
                  </a:cubicBezTo>
                  <a:lnTo>
                    <a:pt x="1" y="1987"/>
                  </a:lnTo>
                  <a:cubicBezTo>
                    <a:pt x="1" y="2137"/>
                    <a:pt x="122" y="2259"/>
                    <a:pt x="270" y="2262"/>
                  </a:cubicBezTo>
                  <a:lnTo>
                    <a:pt x="2758" y="2285"/>
                  </a:lnTo>
                  <a:cubicBezTo>
                    <a:pt x="2908" y="2285"/>
                    <a:pt x="3030" y="2166"/>
                    <a:pt x="3030" y="2016"/>
                  </a:cubicBezTo>
                  <a:lnTo>
                    <a:pt x="3048" y="299"/>
                  </a:lnTo>
                  <a:cubicBezTo>
                    <a:pt x="3048" y="149"/>
                    <a:pt x="2929" y="27"/>
                    <a:pt x="2778" y="24"/>
                  </a:cubicBez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24;p101"/>
            <p:cNvSpPr/>
            <p:nvPr/>
          </p:nvSpPr>
          <p:spPr>
            <a:xfrm>
              <a:off x="5582496" y="3410050"/>
              <a:ext cx="72797" cy="97227"/>
            </a:xfrm>
            <a:custGeom>
              <a:avLst/>
              <a:gdLst/>
              <a:ahLst/>
              <a:cxnLst/>
              <a:rect l="l" t="t" r="r" b="b"/>
              <a:pathLst>
                <a:path w="708" h="815" extrusionOk="0">
                  <a:moveTo>
                    <a:pt x="0" y="1"/>
                  </a:moveTo>
                  <a:lnTo>
                    <a:pt x="461" y="792"/>
                  </a:lnTo>
                  <a:cubicBezTo>
                    <a:pt x="470" y="807"/>
                    <a:pt x="484" y="814"/>
                    <a:pt x="499" y="814"/>
                  </a:cubicBezTo>
                  <a:cubicBezTo>
                    <a:pt x="518" y="814"/>
                    <a:pt x="537" y="802"/>
                    <a:pt x="542" y="781"/>
                  </a:cubicBezTo>
                  <a:lnTo>
                    <a:pt x="707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3522;p101"/>
          <p:cNvGrpSpPr/>
          <p:nvPr/>
        </p:nvGrpSpPr>
        <p:grpSpPr>
          <a:xfrm rot="-5400000">
            <a:off x="5136905" y="1887661"/>
            <a:ext cx="364125" cy="570249"/>
            <a:chOff x="5450381" y="3177157"/>
            <a:chExt cx="313395" cy="330120"/>
          </a:xfrm>
        </p:grpSpPr>
        <p:sp>
          <p:nvSpPr>
            <p:cNvPr id="290" name="Google Shape;3523;p101"/>
            <p:cNvSpPr/>
            <p:nvPr/>
          </p:nvSpPr>
          <p:spPr>
            <a:xfrm>
              <a:off x="5450381" y="3177157"/>
              <a:ext cx="313395" cy="247957"/>
            </a:xfrm>
            <a:custGeom>
              <a:avLst/>
              <a:gdLst/>
              <a:ahLst/>
              <a:cxnLst/>
              <a:rect l="l" t="t" r="r" b="b"/>
              <a:pathLst>
                <a:path w="3048" h="2286" extrusionOk="0">
                  <a:moveTo>
                    <a:pt x="291" y="1"/>
                  </a:moveTo>
                  <a:cubicBezTo>
                    <a:pt x="143" y="1"/>
                    <a:pt x="18" y="120"/>
                    <a:pt x="18" y="270"/>
                  </a:cubicBezTo>
                  <a:lnTo>
                    <a:pt x="1" y="1987"/>
                  </a:lnTo>
                  <a:cubicBezTo>
                    <a:pt x="1" y="2137"/>
                    <a:pt x="122" y="2259"/>
                    <a:pt x="270" y="2262"/>
                  </a:cubicBezTo>
                  <a:lnTo>
                    <a:pt x="2758" y="2285"/>
                  </a:lnTo>
                  <a:cubicBezTo>
                    <a:pt x="2908" y="2285"/>
                    <a:pt x="3030" y="2166"/>
                    <a:pt x="3030" y="2016"/>
                  </a:cubicBezTo>
                  <a:lnTo>
                    <a:pt x="3048" y="299"/>
                  </a:lnTo>
                  <a:cubicBezTo>
                    <a:pt x="3048" y="149"/>
                    <a:pt x="2929" y="27"/>
                    <a:pt x="2778" y="24"/>
                  </a:cubicBez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24;p101"/>
            <p:cNvSpPr/>
            <p:nvPr/>
          </p:nvSpPr>
          <p:spPr>
            <a:xfrm>
              <a:off x="5582496" y="3410050"/>
              <a:ext cx="72797" cy="97227"/>
            </a:xfrm>
            <a:custGeom>
              <a:avLst/>
              <a:gdLst/>
              <a:ahLst/>
              <a:cxnLst/>
              <a:rect l="l" t="t" r="r" b="b"/>
              <a:pathLst>
                <a:path w="708" h="815" extrusionOk="0">
                  <a:moveTo>
                    <a:pt x="0" y="1"/>
                  </a:moveTo>
                  <a:lnTo>
                    <a:pt x="461" y="792"/>
                  </a:lnTo>
                  <a:cubicBezTo>
                    <a:pt x="470" y="807"/>
                    <a:pt x="484" y="814"/>
                    <a:pt x="499" y="814"/>
                  </a:cubicBezTo>
                  <a:cubicBezTo>
                    <a:pt x="518" y="814"/>
                    <a:pt x="537" y="802"/>
                    <a:pt x="542" y="781"/>
                  </a:cubicBezTo>
                  <a:lnTo>
                    <a:pt x="707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3522;p101"/>
          <p:cNvGrpSpPr/>
          <p:nvPr/>
        </p:nvGrpSpPr>
        <p:grpSpPr>
          <a:xfrm rot="-5400000">
            <a:off x="5117855" y="1287586"/>
            <a:ext cx="364125" cy="570249"/>
            <a:chOff x="5450381" y="3177157"/>
            <a:chExt cx="313395" cy="330120"/>
          </a:xfrm>
        </p:grpSpPr>
        <p:sp>
          <p:nvSpPr>
            <p:cNvPr id="293" name="Google Shape;3523;p101"/>
            <p:cNvSpPr/>
            <p:nvPr/>
          </p:nvSpPr>
          <p:spPr>
            <a:xfrm>
              <a:off x="5450381" y="3177157"/>
              <a:ext cx="313395" cy="247957"/>
            </a:xfrm>
            <a:custGeom>
              <a:avLst/>
              <a:gdLst/>
              <a:ahLst/>
              <a:cxnLst/>
              <a:rect l="l" t="t" r="r" b="b"/>
              <a:pathLst>
                <a:path w="3048" h="2286" extrusionOk="0">
                  <a:moveTo>
                    <a:pt x="291" y="1"/>
                  </a:moveTo>
                  <a:cubicBezTo>
                    <a:pt x="143" y="1"/>
                    <a:pt x="18" y="120"/>
                    <a:pt x="18" y="270"/>
                  </a:cubicBezTo>
                  <a:lnTo>
                    <a:pt x="1" y="1987"/>
                  </a:lnTo>
                  <a:cubicBezTo>
                    <a:pt x="1" y="2137"/>
                    <a:pt x="122" y="2259"/>
                    <a:pt x="270" y="2262"/>
                  </a:cubicBezTo>
                  <a:lnTo>
                    <a:pt x="2758" y="2285"/>
                  </a:lnTo>
                  <a:cubicBezTo>
                    <a:pt x="2908" y="2285"/>
                    <a:pt x="3030" y="2166"/>
                    <a:pt x="3030" y="2016"/>
                  </a:cubicBezTo>
                  <a:lnTo>
                    <a:pt x="3048" y="299"/>
                  </a:lnTo>
                  <a:cubicBezTo>
                    <a:pt x="3048" y="149"/>
                    <a:pt x="2929" y="27"/>
                    <a:pt x="2778" y="24"/>
                  </a:cubicBez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24;p101"/>
            <p:cNvSpPr/>
            <p:nvPr/>
          </p:nvSpPr>
          <p:spPr>
            <a:xfrm>
              <a:off x="5582496" y="3410050"/>
              <a:ext cx="72797" cy="97227"/>
            </a:xfrm>
            <a:custGeom>
              <a:avLst/>
              <a:gdLst/>
              <a:ahLst/>
              <a:cxnLst/>
              <a:rect l="l" t="t" r="r" b="b"/>
              <a:pathLst>
                <a:path w="708" h="815" extrusionOk="0">
                  <a:moveTo>
                    <a:pt x="0" y="1"/>
                  </a:moveTo>
                  <a:lnTo>
                    <a:pt x="461" y="792"/>
                  </a:lnTo>
                  <a:cubicBezTo>
                    <a:pt x="470" y="807"/>
                    <a:pt x="484" y="814"/>
                    <a:pt x="499" y="814"/>
                  </a:cubicBezTo>
                  <a:cubicBezTo>
                    <a:pt x="518" y="814"/>
                    <a:pt x="537" y="802"/>
                    <a:pt x="542" y="781"/>
                  </a:cubicBezTo>
                  <a:lnTo>
                    <a:pt x="707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3540;p101"/>
          <p:cNvSpPr txBox="1">
            <a:spLocks/>
          </p:cNvSpPr>
          <p:nvPr/>
        </p:nvSpPr>
        <p:spPr>
          <a:xfrm>
            <a:off x="1295400" y="2738438"/>
            <a:ext cx="4410075" cy="577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Memperketat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pengawasan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tempat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parkir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tempat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hiburan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dan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tempat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umum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lainnya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M Sans" charset="0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96" name="Google Shape;3540;p101"/>
          <p:cNvSpPr txBox="1">
            <a:spLocks/>
          </p:cNvSpPr>
          <p:nvPr/>
        </p:nvSpPr>
        <p:spPr>
          <a:xfrm>
            <a:off x="1352550" y="4033838"/>
            <a:ext cx="4410075" cy="577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Memperketat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Pengawasan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Khusus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bulan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Juni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Juli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,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Agustus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M Sans" charset="0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98" name="Google Shape;3540;p101"/>
          <p:cNvSpPr txBox="1">
            <a:spLocks/>
          </p:cNvSpPr>
          <p:nvPr/>
        </p:nvSpPr>
        <p:spPr>
          <a:xfrm>
            <a:off x="5657850" y="1300163"/>
            <a:ext cx="4410075" cy="577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Memasang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CCTV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M Sans" charset="0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99" name="Google Shape;3540;p101"/>
          <p:cNvSpPr txBox="1">
            <a:spLocks/>
          </p:cNvSpPr>
          <p:nvPr/>
        </p:nvSpPr>
        <p:spPr>
          <a:xfrm>
            <a:off x="5715000" y="1881188"/>
            <a:ext cx="4410075" cy="577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Memberikan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Sosialisasi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M Sans" charset="0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00" name="Google Shape;3540;p101"/>
          <p:cNvSpPr txBox="1">
            <a:spLocks/>
          </p:cNvSpPr>
          <p:nvPr/>
        </p:nvSpPr>
        <p:spPr>
          <a:xfrm>
            <a:off x="5743575" y="2586038"/>
            <a:ext cx="4410075" cy="577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Meningkatkan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Jumlah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M Sans" charset="0"/>
                <a:ea typeface="Barlow Semi Condensed Medium"/>
                <a:cs typeface="Barlow Semi Condensed Medium"/>
                <a:sym typeface="Barlow Semi Condensed Medium"/>
              </a:rPr>
              <a:t>Polisi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M Sans" charset="0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01" name="Google Shape;1478;p75"/>
          <p:cNvSpPr/>
          <p:nvPr/>
        </p:nvSpPr>
        <p:spPr>
          <a:xfrm flipH="1">
            <a:off x="-228312" y="-1247700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1478;p75"/>
          <p:cNvSpPr/>
          <p:nvPr/>
        </p:nvSpPr>
        <p:spPr>
          <a:xfrm flipH="1">
            <a:off x="2429163" y="430537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4529;p111"/>
          <p:cNvGrpSpPr/>
          <p:nvPr/>
        </p:nvGrpSpPr>
        <p:grpSpPr>
          <a:xfrm>
            <a:off x="6218317" y="3419475"/>
            <a:ext cx="2925683" cy="3025619"/>
            <a:chOff x="656126" y="1575278"/>
            <a:chExt cx="2925683" cy="3025619"/>
          </a:xfrm>
        </p:grpSpPr>
        <p:grpSp>
          <p:nvGrpSpPr>
            <p:cNvPr id="304" name="Google Shape;4530;p111"/>
            <p:cNvGrpSpPr/>
            <p:nvPr/>
          </p:nvGrpSpPr>
          <p:grpSpPr>
            <a:xfrm>
              <a:off x="656126" y="1575278"/>
              <a:ext cx="2925683" cy="3025619"/>
              <a:chOff x="656126" y="1575278"/>
              <a:chExt cx="2925683" cy="3025619"/>
            </a:xfrm>
          </p:grpSpPr>
          <p:sp>
            <p:nvSpPr>
              <p:cNvPr id="306" name="Google Shape;4531;p111"/>
              <p:cNvSpPr/>
              <p:nvPr/>
            </p:nvSpPr>
            <p:spPr>
              <a:xfrm>
                <a:off x="1699963" y="2422774"/>
                <a:ext cx="796732" cy="1030260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7677" extrusionOk="0">
                    <a:moveTo>
                      <a:pt x="4922" y="0"/>
                    </a:moveTo>
                    <a:cubicBezTo>
                      <a:pt x="4922" y="0"/>
                      <a:pt x="4353" y="97"/>
                      <a:pt x="3591" y="277"/>
                    </a:cubicBezTo>
                    <a:lnTo>
                      <a:pt x="3327" y="333"/>
                    </a:lnTo>
                    <a:cubicBezTo>
                      <a:pt x="2745" y="485"/>
                      <a:pt x="2080" y="652"/>
                      <a:pt x="1484" y="860"/>
                    </a:cubicBezTo>
                    <a:cubicBezTo>
                      <a:pt x="985" y="1012"/>
                      <a:pt x="513" y="1220"/>
                      <a:pt x="70" y="1497"/>
                    </a:cubicBezTo>
                    <a:lnTo>
                      <a:pt x="1" y="1567"/>
                    </a:lnTo>
                    <a:cubicBezTo>
                      <a:pt x="1" y="1567"/>
                      <a:pt x="42" y="2190"/>
                      <a:pt x="195" y="3313"/>
                    </a:cubicBezTo>
                    <a:cubicBezTo>
                      <a:pt x="222" y="3563"/>
                      <a:pt x="264" y="3840"/>
                      <a:pt x="306" y="4145"/>
                    </a:cubicBezTo>
                    <a:cubicBezTo>
                      <a:pt x="347" y="4422"/>
                      <a:pt x="389" y="4713"/>
                      <a:pt x="430" y="5032"/>
                    </a:cubicBezTo>
                    <a:cubicBezTo>
                      <a:pt x="555" y="5808"/>
                      <a:pt x="707" y="6709"/>
                      <a:pt x="902" y="7707"/>
                    </a:cubicBezTo>
                    <a:cubicBezTo>
                      <a:pt x="943" y="7998"/>
                      <a:pt x="1012" y="8303"/>
                      <a:pt x="1068" y="8608"/>
                    </a:cubicBezTo>
                    <a:cubicBezTo>
                      <a:pt x="1248" y="9454"/>
                      <a:pt x="1428" y="10355"/>
                      <a:pt x="1650" y="11298"/>
                    </a:cubicBezTo>
                    <a:cubicBezTo>
                      <a:pt x="1719" y="11589"/>
                      <a:pt x="1803" y="11894"/>
                      <a:pt x="1872" y="12199"/>
                    </a:cubicBezTo>
                    <a:cubicBezTo>
                      <a:pt x="2024" y="12795"/>
                      <a:pt x="2177" y="13418"/>
                      <a:pt x="2357" y="14056"/>
                    </a:cubicBezTo>
                    <a:cubicBezTo>
                      <a:pt x="2329" y="14306"/>
                      <a:pt x="2302" y="14569"/>
                      <a:pt x="2260" y="14860"/>
                    </a:cubicBezTo>
                    <a:cubicBezTo>
                      <a:pt x="2218" y="15151"/>
                      <a:pt x="2177" y="15415"/>
                      <a:pt x="2135" y="15706"/>
                    </a:cubicBezTo>
                    <a:cubicBezTo>
                      <a:pt x="2052" y="16149"/>
                      <a:pt x="1955" y="16621"/>
                      <a:pt x="1844" y="17106"/>
                    </a:cubicBezTo>
                    <a:cubicBezTo>
                      <a:pt x="2908" y="17343"/>
                      <a:pt x="4764" y="17677"/>
                      <a:pt x="6893" y="17677"/>
                    </a:cubicBezTo>
                    <a:cubicBezTo>
                      <a:pt x="8370" y="17677"/>
                      <a:pt x="9980" y="17516"/>
                      <a:pt x="11547" y="17050"/>
                    </a:cubicBezTo>
                    <a:lnTo>
                      <a:pt x="11256" y="15733"/>
                    </a:lnTo>
                    <a:lnTo>
                      <a:pt x="11062" y="14888"/>
                    </a:lnTo>
                    <a:lnTo>
                      <a:pt x="10965" y="14458"/>
                    </a:lnTo>
                    <a:lnTo>
                      <a:pt x="11450" y="12212"/>
                    </a:lnTo>
                    <a:lnTo>
                      <a:pt x="11645" y="11325"/>
                    </a:lnTo>
                    <a:lnTo>
                      <a:pt x="12227" y="8608"/>
                    </a:lnTo>
                    <a:lnTo>
                      <a:pt x="12421" y="7707"/>
                    </a:lnTo>
                    <a:lnTo>
                      <a:pt x="13017" y="4977"/>
                    </a:lnTo>
                    <a:lnTo>
                      <a:pt x="13211" y="4076"/>
                    </a:lnTo>
                    <a:lnTo>
                      <a:pt x="13668" y="1996"/>
                    </a:lnTo>
                    <a:lnTo>
                      <a:pt x="12504" y="1580"/>
                    </a:lnTo>
                    <a:lnTo>
                      <a:pt x="10771" y="970"/>
                    </a:lnTo>
                    <a:lnTo>
                      <a:pt x="10730" y="957"/>
                    </a:lnTo>
                    <a:lnTo>
                      <a:pt x="9773" y="610"/>
                    </a:lnTo>
                    <a:lnTo>
                      <a:pt x="9607" y="555"/>
                    </a:lnTo>
                    <a:lnTo>
                      <a:pt x="8290" y="194"/>
                    </a:lnTo>
                    <a:cubicBezTo>
                      <a:pt x="8290" y="194"/>
                      <a:pt x="8054" y="304"/>
                      <a:pt x="7382" y="304"/>
                    </a:cubicBezTo>
                    <a:cubicBezTo>
                      <a:pt x="6858" y="304"/>
                      <a:pt x="6070" y="237"/>
                      <a:pt x="4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532;p111"/>
              <p:cNvSpPr/>
              <p:nvPr/>
            </p:nvSpPr>
            <p:spPr>
              <a:xfrm>
                <a:off x="1909208" y="2417878"/>
                <a:ext cx="360450" cy="243271"/>
              </a:xfrm>
              <a:custGeom>
                <a:avLst/>
                <a:gdLst/>
                <a:ahLst/>
                <a:cxnLst/>
                <a:rect l="l" t="t" r="r" b="b"/>
                <a:pathLst>
                  <a:path w="6184" h="4174" extrusionOk="0">
                    <a:moveTo>
                      <a:pt x="1553" y="1"/>
                    </a:moveTo>
                    <a:cubicBezTo>
                      <a:pt x="1553" y="1"/>
                      <a:pt x="763" y="181"/>
                      <a:pt x="1" y="347"/>
                    </a:cubicBezTo>
                    <a:cubicBezTo>
                      <a:pt x="426" y="1822"/>
                      <a:pt x="1385" y="4173"/>
                      <a:pt x="3220" y="4173"/>
                    </a:cubicBezTo>
                    <a:cubicBezTo>
                      <a:pt x="3300" y="4173"/>
                      <a:pt x="3382" y="4169"/>
                      <a:pt x="3466" y="4160"/>
                    </a:cubicBezTo>
                    <a:cubicBezTo>
                      <a:pt x="5102" y="3993"/>
                      <a:pt x="5906" y="2344"/>
                      <a:pt x="6183" y="708"/>
                    </a:cubicBezTo>
                    <a:lnTo>
                      <a:pt x="6017" y="666"/>
                    </a:lnTo>
                    <a:lnTo>
                      <a:pt x="4672" y="223"/>
                    </a:lnTo>
                    <a:cubicBezTo>
                      <a:pt x="4672" y="223"/>
                      <a:pt x="4524" y="322"/>
                      <a:pt x="3964" y="322"/>
                    </a:cubicBezTo>
                    <a:cubicBezTo>
                      <a:pt x="3497" y="322"/>
                      <a:pt x="2744" y="253"/>
                      <a:pt x="1553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533;p111"/>
              <p:cNvSpPr/>
              <p:nvPr/>
            </p:nvSpPr>
            <p:spPr>
              <a:xfrm>
                <a:off x="1947560" y="2422133"/>
                <a:ext cx="280071" cy="159053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2729" extrusionOk="0">
                    <a:moveTo>
                      <a:pt x="116" y="1"/>
                    </a:moveTo>
                    <a:cubicBezTo>
                      <a:pt x="59" y="1"/>
                      <a:pt x="0" y="44"/>
                      <a:pt x="8" y="122"/>
                    </a:cubicBezTo>
                    <a:cubicBezTo>
                      <a:pt x="22" y="150"/>
                      <a:pt x="521" y="2728"/>
                      <a:pt x="2600" y="2728"/>
                    </a:cubicBezTo>
                    <a:lnTo>
                      <a:pt x="2725" y="2714"/>
                    </a:lnTo>
                    <a:cubicBezTo>
                      <a:pt x="4680" y="2617"/>
                      <a:pt x="4790" y="413"/>
                      <a:pt x="4790" y="385"/>
                    </a:cubicBezTo>
                    <a:cubicBezTo>
                      <a:pt x="4804" y="330"/>
                      <a:pt x="4749" y="288"/>
                      <a:pt x="4693" y="288"/>
                    </a:cubicBezTo>
                    <a:cubicBezTo>
                      <a:pt x="4638" y="288"/>
                      <a:pt x="4596" y="330"/>
                      <a:pt x="4596" y="385"/>
                    </a:cubicBezTo>
                    <a:cubicBezTo>
                      <a:pt x="4583" y="469"/>
                      <a:pt x="4486" y="2423"/>
                      <a:pt x="2725" y="2506"/>
                    </a:cubicBezTo>
                    <a:cubicBezTo>
                      <a:pt x="2680" y="2509"/>
                      <a:pt x="2635" y="2510"/>
                      <a:pt x="2592" y="2510"/>
                    </a:cubicBezTo>
                    <a:cubicBezTo>
                      <a:pt x="680" y="2510"/>
                      <a:pt x="230" y="189"/>
                      <a:pt x="216" y="80"/>
                    </a:cubicBezTo>
                    <a:cubicBezTo>
                      <a:pt x="204" y="26"/>
                      <a:pt x="160" y="1"/>
                      <a:pt x="1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534;p111"/>
              <p:cNvSpPr/>
              <p:nvPr/>
            </p:nvSpPr>
            <p:spPr>
              <a:xfrm>
                <a:off x="1812280" y="2510024"/>
                <a:ext cx="69537" cy="5921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16" extrusionOk="0">
                    <a:moveTo>
                      <a:pt x="680" y="0"/>
                    </a:moveTo>
                    <a:cubicBezTo>
                      <a:pt x="222" y="0"/>
                      <a:pt x="0" y="541"/>
                      <a:pt x="319" y="860"/>
                    </a:cubicBezTo>
                    <a:cubicBezTo>
                      <a:pt x="423" y="968"/>
                      <a:pt x="551" y="1016"/>
                      <a:pt x="677" y="1016"/>
                    </a:cubicBezTo>
                    <a:cubicBezTo>
                      <a:pt x="940" y="1016"/>
                      <a:pt x="1192" y="808"/>
                      <a:pt x="1192" y="499"/>
                    </a:cubicBezTo>
                    <a:cubicBezTo>
                      <a:pt x="1179" y="222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535;p111"/>
              <p:cNvSpPr/>
              <p:nvPr/>
            </p:nvSpPr>
            <p:spPr>
              <a:xfrm>
                <a:off x="1752478" y="2654625"/>
                <a:ext cx="69537" cy="59273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17" extrusionOk="0">
                    <a:moveTo>
                      <a:pt x="680" y="0"/>
                    </a:moveTo>
                    <a:cubicBezTo>
                      <a:pt x="222" y="0"/>
                      <a:pt x="1" y="541"/>
                      <a:pt x="319" y="860"/>
                    </a:cubicBezTo>
                    <a:cubicBezTo>
                      <a:pt x="427" y="968"/>
                      <a:pt x="557" y="1016"/>
                      <a:pt x="684" y="1016"/>
                    </a:cubicBezTo>
                    <a:cubicBezTo>
                      <a:pt x="946" y="1016"/>
                      <a:pt x="1193" y="808"/>
                      <a:pt x="1193" y="499"/>
                    </a:cubicBezTo>
                    <a:cubicBezTo>
                      <a:pt x="1193" y="222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536;p111"/>
              <p:cNvSpPr/>
              <p:nvPr/>
            </p:nvSpPr>
            <p:spPr>
              <a:xfrm>
                <a:off x="1941557" y="2722466"/>
                <a:ext cx="69537" cy="5974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5" extrusionOk="0">
                    <a:moveTo>
                      <a:pt x="693" y="1"/>
                    </a:moveTo>
                    <a:cubicBezTo>
                      <a:pt x="236" y="1"/>
                      <a:pt x="0" y="555"/>
                      <a:pt x="333" y="874"/>
                    </a:cubicBezTo>
                    <a:cubicBezTo>
                      <a:pt x="436" y="978"/>
                      <a:pt x="563" y="1024"/>
                      <a:pt x="687" y="1024"/>
                    </a:cubicBezTo>
                    <a:cubicBezTo>
                      <a:pt x="946" y="1024"/>
                      <a:pt x="1192" y="823"/>
                      <a:pt x="1192" y="514"/>
                    </a:cubicBezTo>
                    <a:cubicBezTo>
                      <a:pt x="1192" y="237"/>
                      <a:pt x="971" y="1"/>
                      <a:pt x="6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537;p111"/>
              <p:cNvSpPr/>
              <p:nvPr/>
            </p:nvSpPr>
            <p:spPr>
              <a:xfrm>
                <a:off x="1815485" y="2814671"/>
                <a:ext cx="71985" cy="5904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13" extrusionOk="0">
                    <a:moveTo>
                      <a:pt x="628" y="0"/>
                    </a:moveTo>
                    <a:cubicBezTo>
                      <a:pt x="563" y="0"/>
                      <a:pt x="496" y="13"/>
                      <a:pt x="431" y="41"/>
                    </a:cubicBezTo>
                    <a:cubicBezTo>
                      <a:pt x="15" y="207"/>
                      <a:pt x="1" y="789"/>
                      <a:pt x="417" y="969"/>
                    </a:cubicBezTo>
                    <a:cubicBezTo>
                      <a:pt x="485" y="999"/>
                      <a:pt x="554" y="1013"/>
                      <a:pt x="621" y="1013"/>
                    </a:cubicBezTo>
                    <a:cubicBezTo>
                      <a:pt x="958" y="1013"/>
                      <a:pt x="1235" y="665"/>
                      <a:pt x="1096" y="318"/>
                    </a:cubicBezTo>
                    <a:cubicBezTo>
                      <a:pt x="1012" y="120"/>
                      <a:pt x="827" y="0"/>
                      <a:pt x="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538;p111"/>
              <p:cNvSpPr/>
              <p:nvPr/>
            </p:nvSpPr>
            <p:spPr>
              <a:xfrm>
                <a:off x="2066754" y="2858208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80" y="1"/>
                    </a:moveTo>
                    <a:cubicBezTo>
                      <a:pt x="223" y="1"/>
                      <a:pt x="1" y="555"/>
                      <a:pt x="320" y="874"/>
                    </a:cubicBezTo>
                    <a:cubicBezTo>
                      <a:pt x="423" y="977"/>
                      <a:pt x="551" y="1024"/>
                      <a:pt x="678" y="1024"/>
                    </a:cubicBezTo>
                    <a:cubicBezTo>
                      <a:pt x="940" y="1024"/>
                      <a:pt x="1193" y="823"/>
                      <a:pt x="1193" y="514"/>
                    </a:cubicBezTo>
                    <a:cubicBezTo>
                      <a:pt x="1193" y="236"/>
                      <a:pt x="957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539;p111"/>
              <p:cNvSpPr/>
              <p:nvPr/>
            </p:nvSpPr>
            <p:spPr>
              <a:xfrm>
                <a:off x="2255833" y="2918823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80" y="0"/>
                    </a:moveTo>
                    <a:cubicBezTo>
                      <a:pt x="222" y="0"/>
                      <a:pt x="1" y="555"/>
                      <a:pt x="319" y="874"/>
                    </a:cubicBezTo>
                    <a:cubicBezTo>
                      <a:pt x="423" y="977"/>
                      <a:pt x="551" y="1024"/>
                      <a:pt x="677" y="1024"/>
                    </a:cubicBezTo>
                    <a:cubicBezTo>
                      <a:pt x="940" y="1024"/>
                      <a:pt x="1193" y="822"/>
                      <a:pt x="1193" y="513"/>
                    </a:cubicBezTo>
                    <a:cubicBezTo>
                      <a:pt x="1193" y="236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540;p111"/>
              <p:cNvSpPr/>
              <p:nvPr/>
            </p:nvSpPr>
            <p:spPr>
              <a:xfrm>
                <a:off x="2293835" y="2539107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79" y="0"/>
                    </a:moveTo>
                    <a:cubicBezTo>
                      <a:pt x="222" y="0"/>
                      <a:pt x="0" y="555"/>
                      <a:pt x="319" y="874"/>
                    </a:cubicBezTo>
                    <a:cubicBezTo>
                      <a:pt x="422" y="977"/>
                      <a:pt x="549" y="1024"/>
                      <a:pt x="674" y="1024"/>
                    </a:cubicBezTo>
                    <a:cubicBezTo>
                      <a:pt x="933" y="1024"/>
                      <a:pt x="1183" y="822"/>
                      <a:pt x="1192" y="513"/>
                    </a:cubicBezTo>
                    <a:cubicBezTo>
                      <a:pt x="1192" y="236"/>
                      <a:pt x="956" y="0"/>
                      <a:pt x="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541;p111"/>
              <p:cNvSpPr/>
              <p:nvPr/>
            </p:nvSpPr>
            <p:spPr>
              <a:xfrm>
                <a:off x="2078878" y="3047279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80" y="0"/>
                    </a:moveTo>
                    <a:cubicBezTo>
                      <a:pt x="223" y="0"/>
                      <a:pt x="1" y="555"/>
                      <a:pt x="320" y="874"/>
                    </a:cubicBezTo>
                    <a:cubicBezTo>
                      <a:pt x="423" y="977"/>
                      <a:pt x="551" y="1024"/>
                      <a:pt x="678" y="1024"/>
                    </a:cubicBezTo>
                    <a:cubicBezTo>
                      <a:pt x="940" y="1024"/>
                      <a:pt x="1193" y="822"/>
                      <a:pt x="1193" y="513"/>
                    </a:cubicBezTo>
                    <a:cubicBezTo>
                      <a:pt x="1193" y="236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542;p111"/>
              <p:cNvSpPr/>
              <p:nvPr/>
            </p:nvSpPr>
            <p:spPr>
              <a:xfrm>
                <a:off x="1896269" y="3139366"/>
                <a:ext cx="69595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024" extrusionOk="0">
                    <a:moveTo>
                      <a:pt x="680" y="1"/>
                    </a:moveTo>
                    <a:cubicBezTo>
                      <a:pt x="223" y="1"/>
                      <a:pt x="1" y="555"/>
                      <a:pt x="320" y="874"/>
                    </a:cubicBezTo>
                    <a:cubicBezTo>
                      <a:pt x="423" y="977"/>
                      <a:pt x="552" y="1024"/>
                      <a:pt x="678" y="1024"/>
                    </a:cubicBezTo>
                    <a:cubicBezTo>
                      <a:pt x="940" y="1024"/>
                      <a:pt x="1193" y="822"/>
                      <a:pt x="1193" y="513"/>
                    </a:cubicBezTo>
                    <a:cubicBezTo>
                      <a:pt x="1193" y="236"/>
                      <a:pt x="957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543;p111"/>
              <p:cNvSpPr/>
              <p:nvPr/>
            </p:nvSpPr>
            <p:spPr>
              <a:xfrm>
                <a:off x="1874470" y="2972152"/>
                <a:ext cx="69537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1" extrusionOk="0">
                    <a:moveTo>
                      <a:pt x="694" y="0"/>
                    </a:moveTo>
                    <a:cubicBezTo>
                      <a:pt x="236" y="0"/>
                      <a:pt x="1" y="541"/>
                      <a:pt x="333" y="873"/>
                    </a:cubicBezTo>
                    <a:cubicBezTo>
                      <a:pt x="435" y="975"/>
                      <a:pt x="560" y="1021"/>
                      <a:pt x="682" y="1021"/>
                    </a:cubicBezTo>
                    <a:cubicBezTo>
                      <a:pt x="942" y="1021"/>
                      <a:pt x="1193" y="815"/>
                      <a:pt x="1193" y="513"/>
                    </a:cubicBezTo>
                    <a:cubicBezTo>
                      <a:pt x="1193" y="222"/>
                      <a:pt x="971" y="0"/>
                      <a:pt x="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544;p111"/>
              <p:cNvSpPr/>
              <p:nvPr/>
            </p:nvSpPr>
            <p:spPr>
              <a:xfrm>
                <a:off x="2166947" y="2730568"/>
                <a:ext cx="69537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1" extrusionOk="0">
                    <a:moveTo>
                      <a:pt x="680" y="0"/>
                    </a:moveTo>
                    <a:cubicBezTo>
                      <a:pt x="222" y="0"/>
                      <a:pt x="1" y="541"/>
                      <a:pt x="320" y="874"/>
                    </a:cubicBezTo>
                    <a:cubicBezTo>
                      <a:pt x="421" y="976"/>
                      <a:pt x="547" y="1021"/>
                      <a:pt x="671" y="1021"/>
                    </a:cubicBezTo>
                    <a:cubicBezTo>
                      <a:pt x="936" y="1021"/>
                      <a:pt x="1193" y="815"/>
                      <a:pt x="1193" y="513"/>
                    </a:cubicBezTo>
                    <a:cubicBezTo>
                      <a:pt x="1193" y="222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545;p111"/>
              <p:cNvSpPr/>
              <p:nvPr/>
            </p:nvSpPr>
            <p:spPr>
              <a:xfrm>
                <a:off x="2330963" y="2693383"/>
                <a:ext cx="69537" cy="58924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11" extrusionOk="0">
                    <a:moveTo>
                      <a:pt x="680" y="1"/>
                    </a:moveTo>
                    <a:cubicBezTo>
                      <a:pt x="222" y="1"/>
                      <a:pt x="1" y="541"/>
                      <a:pt x="319" y="860"/>
                    </a:cubicBezTo>
                    <a:cubicBezTo>
                      <a:pt x="423" y="964"/>
                      <a:pt x="551" y="1010"/>
                      <a:pt x="677" y="1010"/>
                    </a:cubicBezTo>
                    <a:cubicBezTo>
                      <a:pt x="940" y="1010"/>
                      <a:pt x="1193" y="809"/>
                      <a:pt x="1193" y="500"/>
                    </a:cubicBezTo>
                    <a:cubicBezTo>
                      <a:pt x="1193" y="223"/>
                      <a:pt x="957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546;p111"/>
              <p:cNvSpPr/>
              <p:nvPr/>
            </p:nvSpPr>
            <p:spPr>
              <a:xfrm>
                <a:off x="2225932" y="3096528"/>
                <a:ext cx="69537" cy="5974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5" extrusionOk="0">
                    <a:moveTo>
                      <a:pt x="694" y="1"/>
                    </a:moveTo>
                    <a:cubicBezTo>
                      <a:pt x="236" y="1"/>
                      <a:pt x="1" y="542"/>
                      <a:pt x="319" y="874"/>
                    </a:cubicBezTo>
                    <a:cubicBezTo>
                      <a:pt x="423" y="978"/>
                      <a:pt x="551" y="1024"/>
                      <a:pt x="677" y="1024"/>
                    </a:cubicBezTo>
                    <a:cubicBezTo>
                      <a:pt x="940" y="1024"/>
                      <a:pt x="1193" y="823"/>
                      <a:pt x="1193" y="514"/>
                    </a:cubicBezTo>
                    <a:cubicBezTo>
                      <a:pt x="1193" y="223"/>
                      <a:pt x="971" y="1"/>
                      <a:pt x="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547;p111"/>
              <p:cNvSpPr/>
              <p:nvPr/>
            </p:nvSpPr>
            <p:spPr>
              <a:xfrm>
                <a:off x="2234034" y="3330827"/>
                <a:ext cx="69537" cy="5974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5" extrusionOk="0">
                    <a:moveTo>
                      <a:pt x="679" y="1"/>
                    </a:moveTo>
                    <a:cubicBezTo>
                      <a:pt x="236" y="1"/>
                      <a:pt x="0" y="555"/>
                      <a:pt x="319" y="874"/>
                    </a:cubicBezTo>
                    <a:cubicBezTo>
                      <a:pt x="423" y="978"/>
                      <a:pt x="551" y="1024"/>
                      <a:pt x="677" y="1024"/>
                    </a:cubicBezTo>
                    <a:cubicBezTo>
                      <a:pt x="939" y="1024"/>
                      <a:pt x="1192" y="823"/>
                      <a:pt x="1192" y="514"/>
                    </a:cubicBezTo>
                    <a:cubicBezTo>
                      <a:pt x="1192" y="237"/>
                      <a:pt x="971" y="1"/>
                      <a:pt x="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548;p111"/>
              <p:cNvSpPr/>
              <p:nvPr/>
            </p:nvSpPr>
            <p:spPr>
              <a:xfrm>
                <a:off x="2089369" y="3244101"/>
                <a:ext cx="71227" cy="59448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020" extrusionOk="0">
                    <a:moveTo>
                      <a:pt x="607" y="1"/>
                    </a:moveTo>
                    <a:cubicBezTo>
                      <a:pt x="548" y="1"/>
                      <a:pt x="488" y="11"/>
                      <a:pt x="431" y="33"/>
                    </a:cubicBezTo>
                    <a:cubicBezTo>
                      <a:pt x="1" y="200"/>
                      <a:pt x="1" y="796"/>
                      <a:pt x="417" y="976"/>
                    </a:cubicBezTo>
                    <a:cubicBezTo>
                      <a:pt x="485" y="1006"/>
                      <a:pt x="554" y="1019"/>
                      <a:pt x="620" y="1019"/>
                    </a:cubicBezTo>
                    <a:cubicBezTo>
                      <a:pt x="954" y="1019"/>
                      <a:pt x="1221" y="672"/>
                      <a:pt x="1082" y="324"/>
                    </a:cubicBezTo>
                    <a:cubicBezTo>
                      <a:pt x="1007" y="121"/>
                      <a:pt x="809" y="1"/>
                      <a:pt x="6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549;p111"/>
              <p:cNvSpPr/>
              <p:nvPr/>
            </p:nvSpPr>
            <p:spPr>
              <a:xfrm>
                <a:off x="1887410" y="3331002"/>
                <a:ext cx="71927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021" extrusionOk="0">
                    <a:moveTo>
                      <a:pt x="620" y="1"/>
                    </a:moveTo>
                    <a:cubicBezTo>
                      <a:pt x="557" y="1"/>
                      <a:pt x="493" y="13"/>
                      <a:pt x="430" y="39"/>
                    </a:cubicBezTo>
                    <a:cubicBezTo>
                      <a:pt x="14" y="206"/>
                      <a:pt x="0" y="802"/>
                      <a:pt x="416" y="982"/>
                    </a:cubicBezTo>
                    <a:cubicBezTo>
                      <a:pt x="482" y="1008"/>
                      <a:pt x="548" y="1020"/>
                      <a:pt x="612" y="1020"/>
                    </a:cubicBezTo>
                    <a:cubicBezTo>
                      <a:pt x="953" y="1020"/>
                      <a:pt x="1233" y="678"/>
                      <a:pt x="1082" y="317"/>
                    </a:cubicBezTo>
                    <a:cubicBezTo>
                      <a:pt x="1008" y="127"/>
                      <a:pt x="821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550;p111"/>
              <p:cNvSpPr/>
              <p:nvPr/>
            </p:nvSpPr>
            <p:spPr>
              <a:xfrm>
                <a:off x="1653918" y="3447160"/>
                <a:ext cx="897686" cy="879075"/>
              </a:xfrm>
              <a:custGeom>
                <a:avLst/>
                <a:gdLst/>
                <a:ahLst/>
                <a:cxnLst/>
                <a:rect l="l" t="t" r="r" b="b"/>
                <a:pathLst>
                  <a:path w="15401" h="15083" extrusionOk="0">
                    <a:moveTo>
                      <a:pt x="12337" y="1"/>
                    </a:moveTo>
                    <a:cubicBezTo>
                      <a:pt x="10764" y="467"/>
                      <a:pt x="9154" y="628"/>
                      <a:pt x="7677" y="628"/>
                    </a:cubicBezTo>
                    <a:cubicBezTo>
                      <a:pt x="5549" y="628"/>
                      <a:pt x="3698" y="294"/>
                      <a:pt x="2634" y="56"/>
                    </a:cubicBezTo>
                    <a:cubicBezTo>
                      <a:pt x="2551" y="417"/>
                      <a:pt x="2468" y="805"/>
                      <a:pt x="2385" y="1179"/>
                    </a:cubicBezTo>
                    <a:cubicBezTo>
                      <a:pt x="2357" y="1262"/>
                      <a:pt x="2343" y="1359"/>
                      <a:pt x="2315" y="1443"/>
                    </a:cubicBezTo>
                    <a:cubicBezTo>
                      <a:pt x="2288" y="1567"/>
                      <a:pt x="2260" y="1706"/>
                      <a:pt x="2218" y="1831"/>
                    </a:cubicBezTo>
                    <a:cubicBezTo>
                      <a:pt x="2204" y="1900"/>
                      <a:pt x="2191" y="1955"/>
                      <a:pt x="2177" y="2025"/>
                    </a:cubicBezTo>
                    <a:cubicBezTo>
                      <a:pt x="2024" y="2649"/>
                      <a:pt x="1872" y="3286"/>
                      <a:pt x="1719" y="3924"/>
                    </a:cubicBezTo>
                    <a:cubicBezTo>
                      <a:pt x="1692" y="4063"/>
                      <a:pt x="1664" y="4187"/>
                      <a:pt x="1636" y="4326"/>
                    </a:cubicBezTo>
                    <a:cubicBezTo>
                      <a:pt x="1608" y="4395"/>
                      <a:pt x="1595" y="4451"/>
                      <a:pt x="1581" y="4520"/>
                    </a:cubicBezTo>
                    <a:cubicBezTo>
                      <a:pt x="1511" y="4797"/>
                      <a:pt x="1456" y="5088"/>
                      <a:pt x="1387" y="5352"/>
                    </a:cubicBezTo>
                    <a:cubicBezTo>
                      <a:pt x="1303" y="5726"/>
                      <a:pt x="1234" y="6072"/>
                      <a:pt x="1165" y="6433"/>
                    </a:cubicBezTo>
                    <a:cubicBezTo>
                      <a:pt x="1137" y="6558"/>
                      <a:pt x="1109" y="6682"/>
                      <a:pt x="1082" y="6821"/>
                    </a:cubicBezTo>
                    <a:cubicBezTo>
                      <a:pt x="1012" y="7168"/>
                      <a:pt x="943" y="7528"/>
                      <a:pt x="888" y="7861"/>
                    </a:cubicBezTo>
                    <a:cubicBezTo>
                      <a:pt x="846" y="8152"/>
                      <a:pt x="804" y="8429"/>
                      <a:pt x="763" y="8706"/>
                    </a:cubicBezTo>
                    <a:cubicBezTo>
                      <a:pt x="763" y="8789"/>
                      <a:pt x="749" y="8886"/>
                      <a:pt x="735" y="8956"/>
                    </a:cubicBezTo>
                    <a:cubicBezTo>
                      <a:pt x="721" y="9094"/>
                      <a:pt x="707" y="9219"/>
                      <a:pt x="694" y="9358"/>
                    </a:cubicBezTo>
                    <a:lnTo>
                      <a:pt x="694" y="9413"/>
                    </a:lnTo>
                    <a:lnTo>
                      <a:pt x="472" y="11243"/>
                    </a:lnTo>
                    <a:lnTo>
                      <a:pt x="444" y="11520"/>
                    </a:lnTo>
                    <a:lnTo>
                      <a:pt x="389" y="11922"/>
                    </a:lnTo>
                    <a:lnTo>
                      <a:pt x="375" y="12089"/>
                    </a:lnTo>
                    <a:lnTo>
                      <a:pt x="125" y="14085"/>
                    </a:lnTo>
                    <a:lnTo>
                      <a:pt x="70" y="14500"/>
                    </a:lnTo>
                    <a:lnTo>
                      <a:pt x="56" y="14625"/>
                    </a:lnTo>
                    <a:lnTo>
                      <a:pt x="0" y="15083"/>
                    </a:lnTo>
                    <a:lnTo>
                      <a:pt x="15401" y="15083"/>
                    </a:lnTo>
                    <a:lnTo>
                      <a:pt x="15304" y="14500"/>
                    </a:lnTo>
                    <a:lnTo>
                      <a:pt x="15304" y="14445"/>
                    </a:lnTo>
                    <a:lnTo>
                      <a:pt x="15221" y="14043"/>
                    </a:lnTo>
                    <a:lnTo>
                      <a:pt x="15165" y="13641"/>
                    </a:lnTo>
                    <a:lnTo>
                      <a:pt x="14888" y="11991"/>
                    </a:lnTo>
                    <a:lnTo>
                      <a:pt x="14805" y="11492"/>
                    </a:lnTo>
                    <a:lnTo>
                      <a:pt x="14749" y="11146"/>
                    </a:lnTo>
                    <a:lnTo>
                      <a:pt x="14749" y="11104"/>
                    </a:lnTo>
                    <a:lnTo>
                      <a:pt x="14375" y="8956"/>
                    </a:lnTo>
                    <a:lnTo>
                      <a:pt x="14347" y="8803"/>
                    </a:lnTo>
                    <a:lnTo>
                      <a:pt x="14320" y="8665"/>
                    </a:lnTo>
                    <a:lnTo>
                      <a:pt x="14292" y="8554"/>
                    </a:lnTo>
                    <a:lnTo>
                      <a:pt x="14126" y="7847"/>
                    </a:lnTo>
                    <a:lnTo>
                      <a:pt x="13807" y="6461"/>
                    </a:lnTo>
                    <a:lnTo>
                      <a:pt x="13724" y="6059"/>
                    </a:lnTo>
                    <a:lnTo>
                      <a:pt x="13571" y="5366"/>
                    </a:lnTo>
                    <a:lnTo>
                      <a:pt x="13377" y="4534"/>
                    </a:lnTo>
                    <a:lnTo>
                      <a:pt x="13252" y="3965"/>
                    </a:lnTo>
                    <a:lnTo>
                      <a:pt x="13155" y="3563"/>
                    </a:lnTo>
                    <a:lnTo>
                      <a:pt x="12809" y="2039"/>
                    </a:lnTo>
                    <a:lnTo>
                      <a:pt x="12684" y="1470"/>
                    </a:lnTo>
                    <a:lnTo>
                      <a:pt x="12629" y="1207"/>
                    </a:lnTo>
                    <a:lnTo>
                      <a:pt x="12601" y="1082"/>
                    </a:lnTo>
                    <a:lnTo>
                      <a:pt x="123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551;p111"/>
              <p:cNvSpPr/>
              <p:nvPr/>
            </p:nvSpPr>
            <p:spPr>
              <a:xfrm>
                <a:off x="656126" y="1575278"/>
                <a:ext cx="2925683" cy="3025619"/>
              </a:xfrm>
              <a:custGeom>
                <a:avLst/>
                <a:gdLst/>
                <a:ahLst/>
                <a:cxnLst/>
                <a:rect l="l" t="t" r="r" b="b"/>
                <a:pathLst>
                  <a:path w="50194" h="51913" extrusionOk="0">
                    <a:moveTo>
                      <a:pt x="45703" y="7957"/>
                    </a:moveTo>
                    <a:cubicBezTo>
                      <a:pt x="45980" y="7957"/>
                      <a:pt x="46215" y="8179"/>
                      <a:pt x="46202" y="8456"/>
                    </a:cubicBezTo>
                    <a:lnTo>
                      <a:pt x="46396" y="31300"/>
                    </a:lnTo>
                    <a:lnTo>
                      <a:pt x="3937" y="31356"/>
                    </a:lnTo>
                    <a:lnTo>
                      <a:pt x="3937" y="8511"/>
                    </a:lnTo>
                    <a:cubicBezTo>
                      <a:pt x="3937" y="8234"/>
                      <a:pt x="4159" y="7998"/>
                      <a:pt x="4436" y="7998"/>
                    </a:cubicBezTo>
                    <a:lnTo>
                      <a:pt x="45703" y="7957"/>
                    </a:lnTo>
                    <a:close/>
                    <a:moveTo>
                      <a:pt x="49626" y="0"/>
                    </a:moveTo>
                    <a:lnTo>
                      <a:pt x="499" y="69"/>
                    </a:lnTo>
                    <a:cubicBezTo>
                      <a:pt x="491" y="69"/>
                      <a:pt x="483" y="69"/>
                      <a:pt x="476" y="69"/>
                    </a:cubicBezTo>
                    <a:cubicBezTo>
                      <a:pt x="209" y="69"/>
                      <a:pt x="0" y="299"/>
                      <a:pt x="0" y="568"/>
                    </a:cubicBezTo>
                    <a:lnTo>
                      <a:pt x="69" y="51414"/>
                    </a:lnTo>
                    <a:cubicBezTo>
                      <a:pt x="69" y="51691"/>
                      <a:pt x="291" y="51913"/>
                      <a:pt x="568" y="51913"/>
                    </a:cubicBezTo>
                    <a:lnTo>
                      <a:pt x="49695" y="51857"/>
                    </a:lnTo>
                    <a:cubicBezTo>
                      <a:pt x="49972" y="51857"/>
                      <a:pt x="50194" y="51622"/>
                      <a:pt x="50194" y="51358"/>
                    </a:cubicBezTo>
                    <a:lnTo>
                      <a:pt x="50138" y="499"/>
                    </a:lnTo>
                    <a:cubicBezTo>
                      <a:pt x="50138" y="222"/>
                      <a:pt x="49903" y="0"/>
                      <a:pt x="49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552;p111"/>
              <p:cNvSpPr/>
              <p:nvPr/>
            </p:nvSpPr>
            <p:spPr>
              <a:xfrm>
                <a:off x="870209" y="1661478"/>
                <a:ext cx="342614" cy="312103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5355" extrusionOk="0">
                    <a:moveTo>
                      <a:pt x="2939" y="1"/>
                    </a:moveTo>
                    <a:cubicBezTo>
                      <a:pt x="2253" y="1"/>
                      <a:pt x="1567" y="261"/>
                      <a:pt x="1040" y="780"/>
                    </a:cubicBezTo>
                    <a:cubicBezTo>
                      <a:pt x="0" y="1834"/>
                      <a:pt x="0" y="3525"/>
                      <a:pt x="1040" y="4565"/>
                    </a:cubicBezTo>
                    <a:cubicBezTo>
                      <a:pt x="1567" y="5092"/>
                      <a:pt x="2253" y="5355"/>
                      <a:pt x="2939" y="5355"/>
                    </a:cubicBezTo>
                    <a:cubicBezTo>
                      <a:pt x="3625" y="5355"/>
                      <a:pt x="4311" y="5092"/>
                      <a:pt x="4838" y="4565"/>
                    </a:cubicBezTo>
                    <a:cubicBezTo>
                      <a:pt x="5878" y="3525"/>
                      <a:pt x="5878" y="1834"/>
                      <a:pt x="4838" y="780"/>
                    </a:cubicBezTo>
                    <a:cubicBezTo>
                      <a:pt x="4311" y="261"/>
                      <a:pt x="3625" y="1"/>
                      <a:pt x="2939" y="1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553;p111"/>
              <p:cNvSpPr/>
              <p:nvPr/>
            </p:nvSpPr>
            <p:spPr>
              <a:xfrm>
                <a:off x="985731" y="1729553"/>
                <a:ext cx="97049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27" extrusionOk="0">
                    <a:moveTo>
                      <a:pt x="957" y="1"/>
                    </a:moveTo>
                    <a:cubicBezTo>
                      <a:pt x="319" y="1"/>
                      <a:pt x="1" y="763"/>
                      <a:pt x="458" y="1220"/>
                    </a:cubicBezTo>
                    <a:cubicBezTo>
                      <a:pt x="600" y="1363"/>
                      <a:pt x="776" y="1427"/>
                      <a:pt x="948" y="1427"/>
                    </a:cubicBezTo>
                    <a:cubicBezTo>
                      <a:pt x="1312" y="1427"/>
                      <a:pt x="1664" y="1141"/>
                      <a:pt x="1664" y="708"/>
                    </a:cubicBezTo>
                    <a:cubicBezTo>
                      <a:pt x="1664" y="319"/>
                      <a:pt x="1345" y="1"/>
                      <a:pt x="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554;p111"/>
              <p:cNvSpPr/>
              <p:nvPr/>
            </p:nvSpPr>
            <p:spPr>
              <a:xfrm>
                <a:off x="963933" y="1819251"/>
                <a:ext cx="155161" cy="14261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447" extrusionOk="0">
                    <a:moveTo>
                      <a:pt x="1331" y="0"/>
                    </a:moveTo>
                    <a:cubicBezTo>
                      <a:pt x="596" y="0"/>
                      <a:pt x="0" y="624"/>
                      <a:pt x="28" y="1359"/>
                    </a:cubicBezTo>
                    <a:lnTo>
                      <a:pt x="28" y="2052"/>
                    </a:lnTo>
                    <a:cubicBezTo>
                      <a:pt x="423" y="2315"/>
                      <a:pt x="877" y="2447"/>
                      <a:pt x="1331" y="2447"/>
                    </a:cubicBezTo>
                    <a:cubicBezTo>
                      <a:pt x="1785" y="2447"/>
                      <a:pt x="2239" y="2315"/>
                      <a:pt x="2634" y="2052"/>
                    </a:cubicBezTo>
                    <a:lnTo>
                      <a:pt x="2634" y="1359"/>
                    </a:lnTo>
                    <a:cubicBezTo>
                      <a:pt x="2662" y="624"/>
                      <a:pt x="2066" y="0"/>
                      <a:pt x="13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555;p111"/>
              <p:cNvSpPr/>
              <p:nvPr/>
            </p:nvSpPr>
            <p:spPr>
              <a:xfrm>
                <a:off x="1321879" y="1640043"/>
                <a:ext cx="987122" cy="29354"/>
              </a:xfrm>
              <a:custGeom>
                <a:avLst/>
                <a:gdLst/>
                <a:ahLst/>
                <a:cxnLst/>
                <a:rect l="l" t="t" r="r" b="b"/>
                <a:pathLst>
                  <a:path w="21958" h="653" extrusionOk="0">
                    <a:moveTo>
                      <a:pt x="21652" y="1"/>
                    </a:moveTo>
                    <a:lnTo>
                      <a:pt x="319" y="28"/>
                    </a:lnTo>
                    <a:cubicBezTo>
                      <a:pt x="139" y="28"/>
                      <a:pt x="0" y="167"/>
                      <a:pt x="0" y="347"/>
                    </a:cubicBezTo>
                    <a:cubicBezTo>
                      <a:pt x="0" y="514"/>
                      <a:pt x="139" y="652"/>
                      <a:pt x="305" y="652"/>
                    </a:cubicBezTo>
                    <a:lnTo>
                      <a:pt x="21638" y="624"/>
                    </a:lnTo>
                    <a:cubicBezTo>
                      <a:pt x="21819" y="624"/>
                      <a:pt x="21957" y="486"/>
                      <a:pt x="21957" y="306"/>
                    </a:cubicBezTo>
                    <a:cubicBezTo>
                      <a:pt x="21957" y="139"/>
                      <a:pt x="21819" y="1"/>
                      <a:pt x="21652" y="1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556;p111"/>
              <p:cNvSpPr/>
              <p:nvPr/>
            </p:nvSpPr>
            <p:spPr>
              <a:xfrm>
                <a:off x="1322680" y="1750594"/>
                <a:ext cx="1279877" cy="38816"/>
              </a:xfrm>
              <a:custGeom>
                <a:avLst/>
                <a:gdLst/>
                <a:ahLst/>
                <a:cxnLst/>
                <a:rect l="l" t="t" r="r" b="b"/>
                <a:pathLst>
                  <a:path w="21958" h="666" extrusionOk="0">
                    <a:moveTo>
                      <a:pt x="21652" y="0"/>
                    </a:moveTo>
                    <a:lnTo>
                      <a:pt x="319" y="28"/>
                    </a:lnTo>
                    <a:cubicBezTo>
                      <a:pt x="139" y="28"/>
                      <a:pt x="0" y="166"/>
                      <a:pt x="0" y="347"/>
                    </a:cubicBezTo>
                    <a:cubicBezTo>
                      <a:pt x="0" y="513"/>
                      <a:pt x="139" y="652"/>
                      <a:pt x="305" y="665"/>
                    </a:cubicBezTo>
                    <a:lnTo>
                      <a:pt x="21638" y="638"/>
                    </a:lnTo>
                    <a:cubicBezTo>
                      <a:pt x="21819" y="638"/>
                      <a:pt x="21957" y="485"/>
                      <a:pt x="21957" y="319"/>
                    </a:cubicBezTo>
                    <a:cubicBezTo>
                      <a:pt x="21957" y="139"/>
                      <a:pt x="21819" y="0"/>
                      <a:pt x="21652" y="0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557;p111"/>
              <p:cNvSpPr/>
              <p:nvPr/>
            </p:nvSpPr>
            <p:spPr>
              <a:xfrm>
                <a:off x="1321864" y="1843497"/>
                <a:ext cx="714313" cy="37184"/>
              </a:xfrm>
              <a:custGeom>
                <a:avLst/>
                <a:gdLst/>
                <a:ahLst/>
                <a:cxnLst/>
                <a:rect l="l" t="t" r="r" b="b"/>
                <a:pathLst>
                  <a:path w="12255" h="638" extrusionOk="0">
                    <a:moveTo>
                      <a:pt x="11977" y="0"/>
                    </a:moveTo>
                    <a:lnTo>
                      <a:pt x="291" y="14"/>
                    </a:lnTo>
                    <a:cubicBezTo>
                      <a:pt x="125" y="14"/>
                      <a:pt x="0" y="153"/>
                      <a:pt x="14" y="319"/>
                    </a:cubicBezTo>
                    <a:cubicBezTo>
                      <a:pt x="0" y="485"/>
                      <a:pt x="125" y="624"/>
                      <a:pt x="291" y="638"/>
                    </a:cubicBezTo>
                    <a:lnTo>
                      <a:pt x="11977" y="624"/>
                    </a:lnTo>
                    <a:cubicBezTo>
                      <a:pt x="12129" y="610"/>
                      <a:pt x="12254" y="471"/>
                      <a:pt x="12254" y="305"/>
                    </a:cubicBezTo>
                    <a:cubicBezTo>
                      <a:pt x="12254" y="139"/>
                      <a:pt x="12129" y="0"/>
                      <a:pt x="11977" y="0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558;p111"/>
              <p:cNvSpPr/>
              <p:nvPr/>
            </p:nvSpPr>
            <p:spPr>
              <a:xfrm>
                <a:off x="1322680" y="1934769"/>
                <a:ext cx="850823" cy="37243"/>
              </a:xfrm>
              <a:custGeom>
                <a:avLst/>
                <a:gdLst/>
                <a:ahLst/>
                <a:cxnLst/>
                <a:rect l="l" t="t" r="r" b="b"/>
                <a:pathLst>
                  <a:path w="14597" h="639" extrusionOk="0">
                    <a:moveTo>
                      <a:pt x="14278" y="1"/>
                    </a:moveTo>
                    <a:lnTo>
                      <a:pt x="305" y="14"/>
                    </a:lnTo>
                    <a:cubicBezTo>
                      <a:pt x="139" y="14"/>
                      <a:pt x="0" y="153"/>
                      <a:pt x="0" y="319"/>
                    </a:cubicBezTo>
                    <a:cubicBezTo>
                      <a:pt x="0" y="500"/>
                      <a:pt x="139" y="638"/>
                      <a:pt x="305" y="638"/>
                    </a:cubicBezTo>
                    <a:lnTo>
                      <a:pt x="14278" y="624"/>
                    </a:lnTo>
                    <a:cubicBezTo>
                      <a:pt x="14458" y="624"/>
                      <a:pt x="14597" y="486"/>
                      <a:pt x="14597" y="305"/>
                    </a:cubicBezTo>
                    <a:cubicBezTo>
                      <a:pt x="14597" y="139"/>
                      <a:pt x="14458" y="1"/>
                      <a:pt x="14278" y="1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559;p111"/>
              <p:cNvSpPr/>
              <p:nvPr/>
            </p:nvSpPr>
            <p:spPr>
              <a:xfrm>
                <a:off x="1780747" y="1721102"/>
                <a:ext cx="588237" cy="572451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9822" extrusionOk="0">
                    <a:moveTo>
                      <a:pt x="5371" y="1"/>
                    </a:moveTo>
                    <a:cubicBezTo>
                      <a:pt x="5089" y="1"/>
                      <a:pt x="4791" y="21"/>
                      <a:pt x="4478" y="62"/>
                    </a:cubicBezTo>
                    <a:cubicBezTo>
                      <a:pt x="4478" y="62"/>
                      <a:pt x="846" y="478"/>
                      <a:pt x="444" y="4027"/>
                    </a:cubicBezTo>
                    <a:cubicBezTo>
                      <a:pt x="444" y="4027"/>
                      <a:pt x="264" y="5663"/>
                      <a:pt x="153" y="6841"/>
                    </a:cubicBezTo>
                    <a:lnTo>
                      <a:pt x="153" y="6910"/>
                    </a:lnTo>
                    <a:cubicBezTo>
                      <a:pt x="1" y="8463"/>
                      <a:pt x="1221" y="9821"/>
                      <a:pt x="2801" y="9821"/>
                    </a:cubicBezTo>
                    <a:lnTo>
                      <a:pt x="7098" y="9821"/>
                    </a:lnTo>
                    <a:cubicBezTo>
                      <a:pt x="8346" y="9821"/>
                      <a:pt x="9427" y="8948"/>
                      <a:pt x="9690" y="7714"/>
                    </a:cubicBezTo>
                    <a:cubicBezTo>
                      <a:pt x="9870" y="6827"/>
                      <a:pt x="10051" y="6051"/>
                      <a:pt x="10051" y="5607"/>
                    </a:cubicBezTo>
                    <a:lnTo>
                      <a:pt x="10051" y="5593"/>
                    </a:lnTo>
                    <a:cubicBezTo>
                      <a:pt x="10064" y="5455"/>
                      <a:pt x="10078" y="5316"/>
                      <a:pt x="10078" y="5177"/>
                    </a:cubicBezTo>
                    <a:cubicBezTo>
                      <a:pt x="10091" y="3312"/>
                      <a:pt x="9017" y="1"/>
                      <a:pt x="5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560;p111"/>
              <p:cNvSpPr/>
              <p:nvPr/>
            </p:nvSpPr>
            <p:spPr>
              <a:xfrm>
                <a:off x="2333411" y="2539107"/>
                <a:ext cx="718335" cy="793225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3610" extrusionOk="0">
                    <a:moveTo>
                      <a:pt x="2800" y="0"/>
                    </a:moveTo>
                    <a:lnTo>
                      <a:pt x="0" y="6113"/>
                    </a:lnTo>
                    <a:cubicBezTo>
                      <a:pt x="0" y="6113"/>
                      <a:pt x="1287" y="13610"/>
                      <a:pt x="3394" y="13610"/>
                    </a:cubicBezTo>
                    <a:cubicBezTo>
                      <a:pt x="3441" y="13610"/>
                      <a:pt x="3488" y="13606"/>
                      <a:pt x="3535" y="13599"/>
                    </a:cubicBezTo>
                    <a:cubicBezTo>
                      <a:pt x="5711" y="13252"/>
                      <a:pt x="12323" y="7014"/>
                      <a:pt x="12323" y="7014"/>
                    </a:cubicBezTo>
                    <a:lnTo>
                      <a:pt x="11686" y="5462"/>
                    </a:lnTo>
                    <a:cubicBezTo>
                      <a:pt x="11686" y="5462"/>
                      <a:pt x="9135" y="7014"/>
                      <a:pt x="7347" y="7888"/>
                    </a:cubicBezTo>
                    <a:cubicBezTo>
                      <a:pt x="5711" y="8692"/>
                      <a:pt x="4450" y="9274"/>
                      <a:pt x="4450" y="9274"/>
                    </a:cubicBezTo>
                    <a:cubicBezTo>
                      <a:pt x="3577" y="6127"/>
                      <a:pt x="2800" y="0"/>
                      <a:pt x="2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561;p111"/>
              <p:cNvSpPr/>
              <p:nvPr/>
            </p:nvSpPr>
            <p:spPr>
              <a:xfrm>
                <a:off x="2995885" y="2669312"/>
                <a:ext cx="374963" cy="279465"/>
              </a:xfrm>
              <a:custGeom>
                <a:avLst/>
                <a:gdLst/>
                <a:ahLst/>
                <a:cxnLst/>
                <a:rect l="l" t="t" r="r" b="b"/>
                <a:pathLst>
                  <a:path w="6433" h="4795" extrusionOk="0">
                    <a:moveTo>
                      <a:pt x="2187" y="1"/>
                    </a:moveTo>
                    <a:cubicBezTo>
                      <a:pt x="2157" y="1"/>
                      <a:pt x="2117" y="9"/>
                      <a:pt x="2066" y="26"/>
                    </a:cubicBezTo>
                    <a:cubicBezTo>
                      <a:pt x="1373" y="261"/>
                      <a:pt x="777" y="1356"/>
                      <a:pt x="389" y="1953"/>
                    </a:cubicBezTo>
                    <a:cubicBezTo>
                      <a:pt x="1" y="2549"/>
                      <a:pt x="181" y="3408"/>
                      <a:pt x="181" y="3408"/>
                    </a:cubicBezTo>
                    <a:cubicBezTo>
                      <a:pt x="209" y="4004"/>
                      <a:pt x="971" y="4794"/>
                      <a:pt x="971" y="4794"/>
                    </a:cubicBezTo>
                    <a:cubicBezTo>
                      <a:pt x="2094" y="3463"/>
                      <a:pt x="5324" y="3103"/>
                      <a:pt x="5435" y="3020"/>
                    </a:cubicBezTo>
                    <a:cubicBezTo>
                      <a:pt x="5837" y="2756"/>
                      <a:pt x="4173" y="2715"/>
                      <a:pt x="4173" y="2715"/>
                    </a:cubicBezTo>
                    <a:cubicBezTo>
                      <a:pt x="4173" y="2715"/>
                      <a:pt x="6003" y="2341"/>
                      <a:pt x="5975" y="2160"/>
                    </a:cubicBezTo>
                    <a:cubicBezTo>
                      <a:pt x="5952" y="2006"/>
                      <a:pt x="5394" y="1972"/>
                      <a:pt x="4903" y="1972"/>
                    </a:cubicBezTo>
                    <a:cubicBezTo>
                      <a:pt x="4510" y="1972"/>
                      <a:pt x="4160" y="1994"/>
                      <a:pt x="4160" y="1994"/>
                    </a:cubicBezTo>
                    <a:cubicBezTo>
                      <a:pt x="4160" y="1994"/>
                      <a:pt x="6433" y="1606"/>
                      <a:pt x="6239" y="1329"/>
                    </a:cubicBezTo>
                    <a:cubicBezTo>
                      <a:pt x="6186" y="1243"/>
                      <a:pt x="5989" y="1212"/>
                      <a:pt x="5739" y="1212"/>
                    </a:cubicBezTo>
                    <a:cubicBezTo>
                      <a:pt x="5143" y="1212"/>
                      <a:pt x="4243" y="1384"/>
                      <a:pt x="4243" y="1384"/>
                    </a:cubicBezTo>
                    <a:cubicBezTo>
                      <a:pt x="4991" y="1204"/>
                      <a:pt x="5352" y="1024"/>
                      <a:pt x="5518" y="871"/>
                    </a:cubicBezTo>
                    <a:cubicBezTo>
                      <a:pt x="5618" y="784"/>
                      <a:pt x="5549" y="630"/>
                      <a:pt x="5434" y="630"/>
                    </a:cubicBezTo>
                    <a:cubicBezTo>
                      <a:pt x="5421" y="630"/>
                      <a:pt x="5407" y="631"/>
                      <a:pt x="5393" y="636"/>
                    </a:cubicBezTo>
                    <a:cubicBezTo>
                      <a:pt x="4894" y="733"/>
                      <a:pt x="3813" y="954"/>
                      <a:pt x="3259" y="1135"/>
                    </a:cubicBezTo>
                    <a:cubicBezTo>
                      <a:pt x="2773" y="1273"/>
                      <a:pt x="2274" y="1384"/>
                      <a:pt x="1775" y="1440"/>
                    </a:cubicBezTo>
                    <a:cubicBezTo>
                      <a:pt x="1788" y="870"/>
                      <a:pt x="2505" y="1"/>
                      <a:pt x="2187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562;p111"/>
              <p:cNvSpPr/>
              <p:nvPr/>
            </p:nvSpPr>
            <p:spPr>
              <a:xfrm>
                <a:off x="1205526" y="2097962"/>
                <a:ext cx="641571" cy="687967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11804" extrusionOk="0">
                    <a:moveTo>
                      <a:pt x="4020" y="1"/>
                    </a:moveTo>
                    <a:lnTo>
                      <a:pt x="2343" y="181"/>
                    </a:lnTo>
                    <a:cubicBezTo>
                      <a:pt x="2343" y="181"/>
                      <a:pt x="0" y="8955"/>
                      <a:pt x="735" y="11049"/>
                    </a:cubicBezTo>
                    <a:cubicBezTo>
                      <a:pt x="925" y="11600"/>
                      <a:pt x="1710" y="11803"/>
                      <a:pt x="2763" y="11803"/>
                    </a:cubicBezTo>
                    <a:cubicBezTo>
                      <a:pt x="5706" y="11803"/>
                      <a:pt x="10743" y="10217"/>
                      <a:pt x="10743" y="10217"/>
                    </a:cubicBezTo>
                    <a:lnTo>
                      <a:pt x="11006" y="6363"/>
                    </a:lnTo>
                    <a:lnTo>
                      <a:pt x="11006" y="6363"/>
                    </a:lnTo>
                    <a:cubicBezTo>
                      <a:pt x="11006" y="6363"/>
                      <a:pt x="7305" y="7458"/>
                      <a:pt x="4117" y="8179"/>
                    </a:cubicBezTo>
                    <a:cubicBezTo>
                      <a:pt x="4117" y="8179"/>
                      <a:pt x="4034" y="6793"/>
                      <a:pt x="3951" y="4977"/>
                    </a:cubicBezTo>
                    <a:cubicBezTo>
                      <a:pt x="3854" y="2995"/>
                      <a:pt x="4020" y="1"/>
                      <a:pt x="4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563;p111"/>
              <p:cNvSpPr/>
              <p:nvPr/>
            </p:nvSpPr>
            <p:spPr>
              <a:xfrm>
                <a:off x="1308925" y="1740860"/>
                <a:ext cx="267481" cy="37598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6451" extrusionOk="0">
                    <a:moveTo>
                      <a:pt x="1117" y="0"/>
                    </a:moveTo>
                    <a:cubicBezTo>
                      <a:pt x="800" y="0"/>
                      <a:pt x="1525" y="2149"/>
                      <a:pt x="1525" y="2149"/>
                    </a:cubicBezTo>
                    <a:cubicBezTo>
                      <a:pt x="1525" y="2149"/>
                      <a:pt x="820" y="648"/>
                      <a:pt x="538" y="648"/>
                    </a:cubicBezTo>
                    <a:cubicBezTo>
                      <a:pt x="529" y="648"/>
                      <a:pt x="521" y="649"/>
                      <a:pt x="513" y="652"/>
                    </a:cubicBezTo>
                    <a:cubicBezTo>
                      <a:pt x="347" y="708"/>
                      <a:pt x="888" y="2496"/>
                      <a:pt x="888" y="2496"/>
                    </a:cubicBezTo>
                    <a:cubicBezTo>
                      <a:pt x="888" y="2496"/>
                      <a:pt x="273" y="1431"/>
                      <a:pt x="74" y="1431"/>
                    </a:cubicBezTo>
                    <a:cubicBezTo>
                      <a:pt x="42" y="1431"/>
                      <a:pt x="20" y="1459"/>
                      <a:pt x="14" y="1525"/>
                    </a:cubicBezTo>
                    <a:cubicBezTo>
                      <a:pt x="0" y="1664"/>
                      <a:pt x="1234" y="4672"/>
                      <a:pt x="583" y="6294"/>
                    </a:cubicBezTo>
                    <a:cubicBezTo>
                      <a:pt x="583" y="6304"/>
                      <a:pt x="1095" y="6450"/>
                      <a:pt x="1588" y="6450"/>
                    </a:cubicBezTo>
                    <a:cubicBezTo>
                      <a:pt x="1796" y="6450"/>
                      <a:pt x="2002" y="6424"/>
                      <a:pt x="2163" y="6349"/>
                    </a:cubicBezTo>
                    <a:cubicBezTo>
                      <a:pt x="2163" y="6349"/>
                      <a:pt x="3008" y="6086"/>
                      <a:pt x="3341" y="5462"/>
                    </a:cubicBezTo>
                    <a:cubicBezTo>
                      <a:pt x="3674" y="4838"/>
                      <a:pt x="4589" y="3591"/>
                      <a:pt x="4034" y="3120"/>
                    </a:cubicBezTo>
                    <a:cubicBezTo>
                      <a:pt x="4013" y="3103"/>
                      <a:pt x="3993" y="3095"/>
                      <a:pt x="3973" y="3095"/>
                    </a:cubicBezTo>
                    <a:cubicBezTo>
                      <a:pt x="3792" y="3095"/>
                      <a:pt x="3621" y="3720"/>
                      <a:pt x="3147" y="4007"/>
                    </a:cubicBezTo>
                    <a:cubicBezTo>
                      <a:pt x="2953" y="3535"/>
                      <a:pt x="2814" y="3050"/>
                      <a:pt x="2703" y="2551"/>
                    </a:cubicBezTo>
                    <a:cubicBezTo>
                      <a:pt x="2606" y="1983"/>
                      <a:pt x="2288" y="916"/>
                      <a:pt x="2121" y="430"/>
                    </a:cubicBezTo>
                    <a:cubicBezTo>
                      <a:pt x="2107" y="361"/>
                      <a:pt x="2052" y="326"/>
                      <a:pt x="1995" y="326"/>
                    </a:cubicBezTo>
                    <a:cubicBezTo>
                      <a:pt x="1938" y="326"/>
                      <a:pt x="1879" y="361"/>
                      <a:pt x="1858" y="430"/>
                    </a:cubicBezTo>
                    <a:cubicBezTo>
                      <a:pt x="1816" y="652"/>
                      <a:pt x="1816" y="1054"/>
                      <a:pt x="2010" y="1803"/>
                    </a:cubicBezTo>
                    <a:cubicBezTo>
                      <a:pt x="2010" y="1803"/>
                      <a:pt x="1456" y="42"/>
                      <a:pt x="1123" y="1"/>
                    </a:cubicBezTo>
                    <a:cubicBezTo>
                      <a:pt x="1121" y="1"/>
                      <a:pt x="1119" y="0"/>
                      <a:pt x="1117" y="0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564;p111"/>
              <p:cNvSpPr/>
              <p:nvPr/>
            </p:nvSpPr>
            <p:spPr>
              <a:xfrm>
                <a:off x="2266324" y="2038163"/>
                <a:ext cx="102178" cy="142501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2445" extrusionOk="0">
                    <a:moveTo>
                      <a:pt x="907" y="1"/>
                    </a:moveTo>
                    <a:cubicBezTo>
                      <a:pt x="562" y="1"/>
                      <a:pt x="250" y="403"/>
                      <a:pt x="250" y="403"/>
                    </a:cubicBezTo>
                    <a:lnTo>
                      <a:pt x="1" y="2371"/>
                    </a:lnTo>
                    <a:cubicBezTo>
                      <a:pt x="122" y="2422"/>
                      <a:pt x="239" y="2445"/>
                      <a:pt x="349" y="2445"/>
                    </a:cubicBezTo>
                    <a:cubicBezTo>
                      <a:pt x="1267" y="2445"/>
                      <a:pt x="1752" y="846"/>
                      <a:pt x="1331" y="264"/>
                    </a:cubicBezTo>
                    <a:cubicBezTo>
                      <a:pt x="1198" y="69"/>
                      <a:pt x="1049" y="1"/>
                      <a:pt x="907" y="1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565;p111"/>
              <p:cNvSpPr/>
              <p:nvPr/>
            </p:nvSpPr>
            <p:spPr>
              <a:xfrm>
                <a:off x="2274426" y="2078378"/>
                <a:ext cx="64699" cy="6329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86" extrusionOk="0">
                    <a:moveTo>
                      <a:pt x="994" y="0"/>
                    </a:moveTo>
                    <a:cubicBezTo>
                      <a:pt x="986" y="0"/>
                      <a:pt x="978" y="1"/>
                      <a:pt x="971" y="4"/>
                    </a:cubicBezTo>
                    <a:cubicBezTo>
                      <a:pt x="943" y="18"/>
                      <a:pt x="222" y="281"/>
                      <a:pt x="14" y="974"/>
                    </a:cubicBezTo>
                    <a:cubicBezTo>
                      <a:pt x="0" y="1016"/>
                      <a:pt x="42" y="1071"/>
                      <a:pt x="84" y="1085"/>
                    </a:cubicBezTo>
                    <a:lnTo>
                      <a:pt x="111" y="1085"/>
                    </a:lnTo>
                    <a:cubicBezTo>
                      <a:pt x="153" y="1085"/>
                      <a:pt x="194" y="1057"/>
                      <a:pt x="208" y="1016"/>
                    </a:cubicBezTo>
                    <a:cubicBezTo>
                      <a:pt x="375" y="420"/>
                      <a:pt x="1026" y="184"/>
                      <a:pt x="1040" y="184"/>
                    </a:cubicBezTo>
                    <a:cubicBezTo>
                      <a:pt x="1082" y="170"/>
                      <a:pt x="1109" y="115"/>
                      <a:pt x="1095" y="59"/>
                    </a:cubicBezTo>
                    <a:cubicBezTo>
                      <a:pt x="1073" y="25"/>
                      <a:pt x="1031" y="0"/>
                      <a:pt x="994" y="0"/>
                    </a:cubicBezTo>
                    <a:close/>
                  </a:path>
                </a:pathLst>
              </a:custGeom>
              <a:solidFill>
                <a:srgbClr val="EA51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566;p111"/>
              <p:cNvSpPr/>
              <p:nvPr/>
            </p:nvSpPr>
            <p:spPr>
              <a:xfrm>
                <a:off x="2293835" y="2100118"/>
                <a:ext cx="31534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13" extrusionOk="0">
                    <a:moveTo>
                      <a:pt x="119" y="0"/>
                    </a:moveTo>
                    <a:cubicBezTo>
                      <a:pt x="85" y="0"/>
                      <a:pt x="49" y="16"/>
                      <a:pt x="28" y="47"/>
                    </a:cubicBezTo>
                    <a:cubicBezTo>
                      <a:pt x="0" y="102"/>
                      <a:pt x="28" y="158"/>
                      <a:pt x="83" y="172"/>
                    </a:cubicBezTo>
                    <a:cubicBezTo>
                      <a:pt x="180" y="213"/>
                      <a:pt x="277" y="282"/>
                      <a:pt x="360" y="379"/>
                    </a:cubicBezTo>
                    <a:cubicBezTo>
                      <a:pt x="371" y="400"/>
                      <a:pt x="388" y="413"/>
                      <a:pt x="408" y="413"/>
                    </a:cubicBezTo>
                    <a:cubicBezTo>
                      <a:pt x="415" y="413"/>
                      <a:pt x="422" y="411"/>
                      <a:pt x="430" y="407"/>
                    </a:cubicBezTo>
                    <a:cubicBezTo>
                      <a:pt x="457" y="407"/>
                      <a:pt x="471" y="407"/>
                      <a:pt x="485" y="393"/>
                    </a:cubicBezTo>
                    <a:cubicBezTo>
                      <a:pt x="527" y="366"/>
                      <a:pt x="541" y="310"/>
                      <a:pt x="513" y="269"/>
                    </a:cubicBezTo>
                    <a:cubicBezTo>
                      <a:pt x="416" y="158"/>
                      <a:pt x="291" y="61"/>
                      <a:pt x="152" y="5"/>
                    </a:cubicBezTo>
                    <a:cubicBezTo>
                      <a:pt x="142" y="2"/>
                      <a:pt x="131" y="0"/>
                      <a:pt x="119" y="0"/>
                    </a:cubicBezTo>
                    <a:close/>
                  </a:path>
                </a:pathLst>
              </a:custGeom>
              <a:solidFill>
                <a:srgbClr val="EA51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4567;p111"/>
              <p:cNvSpPr/>
              <p:nvPr/>
            </p:nvSpPr>
            <p:spPr>
              <a:xfrm>
                <a:off x="2241320" y="2156128"/>
                <a:ext cx="112320" cy="93135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598" extrusionOk="0">
                    <a:moveTo>
                      <a:pt x="1067" y="1"/>
                    </a:moveTo>
                    <a:cubicBezTo>
                      <a:pt x="1040" y="28"/>
                      <a:pt x="1026" y="84"/>
                      <a:pt x="1040" y="125"/>
                    </a:cubicBezTo>
                    <a:cubicBezTo>
                      <a:pt x="1137" y="153"/>
                      <a:pt x="1234" y="195"/>
                      <a:pt x="1317" y="264"/>
                    </a:cubicBezTo>
                    <a:cubicBezTo>
                      <a:pt x="1788" y="638"/>
                      <a:pt x="1566" y="1401"/>
                      <a:pt x="956" y="1456"/>
                    </a:cubicBezTo>
                    <a:cubicBezTo>
                      <a:pt x="934" y="1458"/>
                      <a:pt x="912" y="1459"/>
                      <a:pt x="890" y="1459"/>
                    </a:cubicBezTo>
                    <a:cubicBezTo>
                      <a:pt x="321" y="1459"/>
                      <a:pt x="1" y="774"/>
                      <a:pt x="388" y="333"/>
                    </a:cubicBezTo>
                    <a:lnTo>
                      <a:pt x="263" y="278"/>
                    </a:lnTo>
                    <a:cubicBezTo>
                      <a:pt x="152" y="430"/>
                      <a:pt x="83" y="611"/>
                      <a:pt x="83" y="791"/>
                    </a:cubicBezTo>
                    <a:cubicBezTo>
                      <a:pt x="83" y="1270"/>
                      <a:pt x="477" y="1598"/>
                      <a:pt x="894" y="1598"/>
                    </a:cubicBezTo>
                    <a:cubicBezTo>
                      <a:pt x="1067" y="1598"/>
                      <a:pt x="1245" y="1541"/>
                      <a:pt x="1400" y="1415"/>
                    </a:cubicBezTo>
                    <a:cubicBezTo>
                      <a:pt x="1927" y="985"/>
                      <a:pt x="1733" y="139"/>
                      <a:pt x="10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4568;p111"/>
              <p:cNvSpPr/>
              <p:nvPr/>
            </p:nvSpPr>
            <p:spPr>
              <a:xfrm>
                <a:off x="1999726" y="2296707"/>
                <a:ext cx="181857" cy="19256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3304" extrusionOk="0">
                    <a:moveTo>
                      <a:pt x="0" y="1"/>
                    </a:moveTo>
                    <a:lnTo>
                      <a:pt x="0" y="2371"/>
                    </a:lnTo>
                    <a:cubicBezTo>
                      <a:pt x="0" y="2371"/>
                      <a:pt x="1109" y="3217"/>
                      <a:pt x="1969" y="3300"/>
                    </a:cubicBezTo>
                    <a:cubicBezTo>
                      <a:pt x="1997" y="3302"/>
                      <a:pt x="2025" y="3303"/>
                      <a:pt x="2052" y="3303"/>
                    </a:cubicBezTo>
                    <a:cubicBezTo>
                      <a:pt x="2847" y="3303"/>
                      <a:pt x="3119" y="2357"/>
                      <a:pt x="3119" y="2357"/>
                    </a:cubicBezTo>
                    <a:lnTo>
                      <a:pt x="3119" y="1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4569;p111"/>
              <p:cNvSpPr/>
              <p:nvPr/>
            </p:nvSpPr>
            <p:spPr>
              <a:xfrm>
                <a:off x="1999726" y="2310462"/>
                <a:ext cx="181857" cy="9739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71" extrusionOk="0">
                    <a:moveTo>
                      <a:pt x="0" y="0"/>
                    </a:moveTo>
                    <a:lnTo>
                      <a:pt x="0" y="943"/>
                    </a:lnTo>
                    <a:cubicBezTo>
                      <a:pt x="434" y="1418"/>
                      <a:pt x="1114" y="1670"/>
                      <a:pt x="2058" y="1670"/>
                    </a:cubicBezTo>
                    <a:cubicBezTo>
                      <a:pt x="2381" y="1670"/>
                      <a:pt x="2734" y="1641"/>
                      <a:pt x="3119" y="1581"/>
                    </a:cubicBezTo>
                    <a:lnTo>
                      <a:pt x="3119" y="1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4570;p111"/>
              <p:cNvSpPr/>
              <p:nvPr/>
            </p:nvSpPr>
            <p:spPr>
              <a:xfrm>
                <a:off x="1882572" y="1841807"/>
                <a:ext cx="426665" cy="521628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8950" extrusionOk="0">
                    <a:moveTo>
                      <a:pt x="3781" y="1"/>
                    </a:moveTo>
                    <a:cubicBezTo>
                      <a:pt x="2876" y="1"/>
                      <a:pt x="2044" y="228"/>
                      <a:pt x="1400" y="487"/>
                    </a:cubicBezTo>
                    <a:cubicBezTo>
                      <a:pt x="541" y="847"/>
                      <a:pt x="0" y="1693"/>
                      <a:pt x="56" y="2621"/>
                    </a:cubicBezTo>
                    <a:cubicBezTo>
                      <a:pt x="70" y="2954"/>
                      <a:pt x="83" y="3328"/>
                      <a:pt x="111" y="3689"/>
                    </a:cubicBezTo>
                    <a:cubicBezTo>
                      <a:pt x="167" y="4229"/>
                      <a:pt x="361" y="4770"/>
                      <a:pt x="444" y="5255"/>
                    </a:cubicBezTo>
                    <a:cubicBezTo>
                      <a:pt x="485" y="5463"/>
                      <a:pt x="402" y="5657"/>
                      <a:pt x="444" y="5823"/>
                    </a:cubicBezTo>
                    <a:cubicBezTo>
                      <a:pt x="810" y="7177"/>
                      <a:pt x="1712" y="8950"/>
                      <a:pt x="3728" y="8950"/>
                    </a:cubicBezTo>
                    <a:cubicBezTo>
                      <a:pt x="4003" y="8950"/>
                      <a:pt x="4298" y="8917"/>
                      <a:pt x="4616" y="8845"/>
                    </a:cubicBezTo>
                    <a:cubicBezTo>
                      <a:pt x="5850" y="8568"/>
                      <a:pt x="6834" y="6905"/>
                      <a:pt x="7098" y="5366"/>
                    </a:cubicBezTo>
                    <a:cubicBezTo>
                      <a:pt x="7139" y="5130"/>
                      <a:pt x="7181" y="4895"/>
                      <a:pt x="7208" y="4673"/>
                    </a:cubicBezTo>
                    <a:cubicBezTo>
                      <a:pt x="7278" y="3952"/>
                      <a:pt x="7319" y="3231"/>
                      <a:pt x="7306" y="2510"/>
                    </a:cubicBezTo>
                    <a:cubicBezTo>
                      <a:pt x="7292" y="1748"/>
                      <a:pt x="6890" y="1041"/>
                      <a:pt x="6238" y="653"/>
                    </a:cubicBezTo>
                    <a:cubicBezTo>
                      <a:pt x="5417" y="174"/>
                      <a:pt x="4571" y="1"/>
                      <a:pt x="3781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4571;p111"/>
              <p:cNvSpPr/>
              <p:nvPr/>
            </p:nvSpPr>
            <p:spPr>
              <a:xfrm>
                <a:off x="2095839" y="2084032"/>
                <a:ext cx="46105" cy="9960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709" extrusionOk="0">
                    <a:moveTo>
                      <a:pt x="113" y="0"/>
                    </a:moveTo>
                    <a:cubicBezTo>
                      <a:pt x="104" y="0"/>
                      <a:pt x="94" y="2"/>
                      <a:pt x="84" y="4"/>
                    </a:cubicBezTo>
                    <a:cubicBezTo>
                      <a:pt x="29" y="18"/>
                      <a:pt x="1" y="87"/>
                      <a:pt x="29" y="143"/>
                    </a:cubicBezTo>
                    <a:lnTo>
                      <a:pt x="514" y="1432"/>
                    </a:lnTo>
                    <a:lnTo>
                      <a:pt x="153" y="1501"/>
                    </a:lnTo>
                    <a:cubicBezTo>
                      <a:pt x="98" y="1501"/>
                      <a:pt x="56" y="1557"/>
                      <a:pt x="70" y="1612"/>
                    </a:cubicBezTo>
                    <a:cubicBezTo>
                      <a:pt x="84" y="1667"/>
                      <a:pt x="126" y="1695"/>
                      <a:pt x="167" y="1709"/>
                    </a:cubicBezTo>
                    <a:lnTo>
                      <a:pt x="195" y="1695"/>
                    </a:lnTo>
                    <a:lnTo>
                      <a:pt x="791" y="1598"/>
                    </a:lnTo>
                    <a:lnTo>
                      <a:pt x="223" y="59"/>
                    </a:lnTo>
                    <a:cubicBezTo>
                      <a:pt x="200" y="25"/>
                      <a:pt x="158" y="0"/>
                      <a:pt x="113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4572;p111"/>
              <p:cNvSpPr/>
              <p:nvPr/>
            </p:nvSpPr>
            <p:spPr>
              <a:xfrm>
                <a:off x="2179887" y="2059203"/>
                <a:ext cx="30776" cy="47733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19" extrusionOk="0">
                    <a:moveTo>
                      <a:pt x="264" y="0"/>
                    </a:moveTo>
                    <a:cubicBezTo>
                      <a:pt x="125" y="0"/>
                      <a:pt x="0" y="194"/>
                      <a:pt x="0" y="402"/>
                    </a:cubicBezTo>
                    <a:cubicBezTo>
                      <a:pt x="0" y="638"/>
                      <a:pt x="125" y="818"/>
                      <a:pt x="264" y="818"/>
                    </a:cubicBezTo>
                    <a:cubicBezTo>
                      <a:pt x="402" y="818"/>
                      <a:pt x="527" y="638"/>
                      <a:pt x="527" y="402"/>
                    </a:cubicBezTo>
                    <a:cubicBezTo>
                      <a:pt x="527" y="180"/>
                      <a:pt x="402" y="0"/>
                      <a:pt x="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4573;p111"/>
              <p:cNvSpPr/>
              <p:nvPr/>
            </p:nvSpPr>
            <p:spPr>
              <a:xfrm>
                <a:off x="2011033" y="2059203"/>
                <a:ext cx="30776" cy="47733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19" extrusionOk="0">
                    <a:moveTo>
                      <a:pt x="264" y="0"/>
                    </a:moveTo>
                    <a:cubicBezTo>
                      <a:pt x="125" y="0"/>
                      <a:pt x="0" y="194"/>
                      <a:pt x="0" y="402"/>
                    </a:cubicBezTo>
                    <a:cubicBezTo>
                      <a:pt x="0" y="638"/>
                      <a:pt x="125" y="818"/>
                      <a:pt x="264" y="818"/>
                    </a:cubicBezTo>
                    <a:cubicBezTo>
                      <a:pt x="416" y="818"/>
                      <a:pt x="527" y="638"/>
                      <a:pt x="527" y="402"/>
                    </a:cubicBezTo>
                    <a:cubicBezTo>
                      <a:pt x="527" y="180"/>
                      <a:pt x="416" y="0"/>
                      <a:pt x="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4574;p111"/>
              <p:cNvSpPr/>
              <p:nvPr/>
            </p:nvSpPr>
            <p:spPr>
              <a:xfrm>
                <a:off x="2164558" y="2013975"/>
                <a:ext cx="98622" cy="2343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402" extrusionOk="0">
                    <a:moveTo>
                      <a:pt x="208" y="0"/>
                    </a:moveTo>
                    <a:cubicBezTo>
                      <a:pt x="83" y="0"/>
                      <a:pt x="0" y="97"/>
                      <a:pt x="14" y="194"/>
                    </a:cubicBezTo>
                    <a:cubicBezTo>
                      <a:pt x="26" y="269"/>
                      <a:pt x="95" y="321"/>
                      <a:pt x="169" y="321"/>
                    </a:cubicBezTo>
                    <a:cubicBezTo>
                      <a:pt x="177" y="321"/>
                      <a:pt x="186" y="320"/>
                      <a:pt x="194" y="319"/>
                    </a:cubicBezTo>
                    <a:cubicBezTo>
                      <a:pt x="344" y="306"/>
                      <a:pt x="495" y="300"/>
                      <a:pt x="646" y="300"/>
                    </a:cubicBezTo>
                    <a:cubicBezTo>
                      <a:pt x="998" y="300"/>
                      <a:pt x="1352" y="334"/>
                      <a:pt x="1691" y="402"/>
                    </a:cubicBezTo>
                    <a:cubicBezTo>
                      <a:pt x="1691" y="347"/>
                      <a:pt x="1664" y="277"/>
                      <a:pt x="1608" y="250"/>
                    </a:cubicBezTo>
                    <a:cubicBezTo>
                      <a:pt x="1525" y="166"/>
                      <a:pt x="1414" y="111"/>
                      <a:pt x="1303" y="97"/>
                    </a:cubicBezTo>
                    <a:cubicBezTo>
                      <a:pt x="943" y="28"/>
                      <a:pt x="568" y="0"/>
                      <a:pt x="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4575;p111"/>
              <p:cNvSpPr/>
              <p:nvPr/>
            </p:nvSpPr>
            <p:spPr>
              <a:xfrm>
                <a:off x="1972215" y="2016365"/>
                <a:ext cx="98681" cy="2512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31" extrusionOk="0">
                    <a:moveTo>
                      <a:pt x="1470" y="1"/>
                    </a:moveTo>
                    <a:cubicBezTo>
                      <a:pt x="1110" y="1"/>
                      <a:pt x="750" y="42"/>
                      <a:pt x="389" y="111"/>
                    </a:cubicBezTo>
                    <a:cubicBezTo>
                      <a:pt x="264" y="125"/>
                      <a:pt x="167" y="181"/>
                      <a:pt x="70" y="264"/>
                    </a:cubicBezTo>
                    <a:cubicBezTo>
                      <a:pt x="29" y="306"/>
                      <a:pt x="1" y="361"/>
                      <a:pt x="1" y="430"/>
                    </a:cubicBezTo>
                    <a:cubicBezTo>
                      <a:pt x="389" y="342"/>
                      <a:pt x="786" y="297"/>
                      <a:pt x="1185" y="297"/>
                    </a:cubicBezTo>
                    <a:cubicBezTo>
                      <a:pt x="1285" y="297"/>
                      <a:pt x="1384" y="300"/>
                      <a:pt x="1484" y="306"/>
                    </a:cubicBezTo>
                    <a:cubicBezTo>
                      <a:pt x="1493" y="307"/>
                      <a:pt x="1502" y="308"/>
                      <a:pt x="1510" y="308"/>
                    </a:cubicBezTo>
                    <a:cubicBezTo>
                      <a:pt x="1584" y="308"/>
                      <a:pt x="1653" y="257"/>
                      <a:pt x="1678" y="195"/>
                    </a:cubicBezTo>
                    <a:cubicBezTo>
                      <a:pt x="1692" y="98"/>
                      <a:pt x="1595" y="1"/>
                      <a:pt x="14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4576;p111"/>
              <p:cNvSpPr/>
              <p:nvPr/>
            </p:nvSpPr>
            <p:spPr>
              <a:xfrm>
                <a:off x="2041750" y="2219132"/>
                <a:ext cx="138200" cy="59856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027" extrusionOk="0">
                    <a:moveTo>
                      <a:pt x="0" y="1"/>
                    </a:moveTo>
                    <a:cubicBezTo>
                      <a:pt x="83" y="417"/>
                      <a:pt x="333" y="1027"/>
                      <a:pt x="1192" y="1027"/>
                    </a:cubicBezTo>
                    <a:cubicBezTo>
                      <a:pt x="2038" y="1027"/>
                      <a:pt x="2301" y="36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4577;p111"/>
              <p:cNvSpPr/>
              <p:nvPr/>
            </p:nvSpPr>
            <p:spPr>
              <a:xfrm>
                <a:off x="2078878" y="2295542"/>
                <a:ext cx="66681" cy="1981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40" extrusionOk="0">
                    <a:moveTo>
                      <a:pt x="986" y="0"/>
                    </a:moveTo>
                    <a:cubicBezTo>
                      <a:pt x="968" y="0"/>
                      <a:pt x="948" y="6"/>
                      <a:pt x="930" y="21"/>
                    </a:cubicBezTo>
                    <a:cubicBezTo>
                      <a:pt x="819" y="90"/>
                      <a:pt x="694" y="132"/>
                      <a:pt x="555" y="132"/>
                    </a:cubicBezTo>
                    <a:cubicBezTo>
                      <a:pt x="430" y="132"/>
                      <a:pt x="292" y="90"/>
                      <a:pt x="167" y="21"/>
                    </a:cubicBezTo>
                    <a:cubicBezTo>
                      <a:pt x="153" y="11"/>
                      <a:pt x="136" y="7"/>
                      <a:pt x="119" y="7"/>
                    </a:cubicBezTo>
                    <a:cubicBezTo>
                      <a:pt x="84" y="7"/>
                      <a:pt x="47" y="25"/>
                      <a:pt x="28" y="62"/>
                    </a:cubicBezTo>
                    <a:cubicBezTo>
                      <a:pt x="1" y="104"/>
                      <a:pt x="15" y="173"/>
                      <a:pt x="70" y="201"/>
                    </a:cubicBezTo>
                    <a:cubicBezTo>
                      <a:pt x="223" y="284"/>
                      <a:pt x="389" y="339"/>
                      <a:pt x="555" y="339"/>
                    </a:cubicBezTo>
                    <a:cubicBezTo>
                      <a:pt x="722" y="326"/>
                      <a:pt x="888" y="284"/>
                      <a:pt x="1040" y="201"/>
                    </a:cubicBezTo>
                    <a:cubicBezTo>
                      <a:pt x="1144" y="143"/>
                      <a:pt x="1076" y="0"/>
                      <a:pt x="986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4578;p111"/>
              <p:cNvSpPr/>
              <p:nvPr/>
            </p:nvSpPr>
            <p:spPr>
              <a:xfrm>
                <a:off x="1866427" y="1821641"/>
                <a:ext cx="449280" cy="441199"/>
              </a:xfrm>
              <a:custGeom>
                <a:avLst/>
                <a:gdLst/>
                <a:ahLst/>
                <a:cxnLst/>
                <a:rect l="l" t="t" r="r" b="b"/>
                <a:pathLst>
                  <a:path w="7708" h="7570" extrusionOk="0">
                    <a:moveTo>
                      <a:pt x="3977" y="0"/>
                    </a:moveTo>
                    <a:cubicBezTo>
                      <a:pt x="3030" y="0"/>
                      <a:pt x="2156" y="234"/>
                      <a:pt x="1469" y="500"/>
                    </a:cubicBezTo>
                    <a:cubicBezTo>
                      <a:pt x="568" y="846"/>
                      <a:pt x="0" y="1720"/>
                      <a:pt x="42" y="2676"/>
                    </a:cubicBezTo>
                    <a:cubicBezTo>
                      <a:pt x="56" y="3009"/>
                      <a:pt x="83" y="3383"/>
                      <a:pt x="111" y="3771"/>
                    </a:cubicBezTo>
                    <a:cubicBezTo>
                      <a:pt x="236" y="3841"/>
                      <a:pt x="555" y="4007"/>
                      <a:pt x="707" y="4104"/>
                    </a:cubicBezTo>
                    <a:cubicBezTo>
                      <a:pt x="832" y="4548"/>
                      <a:pt x="832" y="5282"/>
                      <a:pt x="970" y="5740"/>
                    </a:cubicBezTo>
                    <a:cubicBezTo>
                      <a:pt x="1206" y="6544"/>
                      <a:pt x="790" y="7542"/>
                      <a:pt x="776" y="7569"/>
                    </a:cubicBezTo>
                    <a:cubicBezTo>
                      <a:pt x="1331" y="7237"/>
                      <a:pt x="1664" y="5809"/>
                      <a:pt x="1400" y="4936"/>
                    </a:cubicBezTo>
                    <a:cubicBezTo>
                      <a:pt x="1151" y="4062"/>
                      <a:pt x="1497" y="3508"/>
                      <a:pt x="1497" y="3508"/>
                    </a:cubicBezTo>
                    <a:lnTo>
                      <a:pt x="1469" y="3508"/>
                    </a:lnTo>
                    <a:cubicBezTo>
                      <a:pt x="1733" y="3342"/>
                      <a:pt x="2010" y="3203"/>
                      <a:pt x="2287" y="3092"/>
                    </a:cubicBezTo>
                    <a:cubicBezTo>
                      <a:pt x="3133" y="2759"/>
                      <a:pt x="3951" y="2357"/>
                      <a:pt x="4727" y="1914"/>
                    </a:cubicBezTo>
                    <a:cubicBezTo>
                      <a:pt x="4976" y="1761"/>
                      <a:pt x="5198" y="1553"/>
                      <a:pt x="5378" y="1318"/>
                    </a:cubicBezTo>
                    <a:cubicBezTo>
                      <a:pt x="5600" y="1803"/>
                      <a:pt x="5975" y="2191"/>
                      <a:pt x="6460" y="2413"/>
                    </a:cubicBezTo>
                    <a:cubicBezTo>
                      <a:pt x="7499" y="2884"/>
                      <a:pt x="7167" y="4132"/>
                      <a:pt x="7513" y="4742"/>
                    </a:cubicBezTo>
                    <a:cubicBezTo>
                      <a:pt x="7531" y="4768"/>
                      <a:pt x="7549" y="4784"/>
                      <a:pt x="7563" y="4784"/>
                    </a:cubicBezTo>
                    <a:cubicBezTo>
                      <a:pt x="7571" y="4784"/>
                      <a:pt x="7578" y="4779"/>
                      <a:pt x="7583" y="4769"/>
                    </a:cubicBezTo>
                    <a:cubicBezTo>
                      <a:pt x="7666" y="4035"/>
                      <a:pt x="7707" y="3300"/>
                      <a:pt x="7693" y="2565"/>
                    </a:cubicBezTo>
                    <a:cubicBezTo>
                      <a:pt x="7680" y="1775"/>
                      <a:pt x="7250" y="1054"/>
                      <a:pt x="6557" y="680"/>
                    </a:cubicBezTo>
                    <a:cubicBezTo>
                      <a:pt x="5694" y="181"/>
                      <a:pt x="4808" y="0"/>
                      <a:pt x="3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4579;p111"/>
              <p:cNvSpPr/>
              <p:nvPr/>
            </p:nvSpPr>
            <p:spPr>
              <a:xfrm>
                <a:off x="1817991" y="2033151"/>
                <a:ext cx="95358" cy="14156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429" extrusionOk="0">
                    <a:moveTo>
                      <a:pt x="757" y="1"/>
                    </a:moveTo>
                    <a:cubicBezTo>
                      <a:pt x="621" y="1"/>
                      <a:pt x="487" y="61"/>
                      <a:pt x="374" y="225"/>
                    </a:cubicBezTo>
                    <a:cubicBezTo>
                      <a:pt x="1" y="797"/>
                      <a:pt x="464" y="2429"/>
                      <a:pt x="1324" y="2429"/>
                    </a:cubicBezTo>
                    <a:cubicBezTo>
                      <a:pt x="1423" y="2429"/>
                      <a:pt x="1527" y="2407"/>
                      <a:pt x="1635" y="2360"/>
                    </a:cubicBezTo>
                    <a:lnTo>
                      <a:pt x="1538" y="475"/>
                    </a:lnTo>
                    <a:cubicBezTo>
                      <a:pt x="1538" y="475"/>
                      <a:pt x="1139" y="1"/>
                      <a:pt x="757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4580;p111"/>
              <p:cNvSpPr/>
              <p:nvPr/>
            </p:nvSpPr>
            <p:spPr>
              <a:xfrm>
                <a:off x="1820731" y="2143189"/>
                <a:ext cx="109581" cy="9401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13" extrusionOk="0">
                    <a:moveTo>
                      <a:pt x="908" y="0"/>
                    </a:moveTo>
                    <a:cubicBezTo>
                      <a:pt x="545" y="0"/>
                      <a:pt x="214" y="259"/>
                      <a:pt x="133" y="611"/>
                    </a:cubicBezTo>
                    <a:cubicBezTo>
                      <a:pt x="1" y="1124"/>
                      <a:pt x="382" y="1613"/>
                      <a:pt x="896" y="1613"/>
                    </a:cubicBezTo>
                    <a:cubicBezTo>
                      <a:pt x="923" y="1613"/>
                      <a:pt x="950" y="1612"/>
                      <a:pt x="978" y="1609"/>
                    </a:cubicBezTo>
                    <a:cubicBezTo>
                      <a:pt x="1533" y="1567"/>
                      <a:pt x="1879" y="985"/>
                      <a:pt x="1644" y="472"/>
                    </a:cubicBezTo>
                    <a:lnTo>
                      <a:pt x="1644" y="472"/>
                    </a:lnTo>
                    <a:lnTo>
                      <a:pt x="1519" y="500"/>
                    </a:lnTo>
                    <a:cubicBezTo>
                      <a:pt x="1588" y="639"/>
                      <a:pt x="1616" y="819"/>
                      <a:pt x="1574" y="971"/>
                    </a:cubicBezTo>
                    <a:cubicBezTo>
                      <a:pt x="1491" y="1294"/>
                      <a:pt x="1206" y="1488"/>
                      <a:pt x="914" y="1488"/>
                    </a:cubicBezTo>
                    <a:cubicBezTo>
                      <a:pt x="767" y="1488"/>
                      <a:pt x="618" y="1438"/>
                      <a:pt x="493" y="1332"/>
                    </a:cubicBezTo>
                    <a:cubicBezTo>
                      <a:pt x="105" y="1013"/>
                      <a:pt x="188" y="403"/>
                      <a:pt x="645" y="195"/>
                    </a:cubicBezTo>
                    <a:cubicBezTo>
                      <a:pt x="729" y="153"/>
                      <a:pt x="840" y="140"/>
                      <a:pt x="937" y="140"/>
                    </a:cubicBezTo>
                    <a:cubicBezTo>
                      <a:pt x="950" y="98"/>
                      <a:pt x="950" y="42"/>
                      <a:pt x="937" y="1"/>
                    </a:cubicBezTo>
                    <a:cubicBezTo>
                      <a:pt x="927" y="1"/>
                      <a:pt x="918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4581;p111"/>
              <p:cNvSpPr/>
              <p:nvPr/>
            </p:nvSpPr>
            <p:spPr>
              <a:xfrm>
                <a:off x="1844570" y="2071035"/>
                <a:ext cx="59861" cy="61721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59" extrusionOk="0">
                    <a:moveTo>
                      <a:pt x="95" y="0"/>
                    </a:moveTo>
                    <a:cubicBezTo>
                      <a:pt x="60" y="0"/>
                      <a:pt x="25" y="18"/>
                      <a:pt x="15" y="61"/>
                    </a:cubicBezTo>
                    <a:cubicBezTo>
                      <a:pt x="1" y="102"/>
                      <a:pt x="29" y="158"/>
                      <a:pt x="70" y="172"/>
                    </a:cubicBezTo>
                    <a:cubicBezTo>
                      <a:pt x="70" y="172"/>
                      <a:pt x="680" y="407"/>
                      <a:pt x="833" y="989"/>
                    </a:cubicBezTo>
                    <a:cubicBezTo>
                      <a:pt x="846" y="1031"/>
                      <a:pt x="888" y="1059"/>
                      <a:pt x="930" y="1059"/>
                    </a:cubicBezTo>
                    <a:lnTo>
                      <a:pt x="943" y="1045"/>
                    </a:lnTo>
                    <a:cubicBezTo>
                      <a:pt x="999" y="1031"/>
                      <a:pt x="1027" y="989"/>
                      <a:pt x="1013" y="948"/>
                    </a:cubicBezTo>
                    <a:cubicBezTo>
                      <a:pt x="860" y="518"/>
                      <a:pt x="541" y="172"/>
                      <a:pt x="126" y="5"/>
                    </a:cubicBezTo>
                    <a:cubicBezTo>
                      <a:pt x="116" y="2"/>
                      <a:pt x="105" y="0"/>
                      <a:pt x="95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4582;p111"/>
              <p:cNvSpPr/>
              <p:nvPr/>
            </p:nvSpPr>
            <p:spPr>
              <a:xfrm>
                <a:off x="1856693" y="2091142"/>
                <a:ext cx="30951" cy="2465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23" extrusionOk="0">
                    <a:moveTo>
                      <a:pt x="406" y="0"/>
                    </a:moveTo>
                    <a:cubicBezTo>
                      <a:pt x="396" y="0"/>
                      <a:pt x="386" y="2"/>
                      <a:pt x="375" y="7"/>
                    </a:cubicBezTo>
                    <a:cubicBezTo>
                      <a:pt x="236" y="76"/>
                      <a:pt x="112" y="159"/>
                      <a:pt x="28" y="284"/>
                    </a:cubicBezTo>
                    <a:cubicBezTo>
                      <a:pt x="1" y="326"/>
                      <a:pt x="15" y="381"/>
                      <a:pt x="56" y="409"/>
                    </a:cubicBezTo>
                    <a:cubicBezTo>
                      <a:pt x="70" y="409"/>
                      <a:pt x="84" y="423"/>
                      <a:pt x="112" y="423"/>
                    </a:cubicBezTo>
                    <a:cubicBezTo>
                      <a:pt x="139" y="423"/>
                      <a:pt x="167" y="409"/>
                      <a:pt x="181" y="381"/>
                    </a:cubicBezTo>
                    <a:cubicBezTo>
                      <a:pt x="250" y="284"/>
                      <a:pt x="333" y="215"/>
                      <a:pt x="444" y="173"/>
                    </a:cubicBezTo>
                    <a:cubicBezTo>
                      <a:pt x="531" y="136"/>
                      <a:pt x="485" y="0"/>
                      <a:pt x="406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4583;p111"/>
              <p:cNvSpPr/>
              <p:nvPr/>
            </p:nvSpPr>
            <p:spPr>
              <a:xfrm>
                <a:off x="870200" y="3199050"/>
                <a:ext cx="2500800" cy="95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4584;p111"/>
            <p:cNvSpPr/>
            <p:nvPr/>
          </p:nvSpPr>
          <p:spPr>
            <a:xfrm>
              <a:off x="1793666" y="1660029"/>
              <a:ext cx="286968" cy="276374"/>
            </a:xfrm>
            <a:custGeom>
              <a:avLst/>
              <a:gdLst/>
              <a:ahLst/>
              <a:cxnLst/>
              <a:rect l="l" t="t" r="r" b="b"/>
              <a:pathLst>
                <a:path w="3088" h="2974" extrusionOk="0">
                  <a:moveTo>
                    <a:pt x="1487" y="1"/>
                  </a:moveTo>
                  <a:cubicBezTo>
                    <a:pt x="667" y="1"/>
                    <a:pt x="0" y="668"/>
                    <a:pt x="0" y="1488"/>
                  </a:cubicBezTo>
                  <a:cubicBezTo>
                    <a:pt x="0" y="2088"/>
                    <a:pt x="363" y="2630"/>
                    <a:pt x="916" y="2859"/>
                  </a:cubicBezTo>
                  <a:cubicBezTo>
                    <a:pt x="1101" y="2936"/>
                    <a:pt x="1295" y="2974"/>
                    <a:pt x="1487" y="2974"/>
                  </a:cubicBezTo>
                  <a:cubicBezTo>
                    <a:pt x="1873" y="2974"/>
                    <a:pt x="2252" y="2822"/>
                    <a:pt x="2537" y="2538"/>
                  </a:cubicBezTo>
                  <a:cubicBezTo>
                    <a:pt x="2963" y="2114"/>
                    <a:pt x="3088" y="1474"/>
                    <a:pt x="2859" y="920"/>
                  </a:cubicBezTo>
                  <a:cubicBezTo>
                    <a:pt x="2630" y="363"/>
                    <a:pt x="2088" y="1"/>
                    <a:pt x="14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42;p101">
            <a:hlinkClick r:id="" action="ppaction://hlinkshowjump?jump=nextslide"/>
          </p:cNvPr>
          <p:cNvSpPr/>
          <p:nvPr/>
        </p:nvSpPr>
        <p:spPr>
          <a:xfrm>
            <a:off x="4675325" y="467290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543;p101"/>
          <p:cNvGrpSpPr/>
          <p:nvPr/>
        </p:nvGrpSpPr>
        <p:grpSpPr>
          <a:xfrm>
            <a:off x="4336887" y="4637445"/>
            <a:ext cx="244923" cy="244027"/>
            <a:chOff x="1173525" y="240250"/>
            <a:chExt cx="5255850" cy="5236625"/>
          </a:xfrm>
        </p:grpSpPr>
        <p:sp>
          <p:nvSpPr>
            <p:cNvPr id="361" name="Google Shape;3544;p101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545;p101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546;p101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547;p101">
            <a:hlinkClick r:id="" action="ppaction://hlinkshowjump?jump=previousslide"/>
          </p:cNvPr>
          <p:cNvSpPr/>
          <p:nvPr/>
        </p:nvSpPr>
        <p:spPr>
          <a:xfrm flipH="1">
            <a:off x="4033050" y="467290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548;p101">
            <a:hlinkClick r:id="" action="ppaction://hlinkshowjump?jump=firstslide"/>
          </p:cNvPr>
          <p:cNvSpPr/>
          <p:nvPr/>
        </p:nvSpPr>
        <p:spPr>
          <a:xfrm>
            <a:off x="4332925" y="462350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87"/>
          <p:cNvSpPr txBox="1">
            <a:spLocks noGrp="1"/>
          </p:cNvSpPr>
          <p:nvPr>
            <p:ph type="ctrTitle"/>
          </p:nvPr>
        </p:nvSpPr>
        <p:spPr>
          <a:xfrm flipH="1">
            <a:off x="2724148" y="323850"/>
            <a:ext cx="3276601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TERIMA KASIH</a:t>
            </a:r>
            <a:endParaRPr/>
          </a:p>
        </p:txBody>
      </p:sp>
      <p:grpSp>
        <p:nvGrpSpPr>
          <p:cNvPr id="3" name="Google Shape;3750;p105"/>
          <p:cNvGrpSpPr/>
          <p:nvPr/>
        </p:nvGrpSpPr>
        <p:grpSpPr>
          <a:xfrm>
            <a:off x="1885951" y="1257300"/>
            <a:ext cx="5095874" cy="3248025"/>
            <a:chOff x="2894150" y="1549225"/>
            <a:chExt cx="5059211" cy="3594282"/>
          </a:xfrm>
        </p:grpSpPr>
        <p:sp>
          <p:nvSpPr>
            <p:cNvPr id="11" name="Google Shape;3751;p105"/>
            <p:cNvSpPr/>
            <p:nvPr/>
          </p:nvSpPr>
          <p:spPr>
            <a:xfrm>
              <a:off x="7150871" y="2170959"/>
              <a:ext cx="802491" cy="740800"/>
            </a:xfrm>
            <a:custGeom>
              <a:avLst/>
              <a:gdLst/>
              <a:ahLst/>
              <a:cxnLst/>
              <a:rect l="l" t="t" r="r" b="b"/>
              <a:pathLst>
                <a:path w="7805" h="7205" extrusionOk="0">
                  <a:moveTo>
                    <a:pt x="4204" y="1"/>
                  </a:moveTo>
                  <a:cubicBezTo>
                    <a:pt x="4146" y="1"/>
                    <a:pt x="4089" y="1"/>
                    <a:pt x="4033" y="4"/>
                  </a:cubicBezTo>
                  <a:lnTo>
                    <a:pt x="4204" y="3602"/>
                  </a:lnTo>
                  <a:lnTo>
                    <a:pt x="4204" y="3602"/>
                  </a:lnTo>
                  <a:lnTo>
                    <a:pt x="882" y="2210"/>
                  </a:lnTo>
                  <a:lnTo>
                    <a:pt x="882" y="2210"/>
                  </a:lnTo>
                  <a:cubicBezTo>
                    <a:pt x="1" y="4306"/>
                    <a:pt x="1262" y="6683"/>
                    <a:pt x="3491" y="7133"/>
                  </a:cubicBezTo>
                  <a:cubicBezTo>
                    <a:pt x="3733" y="7181"/>
                    <a:pt x="3973" y="7205"/>
                    <a:pt x="4209" y="7205"/>
                  </a:cubicBezTo>
                  <a:cubicBezTo>
                    <a:pt x="6148" y="7205"/>
                    <a:pt x="7805" y="5628"/>
                    <a:pt x="7802" y="3602"/>
                  </a:cubicBezTo>
                  <a:cubicBezTo>
                    <a:pt x="7802" y="1613"/>
                    <a:pt x="6190" y="1"/>
                    <a:pt x="4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52;p105"/>
            <p:cNvSpPr/>
            <p:nvPr/>
          </p:nvSpPr>
          <p:spPr>
            <a:xfrm>
              <a:off x="7207831" y="2112868"/>
              <a:ext cx="341354" cy="370040"/>
            </a:xfrm>
            <a:custGeom>
              <a:avLst/>
              <a:gdLst/>
              <a:ahLst/>
              <a:cxnLst/>
              <a:rect l="l" t="t" r="r" b="b"/>
              <a:pathLst>
                <a:path w="3320" h="3599" extrusionOk="0">
                  <a:moveTo>
                    <a:pt x="3152" y="1"/>
                  </a:moveTo>
                  <a:cubicBezTo>
                    <a:pt x="1763" y="67"/>
                    <a:pt x="537" y="925"/>
                    <a:pt x="1" y="2207"/>
                  </a:cubicBezTo>
                  <a:lnTo>
                    <a:pt x="3320" y="3598"/>
                  </a:lnTo>
                  <a:lnTo>
                    <a:pt x="3320" y="3598"/>
                  </a:lnTo>
                  <a:lnTo>
                    <a:pt x="3152" y="1"/>
                  </a:ln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53;p105"/>
            <p:cNvSpPr/>
            <p:nvPr/>
          </p:nvSpPr>
          <p:spPr>
            <a:xfrm>
              <a:off x="5056903" y="4083457"/>
              <a:ext cx="525603" cy="757559"/>
            </a:xfrm>
            <a:custGeom>
              <a:avLst/>
              <a:gdLst/>
              <a:ahLst/>
              <a:cxnLst/>
              <a:rect l="l" t="t" r="r" b="b"/>
              <a:pathLst>
                <a:path w="5112" h="7368" extrusionOk="0">
                  <a:moveTo>
                    <a:pt x="2030" y="0"/>
                  </a:moveTo>
                  <a:cubicBezTo>
                    <a:pt x="729" y="131"/>
                    <a:pt x="1" y="1316"/>
                    <a:pt x="1" y="1316"/>
                  </a:cubicBezTo>
                  <a:cubicBezTo>
                    <a:pt x="1" y="1316"/>
                    <a:pt x="146" y="1676"/>
                    <a:pt x="378" y="2230"/>
                  </a:cubicBezTo>
                  <a:cubicBezTo>
                    <a:pt x="940" y="3566"/>
                    <a:pt x="1645" y="4978"/>
                    <a:pt x="2294" y="6323"/>
                  </a:cubicBezTo>
                  <a:cubicBezTo>
                    <a:pt x="2652" y="7062"/>
                    <a:pt x="3177" y="7368"/>
                    <a:pt x="3656" y="7368"/>
                  </a:cubicBezTo>
                  <a:cubicBezTo>
                    <a:pt x="4448" y="7368"/>
                    <a:pt x="5112" y="6533"/>
                    <a:pt x="4680" y="5439"/>
                  </a:cubicBezTo>
                  <a:cubicBezTo>
                    <a:pt x="4115" y="4004"/>
                    <a:pt x="2819" y="1560"/>
                    <a:pt x="2236" y="406"/>
                  </a:cubicBezTo>
                  <a:cubicBezTo>
                    <a:pt x="2109" y="151"/>
                    <a:pt x="2030" y="0"/>
                    <a:pt x="2030" y="0"/>
                  </a:cubicBezTo>
                  <a:close/>
                </a:path>
              </a:pathLst>
            </a:custGeom>
            <a:solidFill>
              <a:srgbClr val="F79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54;p105"/>
            <p:cNvSpPr/>
            <p:nvPr/>
          </p:nvSpPr>
          <p:spPr>
            <a:xfrm>
              <a:off x="5139567" y="4921724"/>
              <a:ext cx="435535" cy="157928"/>
            </a:xfrm>
            <a:custGeom>
              <a:avLst/>
              <a:gdLst/>
              <a:ahLst/>
              <a:cxnLst/>
              <a:rect l="l" t="t" r="r" b="b"/>
              <a:pathLst>
                <a:path w="4236" h="1536" extrusionOk="0">
                  <a:moveTo>
                    <a:pt x="1967" y="1"/>
                  </a:moveTo>
                  <a:cubicBezTo>
                    <a:pt x="1737" y="1"/>
                    <a:pt x="1510" y="22"/>
                    <a:pt x="1305" y="75"/>
                  </a:cubicBezTo>
                  <a:cubicBezTo>
                    <a:pt x="339" y="327"/>
                    <a:pt x="0" y="1536"/>
                    <a:pt x="0" y="1536"/>
                  </a:cubicBezTo>
                  <a:lnTo>
                    <a:pt x="3705" y="1536"/>
                  </a:lnTo>
                  <a:cubicBezTo>
                    <a:pt x="3705" y="1536"/>
                    <a:pt x="4236" y="426"/>
                    <a:pt x="3708" y="286"/>
                  </a:cubicBezTo>
                  <a:cubicBezTo>
                    <a:pt x="3708" y="286"/>
                    <a:pt x="2817" y="1"/>
                    <a:pt x="1967" y="1"/>
                  </a:cubicBezTo>
                  <a:close/>
                </a:path>
              </a:pathLst>
            </a:custGeom>
            <a:solidFill>
              <a:srgbClr val="F79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55;p105"/>
            <p:cNvSpPr/>
            <p:nvPr/>
          </p:nvSpPr>
          <p:spPr>
            <a:xfrm>
              <a:off x="5056903" y="4083457"/>
              <a:ext cx="230311" cy="229591"/>
            </a:xfrm>
            <a:custGeom>
              <a:avLst/>
              <a:gdLst/>
              <a:ahLst/>
              <a:cxnLst/>
              <a:rect l="l" t="t" r="r" b="b"/>
              <a:pathLst>
                <a:path w="2240" h="2233" extrusionOk="0">
                  <a:moveTo>
                    <a:pt x="2030" y="0"/>
                  </a:moveTo>
                  <a:cubicBezTo>
                    <a:pt x="729" y="131"/>
                    <a:pt x="1" y="1316"/>
                    <a:pt x="1" y="1316"/>
                  </a:cubicBezTo>
                  <a:cubicBezTo>
                    <a:pt x="1" y="1316"/>
                    <a:pt x="146" y="1676"/>
                    <a:pt x="378" y="2233"/>
                  </a:cubicBezTo>
                  <a:cubicBezTo>
                    <a:pt x="1253" y="1615"/>
                    <a:pt x="1911" y="835"/>
                    <a:pt x="2239" y="409"/>
                  </a:cubicBezTo>
                  <a:cubicBezTo>
                    <a:pt x="2109" y="151"/>
                    <a:pt x="2030" y="0"/>
                    <a:pt x="2030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56;p105"/>
            <p:cNvSpPr/>
            <p:nvPr/>
          </p:nvSpPr>
          <p:spPr>
            <a:xfrm>
              <a:off x="3878107" y="2577292"/>
              <a:ext cx="1285116" cy="1457849"/>
            </a:xfrm>
            <a:custGeom>
              <a:avLst/>
              <a:gdLst/>
              <a:ahLst/>
              <a:cxnLst/>
              <a:rect l="l" t="t" r="r" b="b"/>
              <a:pathLst>
                <a:path w="12499" h="14179" extrusionOk="0">
                  <a:moveTo>
                    <a:pt x="8085" y="1"/>
                  </a:moveTo>
                  <a:cubicBezTo>
                    <a:pt x="7380" y="1"/>
                    <a:pt x="6362" y="146"/>
                    <a:pt x="5601" y="856"/>
                  </a:cubicBezTo>
                  <a:cubicBezTo>
                    <a:pt x="4224" y="2140"/>
                    <a:pt x="4563" y="2885"/>
                    <a:pt x="3870" y="4221"/>
                  </a:cubicBezTo>
                  <a:cubicBezTo>
                    <a:pt x="3178" y="5558"/>
                    <a:pt x="3041" y="6300"/>
                    <a:pt x="3528" y="7674"/>
                  </a:cubicBezTo>
                  <a:cubicBezTo>
                    <a:pt x="4131" y="9370"/>
                    <a:pt x="2830" y="8874"/>
                    <a:pt x="1711" y="9999"/>
                  </a:cubicBezTo>
                  <a:cubicBezTo>
                    <a:pt x="589" y="11124"/>
                    <a:pt x="0" y="13339"/>
                    <a:pt x="1290" y="14107"/>
                  </a:cubicBezTo>
                  <a:cubicBezTo>
                    <a:pt x="1371" y="14156"/>
                    <a:pt x="1463" y="14178"/>
                    <a:pt x="1565" y="14178"/>
                  </a:cubicBezTo>
                  <a:cubicBezTo>
                    <a:pt x="2921" y="14178"/>
                    <a:pt x="5989" y="10163"/>
                    <a:pt x="7757" y="10163"/>
                  </a:cubicBezTo>
                  <a:cubicBezTo>
                    <a:pt x="7965" y="10163"/>
                    <a:pt x="8154" y="10218"/>
                    <a:pt x="8320" y="10341"/>
                  </a:cubicBezTo>
                  <a:cubicBezTo>
                    <a:pt x="9809" y="11445"/>
                    <a:pt x="9953" y="13013"/>
                    <a:pt x="10825" y="13013"/>
                  </a:cubicBezTo>
                  <a:cubicBezTo>
                    <a:pt x="10945" y="13013"/>
                    <a:pt x="11078" y="12983"/>
                    <a:pt x="11231" y="12919"/>
                  </a:cubicBezTo>
                  <a:cubicBezTo>
                    <a:pt x="12498" y="12388"/>
                    <a:pt x="10782" y="9727"/>
                    <a:pt x="11011" y="8631"/>
                  </a:cubicBezTo>
                  <a:cubicBezTo>
                    <a:pt x="11243" y="7532"/>
                    <a:pt x="11979" y="5677"/>
                    <a:pt x="12110" y="4346"/>
                  </a:cubicBezTo>
                  <a:cubicBezTo>
                    <a:pt x="12237" y="3018"/>
                    <a:pt x="11753" y="542"/>
                    <a:pt x="8909" y="70"/>
                  </a:cubicBezTo>
                  <a:cubicBezTo>
                    <a:pt x="8909" y="70"/>
                    <a:pt x="8572" y="1"/>
                    <a:pt x="8085" y="1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57;p105"/>
            <p:cNvSpPr/>
            <p:nvPr/>
          </p:nvSpPr>
          <p:spPr>
            <a:xfrm>
              <a:off x="4965396" y="3729973"/>
              <a:ext cx="327474" cy="552336"/>
            </a:xfrm>
            <a:custGeom>
              <a:avLst/>
              <a:gdLst/>
              <a:ahLst/>
              <a:cxnLst/>
              <a:rect l="l" t="t" r="r" b="b"/>
              <a:pathLst>
                <a:path w="3185" h="5372" extrusionOk="0">
                  <a:moveTo>
                    <a:pt x="1210" y="0"/>
                  </a:moveTo>
                  <a:cubicBezTo>
                    <a:pt x="990" y="110"/>
                    <a:pt x="787" y="252"/>
                    <a:pt x="607" y="417"/>
                  </a:cubicBezTo>
                  <a:cubicBezTo>
                    <a:pt x="407" y="603"/>
                    <a:pt x="242" y="820"/>
                    <a:pt x="123" y="1064"/>
                  </a:cubicBezTo>
                  <a:cubicBezTo>
                    <a:pt x="68" y="1177"/>
                    <a:pt x="27" y="1296"/>
                    <a:pt x="1" y="1418"/>
                  </a:cubicBezTo>
                  <a:lnTo>
                    <a:pt x="108" y="2198"/>
                  </a:lnTo>
                  <a:lnTo>
                    <a:pt x="189" y="2766"/>
                  </a:lnTo>
                  <a:lnTo>
                    <a:pt x="317" y="3682"/>
                  </a:lnTo>
                  <a:lnTo>
                    <a:pt x="430" y="4494"/>
                  </a:lnTo>
                  <a:lnTo>
                    <a:pt x="543" y="5308"/>
                  </a:lnTo>
                  <a:lnTo>
                    <a:pt x="552" y="5372"/>
                  </a:lnTo>
                  <a:lnTo>
                    <a:pt x="621" y="5334"/>
                  </a:lnTo>
                  <a:cubicBezTo>
                    <a:pt x="952" y="5160"/>
                    <a:pt x="1271" y="4966"/>
                    <a:pt x="1578" y="4754"/>
                  </a:cubicBezTo>
                  <a:lnTo>
                    <a:pt x="1613" y="4731"/>
                  </a:lnTo>
                  <a:cubicBezTo>
                    <a:pt x="1668" y="4694"/>
                    <a:pt x="1720" y="4656"/>
                    <a:pt x="1772" y="4618"/>
                  </a:cubicBezTo>
                  <a:cubicBezTo>
                    <a:pt x="1833" y="4575"/>
                    <a:pt x="1888" y="4534"/>
                    <a:pt x="1943" y="4491"/>
                  </a:cubicBezTo>
                  <a:cubicBezTo>
                    <a:pt x="2114" y="4360"/>
                    <a:pt x="2271" y="4236"/>
                    <a:pt x="2407" y="4117"/>
                  </a:cubicBezTo>
                  <a:cubicBezTo>
                    <a:pt x="2917" y="3682"/>
                    <a:pt x="3184" y="3357"/>
                    <a:pt x="3184" y="3357"/>
                  </a:cubicBezTo>
                  <a:cubicBezTo>
                    <a:pt x="2799" y="2670"/>
                    <a:pt x="2326" y="1867"/>
                    <a:pt x="1938" y="1218"/>
                  </a:cubicBezTo>
                  <a:cubicBezTo>
                    <a:pt x="1813" y="1012"/>
                    <a:pt x="1700" y="820"/>
                    <a:pt x="1601" y="655"/>
                  </a:cubicBezTo>
                  <a:cubicBezTo>
                    <a:pt x="1494" y="475"/>
                    <a:pt x="1401" y="325"/>
                    <a:pt x="1335" y="215"/>
                  </a:cubicBezTo>
                  <a:lnTo>
                    <a:pt x="1335" y="212"/>
                  </a:lnTo>
                  <a:lnTo>
                    <a:pt x="1210" y="3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58;p105"/>
            <p:cNvSpPr/>
            <p:nvPr/>
          </p:nvSpPr>
          <p:spPr>
            <a:xfrm>
              <a:off x="5126098" y="4106488"/>
              <a:ext cx="87189" cy="85544"/>
            </a:xfrm>
            <a:custGeom>
              <a:avLst/>
              <a:gdLst/>
              <a:ahLst/>
              <a:cxnLst/>
              <a:rect l="l" t="t" r="r" b="b"/>
              <a:pathLst>
                <a:path w="848" h="832" extrusionOk="0">
                  <a:moveTo>
                    <a:pt x="432" y="0"/>
                  </a:moveTo>
                  <a:cubicBezTo>
                    <a:pt x="255" y="0"/>
                    <a:pt x="95" y="111"/>
                    <a:pt x="35" y="284"/>
                  </a:cubicBezTo>
                  <a:cubicBezTo>
                    <a:pt x="1" y="388"/>
                    <a:pt x="9" y="498"/>
                    <a:pt x="56" y="597"/>
                  </a:cubicBezTo>
                  <a:cubicBezTo>
                    <a:pt x="117" y="727"/>
                    <a:pt x="241" y="814"/>
                    <a:pt x="383" y="832"/>
                  </a:cubicBezTo>
                  <a:cubicBezTo>
                    <a:pt x="554" y="701"/>
                    <a:pt x="708" y="574"/>
                    <a:pt x="847" y="458"/>
                  </a:cubicBezTo>
                  <a:cubicBezTo>
                    <a:pt x="847" y="443"/>
                    <a:pt x="847" y="431"/>
                    <a:pt x="847" y="417"/>
                  </a:cubicBezTo>
                  <a:cubicBezTo>
                    <a:pt x="847" y="214"/>
                    <a:pt x="699" y="40"/>
                    <a:pt x="499" y="5"/>
                  </a:cubicBezTo>
                  <a:cubicBezTo>
                    <a:pt x="477" y="2"/>
                    <a:pt x="454" y="0"/>
                    <a:pt x="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59;p105"/>
            <p:cNvSpPr/>
            <p:nvPr/>
          </p:nvSpPr>
          <p:spPr>
            <a:xfrm>
              <a:off x="5092169" y="3858597"/>
              <a:ext cx="59120" cy="358216"/>
            </a:xfrm>
            <a:custGeom>
              <a:avLst/>
              <a:gdLst/>
              <a:ahLst/>
              <a:cxnLst/>
              <a:rect l="l" t="t" r="r" b="b"/>
              <a:pathLst>
                <a:path w="575" h="3484" extrusionOk="0">
                  <a:moveTo>
                    <a:pt x="199" y="0"/>
                  </a:moveTo>
                  <a:cubicBezTo>
                    <a:pt x="166" y="0"/>
                    <a:pt x="134" y="20"/>
                    <a:pt x="128" y="62"/>
                  </a:cubicBezTo>
                  <a:cubicBezTo>
                    <a:pt x="122" y="103"/>
                    <a:pt x="0" y="1013"/>
                    <a:pt x="281" y="2109"/>
                  </a:cubicBezTo>
                  <a:cubicBezTo>
                    <a:pt x="400" y="2558"/>
                    <a:pt x="435" y="3022"/>
                    <a:pt x="380" y="3483"/>
                  </a:cubicBezTo>
                  <a:cubicBezTo>
                    <a:pt x="435" y="3443"/>
                    <a:pt x="487" y="3405"/>
                    <a:pt x="539" y="3367"/>
                  </a:cubicBezTo>
                  <a:cubicBezTo>
                    <a:pt x="574" y="2932"/>
                    <a:pt x="536" y="2495"/>
                    <a:pt x="423" y="2074"/>
                  </a:cubicBezTo>
                  <a:cubicBezTo>
                    <a:pt x="255" y="1425"/>
                    <a:pt x="206" y="752"/>
                    <a:pt x="273" y="85"/>
                  </a:cubicBezTo>
                  <a:cubicBezTo>
                    <a:pt x="281" y="31"/>
                    <a:pt x="239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60;p105"/>
            <p:cNvSpPr/>
            <p:nvPr/>
          </p:nvSpPr>
          <p:spPr>
            <a:xfrm>
              <a:off x="4085283" y="3521563"/>
              <a:ext cx="1060254" cy="1558096"/>
            </a:xfrm>
            <a:custGeom>
              <a:avLst/>
              <a:gdLst/>
              <a:ahLst/>
              <a:cxnLst/>
              <a:rect l="l" t="t" r="r" b="b"/>
              <a:pathLst>
                <a:path w="10312" h="15154" extrusionOk="0">
                  <a:moveTo>
                    <a:pt x="6050" y="0"/>
                  </a:moveTo>
                  <a:cubicBezTo>
                    <a:pt x="5057" y="0"/>
                    <a:pt x="3647" y="389"/>
                    <a:pt x="3647" y="389"/>
                  </a:cubicBezTo>
                  <a:cubicBezTo>
                    <a:pt x="3647" y="389"/>
                    <a:pt x="3299" y="543"/>
                    <a:pt x="2824" y="783"/>
                  </a:cubicBezTo>
                  <a:cubicBezTo>
                    <a:pt x="2719" y="836"/>
                    <a:pt x="2606" y="893"/>
                    <a:pt x="2493" y="954"/>
                  </a:cubicBezTo>
                  <a:cubicBezTo>
                    <a:pt x="2212" y="1102"/>
                    <a:pt x="1908" y="1270"/>
                    <a:pt x="1615" y="1453"/>
                  </a:cubicBezTo>
                  <a:cubicBezTo>
                    <a:pt x="1531" y="1502"/>
                    <a:pt x="1450" y="1554"/>
                    <a:pt x="1371" y="1607"/>
                  </a:cubicBezTo>
                  <a:cubicBezTo>
                    <a:pt x="1244" y="1688"/>
                    <a:pt x="1122" y="1772"/>
                    <a:pt x="1009" y="1856"/>
                  </a:cubicBezTo>
                  <a:cubicBezTo>
                    <a:pt x="771" y="2024"/>
                    <a:pt x="574" y="2239"/>
                    <a:pt x="429" y="2488"/>
                  </a:cubicBezTo>
                  <a:cubicBezTo>
                    <a:pt x="0" y="3245"/>
                    <a:pt x="180" y="4216"/>
                    <a:pt x="591" y="5352"/>
                  </a:cubicBezTo>
                  <a:cubicBezTo>
                    <a:pt x="678" y="5590"/>
                    <a:pt x="771" y="5868"/>
                    <a:pt x="870" y="6176"/>
                  </a:cubicBezTo>
                  <a:cubicBezTo>
                    <a:pt x="881" y="6213"/>
                    <a:pt x="893" y="6251"/>
                    <a:pt x="905" y="6289"/>
                  </a:cubicBezTo>
                  <a:cubicBezTo>
                    <a:pt x="1006" y="6610"/>
                    <a:pt x="1107" y="6964"/>
                    <a:pt x="1209" y="7332"/>
                  </a:cubicBezTo>
                  <a:cubicBezTo>
                    <a:pt x="1232" y="7425"/>
                    <a:pt x="1255" y="7518"/>
                    <a:pt x="1281" y="7611"/>
                  </a:cubicBezTo>
                  <a:cubicBezTo>
                    <a:pt x="1284" y="7631"/>
                    <a:pt x="1290" y="7651"/>
                    <a:pt x="1296" y="7671"/>
                  </a:cubicBezTo>
                  <a:cubicBezTo>
                    <a:pt x="1310" y="7724"/>
                    <a:pt x="1325" y="7773"/>
                    <a:pt x="1337" y="7825"/>
                  </a:cubicBezTo>
                  <a:cubicBezTo>
                    <a:pt x="1363" y="7927"/>
                    <a:pt x="1389" y="8031"/>
                    <a:pt x="1415" y="8135"/>
                  </a:cubicBezTo>
                  <a:cubicBezTo>
                    <a:pt x="1502" y="8492"/>
                    <a:pt x="1586" y="8851"/>
                    <a:pt x="1661" y="9211"/>
                  </a:cubicBezTo>
                  <a:cubicBezTo>
                    <a:pt x="1673" y="9269"/>
                    <a:pt x="1684" y="9324"/>
                    <a:pt x="1696" y="9382"/>
                  </a:cubicBezTo>
                  <a:cubicBezTo>
                    <a:pt x="1873" y="10260"/>
                    <a:pt x="2000" y="11113"/>
                    <a:pt x="2024" y="11803"/>
                  </a:cubicBezTo>
                  <a:cubicBezTo>
                    <a:pt x="2076" y="13238"/>
                    <a:pt x="1734" y="14594"/>
                    <a:pt x="1568" y="15154"/>
                  </a:cubicBezTo>
                  <a:lnTo>
                    <a:pt x="9286" y="15154"/>
                  </a:lnTo>
                  <a:cubicBezTo>
                    <a:pt x="9613" y="14974"/>
                    <a:pt x="9921" y="14760"/>
                    <a:pt x="10205" y="14516"/>
                  </a:cubicBezTo>
                  <a:lnTo>
                    <a:pt x="10254" y="14476"/>
                  </a:lnTo>
                  <a:cubicBezTo>
                    <a:pt x="10254" y="14476"/>
                    <a:pt x="10216" y="14365"/>
                    <a:pt x="10153" y="14177"/>
                  </a:cubicBezTo>
                  <a:cubicBezTo>
                    <a:pt x="9967" y="13629"/>
                    <a:pt x="9573" y="12406"/>
                    <a:pt x="9329" y="11281"/>
                  </a:cubicBezTo>
                  <a:cubicBezTo>
                    <a:pt x="9283" y="11066"/>
                    <a:pt x="9242" y="10855"/>
                    <a:pt x="9210" y="10652"/>
                  </a:cubicBezTo>
                  <a:cubicBezTo>
                    <a:pt x="9158" y="10365"/>
                    <a:pt x="9132" y="10072"/>
                    <a:pt x="9123" y="9779"/>
                  </a:cubicBezTo>
                  <a:cubicBezTo>
                    <a:pt x="9123" y="9663"/>
                    <a:pt x="9129" y="9544"/>
                    <a:pt x="9147" y="9428"/>
                  </a:cubicBezTo>
                  <a:cubicBezTo>
                    <a:pt x="9167" y="9295"/>
                    <a:pt x="9199" y="9162"/>
                    <a:pt x="9239" y="9031"/>
                  </a:cubicBezTo>
                  <a:cubicBezTo>
                    <a:pt x="9477" y="8260"/>
                    <a:pt x="9990" y="7648"/>
                    <a:pt x="10138" y="6784"/>
                  </a:cubicBezTo>
                  <a:cubicBezTo>
                    <a:pt x="10167" y="6622"/>
                    <a:pt x="10182" y="6454"/>
                    <a:pt x="10179" y="6289"/>
                  </a:cubicBezTo>
                  <a:cubicBezTo>
                    <a:pt x="10179" y="6184"/>
                    <a:pt x="10173" y="6080"/>
                    <a:pt x="10161" y="5976"/>
                  </a:cubicBezTo>
                  <a:cubicBezTo>
                    <a:pt x="10141" y="5804"/>
                    <a:pt x="10109" y="5639"/>
                    <a:pt x="10068" y="5474"/>
                  </a:cubicBezTo>
                  <a:cubicBezTo>
                    <a:pt x="9434" y="2984"/>
                    <a:pt x="10312" y="3036"/>
                    <a:pt x="9900" y="2244"/>
                  </a:cubicBezTo>
                  <a:lnTo>
                    <a:pt x="9900" y="2242"/>
                  </a:lnTo>
                  <a:cubicBezTo>
                    <a:pt x="9860" y="2172"/>
                    <a:pt x="9819" y="2102"/>
                    <a:pt x="9773" y="2036"/>
                  </a:cubicBezTo>
                  <a:lnTo>
                    <a:pt x="9773" y="2033"/>
                  </a:lnTo>
                  <a:cubicBezTo>
                    <a:pt x="9639" y="1836"/>
                    <a:pt x="9480" y="1656"/>
                    <a:pt x="9303" y="1496"/>
                  </a:cubicBezTo>
                  <a:cubicBezTo>
                    <a:pt x="9097" y="1314"/>
                    <a:pt x="8874" y="1154"/>
                    <a:pt x="8633" y="1021"/>
                  </a:cubicBezTo>
                  <a:cubicBezTo>
                    <a:pt x="7967" y="635"/>
                    <a:pt x="7256" y="430"/>
                    <a:pt x="6830" y="154"/>
                  </a:cubicBezTo>
                  <a:cubicBezTo>
                    <a:pt x="6659" y="42"/>
                    <a:pt x="6377" y="0"/>
                    <a:pt x="6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61;p105"/>
            <p:cNvSpPr/>
            <p:nvPr/>
          </p:nvSpPr>
          <p:spPr>
            <a:xfrm>
              <a:off x="3979382" y="3777063"/>
              <a:ext cx="395436" cy="533006"/>
            </a:xfrm>
            <a:custGeom>
              <a:avLst/>
              <a:gdLst/>
              <a:ahLst/>
              <a:cxnLst/>
              <a:rect l="l" t="t" r="r" b="b"/>
              <a:pathLst>
                <a:path w="3846" h="5184" extrusionOk="0">
                  <a:moveTo>
                    <a:pt x="1459" y="0"/>
                  </a:moveTo>
                  <a:cubicBezTo>
                    <a:pt x="1262" y="313"/>
                    <a:pt x="1010" y="902"/>
                    <a:pt x="755" y="1568"/>
                  </a:cubicBezTo>
                  <a:cubicBezTo>
                    <a:pt x="665" y="1806"/>
                    <a:pt x="578" y="2053"/>
                    <a:pt x="491" y="2299"/>
                  </a:cubicBezTo>
                  <a:cubicBezTo>
                    <a:pt x="302" y="2847"/>
                    <a:pt x="128" y="3401"/>
                    <a:pt x="1" y="3867"/>
                  </a:cubicBezTo>
                  <a:cubicBezTo>
                    <a:pt x="1" y="3867"/>
                    <a:pt x="604" y="4714"/>
                    <a:pt x="1949" y="5050"/>
                  </a:cubicBezTo>
                  <a:cubicBezTo>
                    <a:pt x="2065" y="5076"/>
                    <a:pt x="2187" y="5102"/>
                    <a:pt x="2311" y="5123"/>
                  </a:cubicBezTo>
                  <a:cubicBezTo>
                    <a:pt x="2442" y="5143"/>
                    <a:pt x="2575" y="5160"/>
                    <a:pt x="2717" y="5172"/>
                  </a:cubicBezTo>
                  <a:cubicBezTo>
                    <a:pt x="2847" y="5180"/>
                    <a:pt x="2976" y="5184"/>
                    <a:pt x="3107" y="5184"/>
                  </a:cubicBezTo>
                  <a:cubicBezTo>
                    <a:pt x="3172" y="5184"/>
                    <a:pt x="3237" y="5183"/>
                    <a:pt x="3303" y="5181"/>
                  </a:cubicBezTo>
                  <a:lnTo>
                    <a:pt x="3596" y="3943"/>
                  </a:lnTo>
                  <a:lnTo>
                    <a:pt x="3767" y="3212"/>
                  </a:lnTo>
                  <a:lnTo>
                    <a:pt x="3845" y="2888"/>
                  </a:lnTo>
                  <a:cubicBezTo>
                    <a:pt x="3845" y="2888"/>
                    <a:pt x="3744" y="2638"/>
                    <a:pt x="3570" y="2287"/>
                  </a:cubicBezTo>
                  <a:cubicBezTo>
                    <a:pt x="3529" y="2209"/>
                    <a:pt x="3488" y="2128"/>
                    <a:pt x="3442" y="2044"/>
                  </a:cubicBezTo>
                  <a:cubicBezTo>
                    <a:pt x="3216" y="1615"/>
                    <a:pt x="2903" y="1099"/>
                    <a:pt x="2546" y="693"/>
                  </a:cubicBezTo>
                  <a:cubicBezTo>
                    <a:pt x="2355" y="476"/>
                    <a:pt x="2149" y="290"/>
                    <a:pt x="1937" y="165"/>
                  </a:cubicBezTo>
                  <a:cubicBezTo>
                    <a:pt x="1790" y="75"/>
                    <a:pt x="1627" y="20"/>
                    <a:pt x="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62;p105"/>
            <p:cNvSpPr/>
            <p:nvPr/>
          </p:nvSpPr>
          <p:spPr>
            <a:xfrm>
              <a:off x="4225937" y="3670647"/>
              <a:ext cx="25087" cy="15834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244" y="0"/>
                  </a:moveTo>
                  <a:lnTo>
                    <a:pt x="244" y="0"/>
                  </a:lnTo>
                  <a:cubicBezTo>
                    <a:pt x="160" y="49"/>
                    <a:pt x="79" y="102"/>
                    <a:pt x="0" y="154"/>
                  </a:cubicBezTo>
                  <a:cubicBezTo>
                    <a:pt x="96" y="133"/>
                    <a:pt x="183" y="78"/>
                    <a:pt x="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63;p105"/>
            <p:cNvSpPr/>
            <p:nvPr/>
          </p:nvSpPr>
          <p:spPr>
            <a:xfrm>
              <a:off x="4324024" y="3601760"/>
              <a:ext cx="94592" cy="85955"/>
            </a:xfrm>
            <a:custGeom>
              <a:avLst/>
              <a:gdLst/>
              <a:ahLst/>
              <a:cxnLst/>
              <a:rect l="l" t="t" r="r" b="b"/>
              <a:pathLst>
                <a:path w="920" h="836" extrusionOk="0">
                  <a:moveTo>
                    <a:pt x="499" y="0"/>
                  </a:moveTo>
                  <a:cubicBezTo>
                    <a:pt x="394" y="56"/>
                    <a:pt x="281" y="113"/>
                    <a:pt x="168" y="174"/>
                  </a:cubicBezTo>
                  <a:cubicBezTo>
                    <a:pt x="0" y="400"/>
                    <a:pt x="105" y="725"/>
                    <a:pt x="374" y="815"/>
                  </a:cubicBezTo>
                  <a:cubicBezTo>
                    <a:pt x="417" y="829"/>
                    <a:pt x="461" y="836"/>
                    <a:pt x="503" y="836"/>
                  </a:cubicBezTo>
                  <a:cubicBezTo>
                    <a:pt x="725" y="836"/>
                    <a:pt x="919" y="656"/>
                    <a:pt x="919" y="418"/>
                  </a:cubicBezTo>
                  <a:cubicBezTo>
                    <a:pt x="919" y="189"/>
                    <a:pt x="73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4;p105"/>
            <p:cNvSpPr/>
            <p:nvPr/>
          </p:nvSpPr>
          <p:spPr>
            <a:xfrm>
              <a:off x="4491821" y="3601760"/>
              <a:ext cx="85647" cy="85647"/>
            </a:xfrm>
            <a:custGeom>
              <a:avLst/>
              <a:gdLst/>
              <a:ahLst/>
              <a:cxnLst/>
              <a:rect l="l" t="t" r="r" b="b"/>
              <a:pathLst>
                <a:path w="833" h="833" extrusionOk="0">
                  <a:moveTo>
                    <a:pt x="418" y="0"/>
                  </a:moveTo>
                  <a:cubicBezTo>
                    <a:pt x="186" y="0"/>
                    <a:pt x="0" y="186"/>
                    <a:pt x="0" y="418"/>
                  </a:cubicBezTo>
                  <a:cubicBezTo>
                    <a:pt x="0" y="647"/>
                    <a:pt x="186" y="832"/>
                    <a:pt x="418" y="832"/>
                  </a:cubicBezTo>
                  <a:cubicBezTo>
                    <a:pt x="647" y="832"/>
                    <a:pt x="832" y="647"/>
                    <a:pt x="832" y="418"/>
                  </a:cubicBezTo>
                  <a:cubicBezTo>
                    <a:pt x="832" y="186"/>
                    <a:pt x="647" y="0"/>
                    <a:pt x="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65;p105"/>
            <p:cNvSpPr/>
            <p:nvPr/>
          </p:nvSpPr>
          <p:spPr>
            <a:xfrm>
              <a:off x="4636382" y="3601760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57" y="0"/>
                  </a:moveTo>
                  <a:cubicBezTo>
                    <a:pt x="186" y="0"/>
                    <a:pt x="0" y="450"/>
                    <a:pt x="261" y="714"/>
                  </a:cubicBezTo>
                  <a:cubicBezTo>
                    <a:pt x="346" y="798"/>
                    <a:pt x="451" y="835"/>
                    <a:pt x="553" y="835"/>
                  </a:cubicBezTo>
                  <a:cubicBezTo>
                    <a:pt x="768" y="835"/>
                    <a:pt x="974" y="669"/>
                    <a:pt x="974" y="418"/>
                  </a:cubicBezTo>
                  <a:cubicBezTo>
                    <a:pt x="972" y="189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66;p105"/>
            <p:cNvSpPr/>
            <p:nvPr/>
          </p:nvSpPr>
          <p:spPr>
            <a:xfrm>
              <a:off x="4809525" y="3601760"/>
              <a:ext cx="85955" cy="85647"/>
            </a:xfrm>
            <a:custGeom>
              <a:avLst/>
              <a:gdLst/>
              <a:ahLst/>
              <a:cxnLst/>
              <a:rect l="l" t="t" r="r" b="b"/>
              <a:pathLst>
                <a:path w="836" h="833" extrusionOk="0">
                  <a:moveTo>
                    <a:pt x="418" y="0"/>
                  </a:moveTo>
                  <a:cubicBezTo>
                    <a:pt x="189" y="0"/>
                    <a:pt x="1" y="186"/>
                    <a:pt x="1" y="418"/>
                  </a:cubicBezTo>
                  <a:cubicBezTo>
                    <a:pt x="1" y="647"/>
                    <a:pt x="189" y="832"/>
                    <a:pt x="418" y="832"/>
                  </a:cubicBezTo>
                  <a:cubicBezTo>
                    <a:pt x="647" y="832"/>
                    <a:pt x="836" y="647"/>
                    <a:pt x="836" y="418"/>
                  </a:cubicBezTo>
                  <a:cubicBezTo>
                    <a:pt x="836" y="186"/>
                    <a:pt x="647" y="0"/>
                    <a:pt x="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67;p105"/>
            <p:cNvSpPr/>
            <p:nvPr/>
          </p:nvSpPr>
          <p:spPr>
            <a:xfrm>
              <a:off x="4963648" y="3626230"/>
              <a:ext cx="77936" cy="61279"/>
            </a:xfrm>
            <a:custGeom>
              <a:avLst/>
              <a:gdLst/>
              <a:ahLst/>
              <a:cxnLst/>
              <a:rect l="l" t="t" r="r" b="b"/>
              <a:pathLst>
                <a:path w="758" h="596" extrusionOk="0">
                  <a:moveTo>
                    <a:pt x="90" y="0"/>
                  </a:moveTo>
                  <a:lnTo>
                    <a:pt x="90" y="0"/>
                  </a:lnTo>
                  <a:cubicBezTo>
                    <a:pt x="1" y="183"/>
                    <a:pt x="59" y="400"/>
                    <a:pt x="224" y="519"/>
                  </a:cubicBezTo>
                  <a:cubicBezTo>
                    <a:pt x="295" y="570"/>
                    <a:pt x="379" y="595"/>
                    <a:pt x="463" y="595"/>
                  </a:cubicBezTo>
                  <a:cubicBezTo>
                    <a:pt x="570" y="595"/>
                    <a:pt x="676" y="555"/>
                    <a:pt x="757" y="476"/>
                  </a:cubicBezTo>
                  <a:cubicBezTo>
                    <a:pt x="551" y="293"/>
                    <a:pt x="328" y="133"/>
                    <a:pt x="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68;p105"/>
            <p:cNvSpPr/>
            <p:nvPr/>
          </p:nvSpPr>
          <p:spPr>
            <a:xfrm>
              <a:off x="4159414" y="3769866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60" y="0"/>
                  </a:moveTo>
                  <a:cubicBezTo>
                    <a:pt x="189" y="0"/>
                    <a:pt x="1" y="450"/>
                    <a:pt x="265" y="714"/>
                  </a:cubicBezTo>
                  <a:cubicBezTo>
                    <a:pt x="349" y="798"/>
                    <a:pt x="453" y="836"/>
                    <a:pt x="555" y="836"/>
                  </a:cubicBezTo>
                  <a:cubicBezTo>
                    <a:pt x="769" y="836"/>
                    <a:pt x="975" y="669"/>
                    <a:pt x="975" y="418"/>
                  </a:cubicBezTo>
                  <a:cubicBezTo>
                    <a:pt x="975" y="189"/>
                    <a:pt x="789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69;p105"/>
            <p:cNvSpPr/>
            <p:nvPr/>
          </p:nvSpPr>
          <p:spPr>
            <a:xfrm>
              <a:off x="4318678" y="3769866"/>
              <a:ext cx="99939" cy="85955"/>
            </a:xfrm>
            <a:custGeom>
              <a:avLst/>
              <a:gdLst/>
              <a:ahLst/>
              <a:cxnLst/>
              <a:rect l="l" t="t" r="r" b="b"/>
              <a:pathLst>
                <a:path w="972" h="836" extrusionOk="0">
                  <a:moveTo>
                    <a:pt x="557" y="0"/>
                  </a:moveTo>
                  <a:cubicBezTo>
                    <a:pt x="186" y="0"/>
                    <a:pt x="0" y="450"/>
                    <a:pt x="261" y="714"/>
                  </a:cubicBezTo>
                  <a:cubicBezTo>
                    <a:pt x="345" y="798"/>
                    <a:pt x="449" y="836"/>
                    <a:pt x="551" y="836"/>
                  </a:cubicBezTo>
                  <a:cubicBezTo>
                    <a:pt x="765" y="836"/>
                    <a:pt x="971" y="669"/>
                    <a:pt x="971" y="418"/>
                  </a:cubicBezTo>
                  <a:cubicBezTo>
                    <a:pt x="971" y="189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70;p105"/>
            <p:cNvSpPr/>
            <p:nvPr/>
          </p:nvSpPr>
          <p:spPr>
            <a:xfrm>
              <a:off x="4477530" y="3769866"/>
              <a:ext cx="99939" cy="85955"/>
            </a:xfrm>
            <a:custGeom>
              <a:avLst/>
              <a:gdLst/>
              <a:ahLst/>
              <a:cxnLst/>
              <a:rect l="l" t="t" r="r" b="b"/>
              <a:pathLst>
                <a:path w="972" h="836" extrusionOk="0">
                  <a:moveTo>
                    <a:pt x="557" y="0"/>
                  </a:moveTo>
                  <a:cubicBezTo>
                    <a:pt x="186" y="0"/>
                    <a:pt x="0" y="450"/>
                    <a:pt x="261" y="714"/>
                  </a:cubicBezTo>
                  <a:cubicBezTo>
                    <a:pt x="346" y="798"/>
                    <a:pt x="450" y="836"/>
                    <a:pt x="552" y="836"/>
                  </a:cubicBezTo>
                  <a:cubicBezTo>
                    <a:pt x="767" y="836"/>
                    <a:pt x="971" y="669"/>
                    <a:pt x="971" y="418"/>
                  </a:cubicBezTo>
                  <a:cubicBezTo>
                    <a:pt x="971" y="189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71;p105"/>
            <p:cNvSpPr/>
            <p:nvPr/>
          </p:nvSpPr>
          <p:spPr>
            <a:xfrm>
              <a:off x="4636382" y="3769866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57" y="0"/>
                  </a:moveTo>
                  <a:cubicBezTo>
                    <a:pt x="186" y="0"/>
                    <a:pt x="0" y="450"/>
                    <a:pt x="261" y="714"/>
                  </a:cubicBezTo>
                  <a:cubicBezTo>
                    <a:pt x="346" y="798"/>
                    <a:pt x="451" y="836"/>
                    <a:pt x="553" y="836"/>
                  </a:cubicBezTo>
                  <a:cubicBezTo>
                    <a:pt x="767" y="836"/>
                    <a:pt x="973" y="669"/>
                    <a:pt x="974" y="418"/>
                  </a:cubicBezTo>
                  <a:cubicBezTo>
                    <a:pt x="974" y="189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72;p105"/>
            <p:cNvSpPr/>
            <p:nvPr/>
          </p:nvSpPr>
          <p:spPr>
            <a:xfrm>
              <a:off x="4795234" y="3769866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57" y="0"/>
                  </a:moveTo>
                  <a:cubicBezTo>
                    <a:pt x="186" y="0"/>
                    <a:pt x="1" y="450"/>
                    <a:pt x="262" y="714"/>
                  </a:cubicBezTo>
                  <a:cubicBezTo>
                    <a:pt x="347" y="798"/>
                    <a:pt x="451" y="836"/>
                    <a:pt x="553" y="836"/>
                  </a:cubicBezTo>
                  <a:cubicBezTo>
                    <a:pt x="769" y="836"/>
                    <a:pt x="975" y="669"/>
                    <a:pt x="975" y="418"/>
                  </a:cubicBezTo>
                  <a:cubicBezTo>
                    <a:pt x="975" y="189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73;p105"/>
            <p:cNvSpPr/>
            <p:nvPr/>
          </p:nvSpPr>
          <p:spPr>
            <a:xfrm>
              <a:off x="4954086" y="3769866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57" y="0"/>
                  </a:moveTo>
                  <a:cubicBezTo>
                    <a:pt x="186" y="0"/>
                    <a:pt x="1" y="450"/>
                    <a:pt x="262" y="714"/>
                  </a:cubicBezTo>
                  <a:cubicBezTo>
                    <a:pt x="347" y="798"/>
                    <a:pt x="451" y="836"/>
                    <a:pt x="554" y="836"/>
                  </a:cubicBezTo>
                  <a:cubicBezTo>
                    <a:pt x="769" y="836"/>
                    <a:pt x="975" y="669"/>
                    <a:pt x="975" y="418"/>
                  </a:cubicBezTo>
                  <a:cubicBezTo>
                    <a:pt x="975" y="189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74;p105"/>
            <p:cNvSpPr/>
            <p:nvPr/>
          </p:nvSpPr>
          <p:spPr>
            <a:xfrm>
              <a:off x="5127332" y="3797626"/>
              <a:ext cx="37323" cy="57578"/>
            </a:xfrm>
            <a:custGeom>
              <a:avLst/>
              <a:gdLst/>
              <a:ahLst/>
              <a:cxnLst/>
              <a:rect l="l" t="t" r="r" b="b"/>
              <a:pathLst>
                <a:path w="363" h="560" extrusionOk="0">
                  <a:moveTo>
                    <a:pt x="26" y="0"/>
                  </a:moveTo>
                  <a:cubicBezTo>
                    <a:pt x="9" y="46"/>
                    <a:pt x="0" y="99"/>
                    <a:pt x="0" y="148"/>
                  </a:cubicBezTo>
                  <a:cubicBezTo>
                    <a:pt x="0" y="357"/>
                    <a:pt x="157" y="534"/>
                    <a:pt x="363" y="560"/>
                  </a:cubicBezTo>
                  <a:cubicBezTo>
                    <a:pt x="241" y="357"/>
                    <a:pt x="128" y="165"/>
                    <a:pt x="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75;p105"/>
            <p:cNvSpPr/>
            <p:nvPr/>
          </p:nvSpPr>
          <p:spPr>
            <a:xfrm>
              <a:off x="4030071" y="3938280"/>
              <a:ext cx="70738" cy="85647"/>
            </a:xfrm>
            <a:custGeom>
              <a:avLst/>
              <a:gdLst/>
              <a:ahLst/>
              <a:cxnLst/>
              <a:rect l="l" t="t" r="r" b="b"/>
              <a:pathLst>
                <a:path w="688" h="833" extrusionOk="0">
                  <a:moveTo>
                    <a:pt x="265" y="0"/>
                  </a:moveTo>
                  <a:cubicBezTo>
                    <a:pt x="175" y="238"/>
                    <a:pt x="85" y="485"/>
                    <a:pt x="1" y="731"/>
                  </a:cubicBezTo>
                  <a:cubicBezTo>
                    <a:pt x="81" y="801"/>
                    <a:pt x="176" y="833"/>
                    <a:pt x="269" y="833"/>
                  </a:cubicBezTo>
                  <a:cubicBezTo>
                    <a:pt x="483" y="833"/>
                    <a:pt x="688" y="665"/>
                    <a:pt x="688" y="418"/>
                  </a:cubicBezTo>
                  <a:cubicBezTo>
                    <a:pt x="688" y="186"/>
                    <a:pt x="502" y="0"/>
                    <a:pt x="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76;p105"/>
            <p:cNvSpPr/>
            <p:nvPr/>
          </p:nvSpPr>
          <p:spPr>
            <a:xfrm>
              <a:off x="4159414" y="3938280"/>
              <a:ext cx="100247" cy="85750"/>
            </a:xfrm>
            <a:custGeom>
              <a:avLst/>
              <a:gdLst/>
              <a:ahLst/>
              <a:cxnLst/>
              <a:rect l="l" t="t" r="r" b="b"/>
              <a:pathLst>
                <a:path w="975" h="834" extrusionOk="0">
                  <a:moveTo>
                    <a:pt x="560" y="0"/>
                  </a:moveTo>
                  <a:cubicBezTo>
                    <a:pt x="189" y="0"/>
                    <a:pt x="1" y="450"/>
                    <a:pt x="265" y="711"/>
                  </a:cubicBezTo>
                  <a:cubicBezTo>
                    <a:pt x="349" y="796"/>
                    <a:pt x="453" y="834"/>
                    <a:pt x="555" y="834"/>
                  </a:cubicBezTo>
                  <a:cubicBezTo>
                    <a:pt x="769" y="834"/>
                    <a:pt x="975" y="667"/>
                    <a:pt x="975" y="418"/>
                  </a:cubicBezTo>
                  <a:cubicBezTo>
                    <a:pt x="975" y="186"/>
                    <a:pt x="789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77;p105"/>
            <p:cNvSpPr/>
            <p:nvPr/>
          </p:nvSpPr>
          <p:spPr>
            <a:xfrm>
              <a:off x="4318678" y="3938280"/>
              <a:ext cx="99939" cy="8575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57" y="0"/>
                  </a:moveTo>
                  <a:cubicBezTo>
                    <a:pt x="186" y="0"/>
                    <a:pt x="0" y="450"/>
                    <a:pt x="261" y="711"/>
                  </a:cubicBezTo>
                  <a:cubicBezTo>
                    <a:pt x="346" y="796"/>
                    <a:pt x="450" y="834"/>
                    <a:pt x="553" y="834"/>
                  </a:cubicBezTo>
                  <a:cubicBezTo>
                    <a:pt x="767" y="834"/>
                    <a:pt x="971" y="667"/>
                    <a:pt x="971" y="418"/>
                  </a:cubicBezTo>
                  <a:cubicBezTo>
                    <a:pt x="971" y="186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78;p105"/>
            <p:cNvSpPr/>
            <p:nvPr/>
          </p:nvSpPr>
          <p:spPr>
            <a:xfrm>
              <a:off x="4477530" y="3938280"/>
              <a:ext cx="99939" cy="8575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57" y="0"/>
                  </a:moveTo>
                  <a:cubicBezTo>
                    <a:pt x="186" y="0"/>
                    <a:pt x="0" y="450"/>
                    <a:pt x="261" y="711"/>
                  </a:cubicBezTo>
                  <a:cubicBezTo>
                    <a:pt x="346" y="796"/>
                    <a:pt x="451" y="834"/>
                    <a:pt x="553" y="834"/>
                  </a:cubicBezTo>
                  <a:cubicBezTo>
                    <a:pt x="767" y="834"/>
                    <a:pt x="971" y="667"/>
                    <a:pt x="971" y="418"/>
                  </a:cubicBezTo>
                  <a:cubicBezTo>
                    <a:pt x="971" y="186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79;p105"/>
            <p:cNvSpPr/>
            <p:nvPr/>
          </p:nvSpPr>
          <p:spPr>
            <a:xfrm>
              <a:off x="4636382" y="3938280"/>
              <a:ext cx="100247" cy="85750"/>
            </a:xfrm>
            <a:custGeom>
              <a:avLst/>
              <a:gdLst/>
              <a:ahLst/>
              <a:cxnLst/>
              <a:rect l="l" t="t" r="r" b="b"/>
              <a:pathLst>
                <a:path w="975" h="834" extrusionOk="0">
                  <a:moveTo>
                    <a:pt x="557" y="0"/>
                  </a:moveTo>
                  <a:cubicBezTo>
                    <a:pt x="186" y="0"/>
                    <a:pt x="0" y="450"/>
                    <a:pt x="261" y="711"/>
                  </a:cubicBezTo>
                  <a:cubicBezTo>
                    <a:pt x="347" y="796"/>
                    <a:pt x="451" y="834"/>
                    <a:pt x="554" y="834"/>
                  </a:cubicBezTo>
                  <a:cubicBezTo>
                    <a:pt x="769" y="834"/>
                    <a:pt x="974" y="667"/>
                    <a:pt x="974" y="418"/>
                  </a:cubicBezTo>
                  <a:cubicBezTo>
                    <a:pt x="974" y="186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80;p105"/>
            <p:cNvSpPr/>
            <p:nvPr/>
          </p:nvSpPr>
          <p:spPr>
            <a:xfrm>
              <a:off x="4795234" y="3938280"/>
              <a:ext cx="100247" cy="85853"/>
            </a:xfrm>
            <a:custGeom>
              <a:avLst/>
              <a:gdLst/>
              <a:ahLst/>
              <a:cxnLst/>
              <a:rect l="l" t="t" r="r" b="b"/>
              <a:pathLst>
                <a:path w="975" h="835" extrusionOk="0">
                  <a:moveTo>
                    <a:pt x="557" y="0"/>
                  </a:moveTo>
                  <a:cubicBezTo>
                    <a:pt x="186" y="0"/>
                    <a:pt x="1" y="450"/>
                    <a:pt x="262" y="711"/>
                  </a:cubicBezTo>
                  <a:cubicBezTo>
                    <a:pt x="347" y="796"/>
                    <a:pt x="452" y="835"/>
                    <a:pt x="555" y="835"/>
                  </a:cubicBezTo>
                  <a:cubicBezTo>
                    <a:pt x="770" y="835"/>
                    <a:pt x="975" y="669"/>
                    <a:pt x="975" y="418"/>
                  </a:cubicBezTo>
                  <a:cubicBezTo>
                    <a:pt x="975" y="186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81;p105"/>
            <p:cNvSpPr/>
            <p:nvPr/>
          </p:nvSpPr>
          <p:spPr>
            <a:xfrm>
              <a:off x="4954086" y="3938280"/>
              <a:ext cx="100247" cy="85853"/>
            </a:xfrm>
            <a:custGeom>
              <a:avLst/>
              <a:gdLst/>
              <a:ahLst/>
              <a:cxnLst/>
              <a:rect l="l" t="t" r="r" b="b"/>
              <a:pathLst>
                <a:path w="975" h="835" extrusionOk="0">
                  <a:moveTo>
                    <a:pt x="557" y="0"/>
                  </a:moveTo>
                  <a:cubicBezTo>
                    <a:pt x="186" y="0"/>
                    <a:pt x="1" y="450"/>
                    <a:pt x="262" y="711"/>
                  </a:cubicBezTo>
                  <a:cubicBezTo>
                    <a:pt x="347" y="796"/>
                    <a:pt x="452" y="835"/>
                    <a:pt x="555" y="835"/>
                  </a:cubicBezTo>
                  <a:cubicBezTo>
                    <a:pt x="770" y="835"/>
                    <a:pt x="975" y="669"/>
                    <a:pt x="975" y="418"/>
                  </a:cubicBezTo>
                  <a:cubicBezTo>
                    <a:pt x="975" y="186"/>
                    <a:pt x="786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82;p105"/>
            <p:cNvSpPr/>
            <p:nvPr/>
          </p:nvSpPr>
          <p:spPr>
            <a:xfrm>
              <a:off x="5112938" y="3938280"/>
              <a:ext cx="100350" cy="85750"/>
            </a:xfrm>
            <a:custGeom>
              <a:avLst/>
              <a:gdLst/>
              <a:ahLst/>
              <a:cxnLst/>
              <a:rect l="l" t="t" r="r" b="b"/>
              <a:pathLst>
                <a:path w="976" h="834" extrusionOk="0">
                  <a:moveTo>
                    <a:pt x="558" y="0"/>
                  </a:moveTo>
                  <a:cubicBezTo>
                    <a:pt x="187" y="0"/>
                    <a:pt x="1" y="450"/>
                    <a:pt x="262" y="711"/>
                  </a:cubicBezTo>
                  <a:cubicBezTo>
                    <a:pt x="347" y="796"/>
                    <a:pt x="452" y="834"/>
                    <a:pt x="554" y="834"/>
                  </a:cubicBezTo>
                  <a:cubicBezTo>
                    <a:pt x="769" y="834"/>
                    <a:pt x="975" y="667"/>
                    <a:pt x="975" y="418"/>
                  </a:cubicBezTo>
                  <a:cubicBezTo>
                    <a:pt x="975" y="186"/>
                    <a:pt x="787" y="0"/>
                    <a:pt x="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83;p105"/>
            <p:cNvSpPr/>
            <p:nvPr/>
          </p:nvSpPr>
          <p:spPr>
            <a:xfrm>
              <a:off x="4000562" y="4106694"/>
              <a:ext cx="100453" cy="85750"/>
            </a:xfrm>
            <a:custGeom>
              <a:avLst/>
              <a:gdLst/>
              <a:ahLst/>
              <a:cxnLst/>
              <a:rect l="l" t="t" r="r" b="b"/>
              <a:pathLst>
                <a:path w="977" h="834" extrusionOk="0">
                  <a:moveTo>
                    <a:pt x="560" y="0"/>
                  </a:moveTo>
                  <a:cubicBezTo>
                    <a:pt x="186" y="0"/>
                    <a:pt x="1" y="450"/>
                    <a:pt x="265" y="711"/>
                  </a:cubicBezTo>
                  <a:cubicBezTo>
                    <a:pt x="350" y="796"/>
                    <a:pt x="454" y="834"/>
                    <a:pt x="556" y="834"/>
                  </a:cubicBezTo>
                  <a:cubicBezTo>
                    <a:pt x="771" y="834"/>
                    <a:pt x="977" y="666"/>
                    <a:pt x="975" y="415"/>
                  </a:cubicBezTo>
                  <a:cubicBezTo>
                    <a:pt x="975" y="186"/>
                    <a:pt x="789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84;p105"/>
            <p:cNvSpPr/>
            <p:nvPr/>
          </p:nvSpPr>
          <p:spPr>
            <a:xfrm>
              <a:off x="4159414" y="4106385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60" y="1"/>
                  </a:moveTo>
                  <a:cubicBezTo>
                    <a:pt x="189" y="1"/>
                    <a:pt x="1" y="450"/>
                    <a:pt x="265" y="714"/>
                  </a:cubicBezTo>
                  <a:cubicBezTo>
                    <a:pt x="349" y="798"/>
                    <a:pt x="453" y="836"/>
                    <a:pt x="555" y="836"/>
                  </a:cubicBezTo>
                  <a:cubicBezTo>
                    <a:pt x="769" y="836"/>
                    <a:pt x="975" y="669"/>
                    <a:pt x="975" y="418"/>
                  </a:cubicBezTo>
                  <a:cubicBezTo>
                    <a:pt x="975" y="189"/>
                    <a:pt x="789" y="1"/>
                    <a:pt x="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85;p105"/>
            <p:cNvSpPr/>
            <p:nvPr/>
          </p:nvSpPr>
          <p:spPr>
            <a:xfrm>
              <a:off x="4318678" y="4106385"/>
              <a:ext cx="99939" cy="85955"/>
            </a:xfrm>
            <a:custGeom>
              <a:avLst/>
              <a:gdLst/>
              <a:ahLst/>
              <a:cxnLst/>
              <a:rect l="l" t="t" r="r" b="b"/>
              <a:pathLst>
                <a:path w="972" h="836" extrusionOk="0">
                  <a:moveTo>
                    <a:pt x="557" y="1"/>
                  </a:moveTo>
                  <a:cubicBezTo>
                    <a:pt x="186" y="1"/>
                    <a:pt x="0" y="450"/>
                    <a:pt x="261" y="714"/>
                  </a:cubicBezTo>
                  <a:cubicBezTo>
                    <a:pt x="346" y="798"/>
                    <a:pt x="450" y="836"/>
                    <a:pt x="552" y="836"/>
                  </a:cubicBezTo>
                  <a:cubicBezTo>
                    <a:pt x="766" y="836"/>
                    <a:pt x="971" y="669"/>
                    <a:pt x="971" y="418"/>
                  </a:cubicBezTo>
                  <a:cubicBezTo>
                    <a:pt x="971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86;p105"/>
            <p:cNvSpPr/>
            <p:nvPr/>
          </p:nvSpPr>
          <p:spPr>
            <a:xfrm>
              <a:off x="4477530" y="4106385"/>
              <a:ext cx="99939" cy="85955"/>
            </a:xfrm>
            <a:custGeom>
              <a:avLst/>
              <a:gdLst/>
              <a:ahLst/>
              <a:cxnLst/>
              <a:rect l="l" t="t" r="r" b="b"/>
              <a:pathLst>
                <a:path w="972" h="836" extrusionOk="0">
                  <a:moveTo>
                    <a:pt x="557" y="1"/>
                  </a:moveTo>
                  <a:cubicBezTo>
                    <a:pt x="186" y="1"/>
                    <a:pt x="0" y="450"/>
                    <a:pt x="261" y="714"/>
                  </a:cubicBezTo>
                  <a:cubicBezTo>
                    <a:pt x="346" y="798"/>
                    <a:pt x="450" y="836"/>
                    <a:pt x="552" y="836"/>
                  </a:cubicBezTo>
                  <a:cubicBezTo>
                    <a:pt x="767" y="836"/>
                    <a:pt x="971" y="669"/>
                    <a:pt x="971" y="418"/>
                  </a:cubicBezTo>
                  <a:cubicBezTo>
                    <a:pt x="971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87;p105"/>
            <p:cNvSpPr/>
            <p:nvPr/>
          </p:nvSpPr>
          <p:spPr>
            <a:xfrm>
              <a:off x="4636382" y="4106385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57" y="1"/>
                  </a:moveTo>
                  <a:cubicBezTo>
                    <a:pt x="186" y="1"/>
                    <a:pt x="0" y="450"/>
                    <a:pt x="261" y="714"/>
                  </a:cubicBezTo>
                  <a:cubicBezTo>
                    <a:pt x="346" y="798"/>
                    <a:pt x="451" y="836"/>
                    <a:pt x="553" y="836"/>
                  </a:cubicBezTo>
                  <a:cubicBezTo>
                    <a:pt x="768" y="836"/>
                    <a:pt x="974" y="669"/>
                    <a:pt x="974" y="418"/>
                  </a:cubicBezTo>
                  <a:cubicBezTo>
                    <a:pt x="974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88;p105"/>
            <p:cNvSpPr/>
            <p:nvPr/>
          </p:nvSpPr>
          <p:spPr>
            <a:xfrm>
              <a:off x="4795234" y="4106385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57" y="1"/>
                  </a:moveTo>
                  <a:cubicBezTo>
                    <a:pt x="186" y="1"/>
                    <a:pt x="1" y="450"/>
                    <a:pt x="262" y="714"/>
                  </a:cubicBezTo>
                  <a:cubicBezTo>
                    <a:pt x="347" y="798"/>
                    <a:pt x="451" y="836"/>
                    <a:pt x="553" y="836"/>
                  </a:cubicBezTo>
                  <a:cubicBezTo>
                    <a:pt x="769" y="836"/>
                    <a:pt x="975" y="669"/>
                    <a:pt x="975" y="418"/>
                  </a:cubicBezTo>
                  <a:cubicBezTo>
                    <a:pt x="975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89;p105"/>
            <p:cNvSpPr/>
            <p:nvPr/>
          </p:nvSpPr>
          <p:spPr>
            <a:xfrm>
              <a:off x="4954086" y="4106385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57" y="1"/>
                  </a:moveTo>
                  <a:cubicBezTo>
                    <a:pt x="186" y="1"/>
                    <a:pt x="1" y="450"/>
                    <a:pt x="262" y="714"/>
                  </a:cubicBezTo>
                  <a:cubicBezTo>
                    <a:pt x="347" y="798"/>
                    <a:pt x="451" y="836"/>
                    <a:pt x="554" y="836"/>
                  </a:cubicBezTo>
                  <a:cubicBezTo>
                    <a:pt x="769" y="836"/>
                    <a:pt x="975" y="669"/>
                    <a:pt x="975" y="418"/>
                  </a:cubicBezTo>
                  <a:cubicBezTo>
                    <a:pt x="975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90;p105"/>
            <p:cNvSpPr/>
            <p:nvPr/>
          </p:nvSpPr>
          <p:spPr>
            <a:xfrm>
              <a:off x="4179772" y="4274800"/>
              <a:ext cx="80198" cy="83282"/>
            </a:xfrm>
            <a:custGeom>
              <a:avLst/>
              <a:gdLst/>
              <a:ahLst/>
              <a:cxnLst/>
              <a:rect l="l" t="t" r="r" b="b"/>
              <a:pathLst>
                <a:path w="780" h="810" extrusionOk="0">
                  <a:moveTo>
                    <a:pt x="362" y="1"/>
                  </a:moveTo>
                  <a:cubicBezTo>
                    <a:pt x="339" y="1"/>
                    <a:pt x="313" y="3"/>
                    <a:pt x="290" y="9"/>
                  </a:cubicBezTo>
                  <a:cubicBezTo>
                    <a:pt x="168" y="29"/>
                    <a:pt x="61" y="102"/>
                    <a:pt x="0" y="209"/>
                  </a:cubicBezTo>
                  <a:cubicBezTo>
                    <a:pt x="116" y="238"/>
                    <a:pt x="238" y="264"/>
                    <a:pt x="362" y="282"/>
                  </a:cubicBezTo>
                  <a:cubicBezTo>
                    <a:pt x="368" y="305"/>
                    <a:pt x="374" y="325"/>
                    <a:pt x="380" y="345"/>
                  </a:cubicBezTo>
                  <a:cubicBezTo>
                    <a:pt x="391" y="398"/>
                    <a:pt x="406" y="447"/>
                    <a:pt x="420" y="499"/>
                  </a:cubicBezTo>
                  <a:cubicBezTo>
                    <a:pt x="447" y="601"/>
                    <a:pt x="470" y="705"/>
                    <a:pt x="496" y="809"/>
                  </a:cubicBezTo>
                  <a:cubicBezTo>
                    <a:pt x="664" y="751"/>
                    <a:pt x="777" y="595"/>
                    <a:pt x="777" y="418"/>
                  </a:cubicBezTo>
                  <a:lnTo>
                    <a:pt x="780" y="418"/>
                  </a:lnTo>
                  <a:cubicBezTo>
                    <a:pt x="780" y="189"/>
                    <a:pt x="59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91;p105"/>
            <p:cNvSpPr/>
            <p:nvPr/>
          </p:nvSpPr>
          <p:spPr>
            <a:xfrm>
              <a:off x="4318678" y="4274800"/>
              <a:ext cx="99939" cy="85853"/>
            </a:xfrm>
            <a:custGeom>
              <a:avLst/>
              <a:gdLst/>
              <a:ahLst/>
              <a:cxnLst/>
              <a:rect l="l" t="t" r="r" b="b"/>
              <a:pathLst>
                <a:path w="972" h="835" extrusionOk="0">
                  <a:moveTo>
                    <a:pt x="557" y="1"/>
                  </a:moveTo>
                  <a:cubicBezTo>
                    <a:pt x="186" y="1"/>
                    <a:pt x="0" y="450"/>
                    <a:pt x="261" y="711"/>
                  </a:cubicBezTo>
                  <a:cubicBezTo>
                    <a:pt x="346" y="796"/>
                    <a:pt x="450" y="834"/>
                    <a:pt x="553" y="834"/>
                  </a:cubicBezTo>
                  <a:cubicBezTo>
                    <a:pt x="767" y="834"/>
                    <a:pt x="971" y="667"/>
                    <a:pt x="971" y="418"/>
                  </a:cubicBezTo>
                  <a:cubicBezTo>
                    <a:pt x="971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92;p105"/>
            <p:cNvSpPr/>
            <p:nvPr/>
          </p:nvSpPr>
          <p:spPr>
            <a:xfrm>
              <a:off x="4477530" y="4274800"/>
              <a:ext cx="99939" cy="85853"/>
            </a:xfrm>
            <a:custGeom>
              <a:avLst/>
              <a:gdLst/>
              <a:ahLst/>
              <a:cxnLst/>
              <a:rect l="l" t="t" r="r" b="b"/>
              <a:pathLst>
                <a:path w="972" h="835" extrusionOk="0">
                  <a:moveTo>
                    <a:pt x="557" y="1"/>
                  </a:moveTo>
                  <a:cubicBezTo>
                    <a:pt x="186" y="1"/>
                    <a:pt x="0" y="450"/>
                    <a:pt x="261" y="711"/>
                  </a:cubicBezTo>
                  <a:cubicBezTo>
                    <a:pt x="346" y="796"/>
                    <a:pt x="451" y="834"/>
                    <a:pt x="553" y="834"/>
                  </a:cubicBezTo>
                  <a:cubicBezTo>
                    <a:pt x="767" y="834"/>
                    <a:pt x="971" y="667"/>
                    <a:pt x="971" y="418"/>
                  </a:cubicBezTo>
                  <a:cubicBezTo>
                    <a:pt x="971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93;p105"/>
            <p:cNvSpPr/>
            <p:nvPr/>
          </p:nvSpPr>
          <p:spPr>
            <a:xfrm>
              <a:off x="4636382" y="4274800"/>
              <a:ext cx="100247" cy="85853"/>
            </a:xfrm>
            <a:custGeom>
              <a:avLst/>
              <a:gdLst/>
              <a:ahLst/>
              <a:cxnLst/>
              <a:rect l="l" t="t" r="r" b="b"/>
              <a:pathLst>
                <a:path w="975" h="835" extrusionOk="0">
                  <a:moveTo>
                    <a:pt x="557" y="1"/>
                  </a:moveTo>
                  <a:cubicBezTo>
                    <a:pt x="186" y="1"/>
                    <a:pt x="0" y="450"/>
                    <a:pt x="261" y="711"/>
                  </a:cubicBezTo>
                  <a:cubicBezTo>
                    <a:pt x="347" y="796"/>
                    <a:pt x="451" y="834"/>
                    <a:pt x="554" y="834"/>
                  </a:cubicBezTo>
                  <a:cubicBezTo>
                    <a:pt x="769" y="834"/>
                    <a:pt x="974" y="667"/>
                    <a:pt x="974" y="418"/>
                  </a:cubicBezTo>
                  <a:cubicBezTo>
                    <a:pt x="972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94;p105"/>
            <p:cNvSpPr/>
            <p:nvPr/>
          </p:nvSpPr>
          <p:spPr>
            <a:xfrm>
              <a:off x="4795234" y="4274800"/>
              <a:ext cx="100247" cy="85853"/>
            </a:xfrm>
            <a:custGeom>
              <a:avLst/>
              <a:gdLst/>
              <a:ahLst/>
              <a:cxnLst/>
              <a:rect l="l" t="t" r="r" b="b"/>
              <a:pathLst>
                <a:path w="975" h="835" extrusionOk="0">
                  <a:moveTo>
                    <a:pt x="557" y="1"/>
                  </a:moveTo>
                  <a:cubicBezTo>
                    <a:pt x="186" y="1"/>
                    <a:pt x="1" y="450"/>
                    <a:pt x="262" y="711"/>
                  </a:cubicBezTo>
                  <a:cubicBezTo>
                    <a:pt x="347" y="796"/>
                    <a:pt x="452" y="835"/>
                    <a:pt x="555" y="835"/>
                  </a:cubicBezTo>
                  <a:cubicBezTo>
                    <a:pt x="770" y="835"/>
                    <a:pt x="975" y="669"/>
                    <a:pt x="975" y="418"/>
                  </a:cubicBezTo>
                  <a:cubicBezTo>
                    <a:pt x="975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95;p105"/>
            <p:cNvSpPr/>
            <p:nvPr/>
          </p:nvSpPr>
          <p:spPr>
            <a:xfrm>
              <a:off x="4954086" y="4274800"/>
              <a:ext cx="100247" cy="85853"/>
            </a:xfrm>
            <a:custGeom>
              <a:avLst/>
              <a:gdLst/>
              <a:ahLst/>
              <a:cxnLst/>
              <a:rect l="l" t="t" r="r" b="b"/>
              <a:pathLst>
                <a:path w="975" h="835" extrusionOk="0">
                  <a:moveTo>
                    <a:pt x="557" y="1"/>
                  </a:moveTo>
                  <a:cubicBezTo>
                    <a:pt x="186" y="1"/>
                    <a:pt x="1" y="450"/>
                    <a:pt x="262" y="711"/>
                  </a:cubicBezTo>
                  <a:cubicBezTo>
                    <a:pt x="347" y="796"/>
                    <a:pt x="452" y="835"/>
                    <a:pt x="555" y="835"/>
                  </a:cubicBezTo>
                  <a:cubicBezTo>
                    <a:pt x="770" y="835"/>
                    <a:pt x="975" y="669"/>
                    <a:pt x="975" y="418"/>
                  </a:cubicBezTo>
                  <a:cubicBezTo>
                    <a:pt x="975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96;p105"/>
            <p:cNvSpPr/>
            <p:nvPr/>
          </p:nvSpPr>
          <p:spPr>
            <a:xfrm>
              <a:off x="4256062" y="4468507"/>
              <a:ext cx="3599" cy="17479"/>
            </a:xfrm>
            <a:custGeom>
              <a:avLst/>
              <a:gdLst/>
              <a:ahLst/>
              <a:cxnLst/>
              <a:rect l="l" t="t" r="r" b="b"/>
              <a:pathLst>
                <a:path w="35" h="170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56"/>
                    <a:pt x="23" y="111"/>
                    <a:pt x="35" y="169"/>
                  </a:cubicBezTo>
                  <a:cubicBezTo>
                    <a:pt x="35" y="111"/>
                    <a:pt x="23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97;p105"/>
            <p:cNvSpPr/>
            <p:nvPr/>
          </p:nvSpPr>
          <p:spPr>
            <a:xfrm>
              <a:off x="4318678" y="4442905"/>
              <a:ext cx="99939" cy="85853"/>
            </a:xfrm>
            <a:custGeom>
              <a:avLst/>
              <a:gdLst/>
              <a:ahLst/>
              <a:cxnLst/>
              <a:rect l="l" t="t" r="r" b="b"/>
              <a:pathLst>
                <a:path w="972" h="835" extrusionOk="0">
                  <a:moveTo>
                    <a:pt x="557" y="1"/>
                  </a:moveTo>
                  <a:cubicBezTo>
                    <a:pt x="186" y="1"/>
                    <a:pt x="0" y="450"/>
                    <a:pt x="261" y="711"/>
                  </a:cubicBezTo>
                  <a:cubicBezTo>
                    <a:pt x="347" y="796"/>
                    <a:pt x="451" y="835"/>
                    <a:pt x="554" y="835"/>
                  </a:cubicBezTo>
                  <a:cubicBezTo>
                    <a:pt x="767" y="835"/>
                    <a:pt x="971" y="669"/>
                    <a:pt x="971" y="418"/>
                  </a:cubicBezTo>
                  <a:cubicBezTo>
                    <a:pt x="971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98;p105"/>
            <p:cNvSpPr/>
            <p:nvPr/>
          </p:nvSpPr>
          <p:spPr>
            <a:xfrm>
              <a:off x="4491821" y="4442905"/>
              <a:ext cx="85647" cy="85647"/>
            </a:xfrm>
            <a:custGeom>
              <a:avLst/>
              <a:gdLst/>
              <a:ahLst/>
              <a:cxnLst/>
              <a:rect l="l" t="t" r="r" b="b"/>
              <a:pathLst>
                <a:path w="833" h="833" extrusionOk="0">
                  <a:moveTo>
                    <a:pt x="418" y="1"/>
                  </a:moveTo>
                  <a:cubicBezTo>
                    <a:pt x="186" y="1"/>
                    <a:pt x="0" y="189"/>
                    <a:pt x="0" y="418"/>
                  </a:cubicBezTo>
                  <a:cubicBezTo>
                    <a:pt x="0" y="647"/>
                    <a:pt x="186" y="833"/>
                    <a:pt x="418" y="833"/>
                  </a:cubicBezTo>
                  <a:cubicBezTo>
                    <a:pt x="647" y="833"/>
                    <a:pt x="832" y="647"/>
                    <a:pt x="832" y="418"/>
                  </a:cubicBezTo>
                  <a:cubicBezTo>
                    <a:pt x="832" y="189"/>
                    <a:pt x="647" y="1"/>
                    <a:pt x="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99;p105"/>
            <p:cNvSpPr/>
            <p:nvPr/>
          </p:nvSpPr>
          <p:spPr>
            <a:xfrm>
              <a:off x="4636382" y="4442905"/>
              <a:ext cx="100247" cy="85853"/>
            </a:xfrm>
            <a:custGeom>
              <a:avLst/>
              <a:gdLst/>
              <a:ahLst/>
              <a:cxnLst/>
              <a:rect l="l" t="t" r="r" b="b"/>
              <a:pathLst>
                <a:path w="975" h="835" extrusionOk="0">
                  <a:moveTo>
                    <a:pt x="557" y="1"/>
                  </a:moveTo>
                  <a:cubicBezTo>
                    <a:pt x="186" y="1"/>
                    <a:pt x="0" y="450"/>
                    <a:pt x="261" y="711"/>
                  </a:cubicBezTo>
                  <a:cubicBezTo>
                    <a:pt x="347" y="796"/>
                    <a:pt x="452" y="835"/>
                    <a:pt x="555" y="835"/>
                  </a:cubicBezTo>
                  <a:cubicBezTo>
                    <a:pt x="769" y="835"/>
                    <a:pt x="974" y="669"/>
                    <a:pt x="974" y="418"/>
                  </a:cubicBezTo>
                  <a:cubicBezTo>
                    <a:pt x="972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00;p105"/>
            <p:cNvSpPr/>
            <p:nvPr/>
          </p:nvSpPr>
          <p:spPr>
            <a:xfrm>
              <a:off x="4809525" y="4442905"/>
              <a:ext cx="85955" cy="85647"/>
            </a:xfrm>
            <a:custGeom>
              <a:avLst/>
              <a:gdLst/>
              <a:ahLst/>
              <a:cxnLst/>
              <a:rect l="l" t="t" r="r" b="b"/>
              <a:pathLst>
                <a:path w="836" h="833" extrusionOk="0">
                  <a:moveTo>
                    <a:pt x="418" y="1"/>
                  </a:moveTo>
                  <a:cubicBezTo>
                    <a:pt x="189" y="1"/>
                    <a:pt x="1" y="189"/>
                    <a:pt x="1" y="418"/>
                  </a:cubicBezTo>
                  <a:cubicBezTo>
                    <a:pt x="1" y="647"/>
                    <a:pt x="189" y="833"/>
                    <a:pt x="418" y="833"/>
                  </a:cubicBezTo>
                  <a:cubicBezTo>
                    <a:pt x="647" y="833"/>
                    <a:pt x="836" y="647"/>
                    <a:pt x="836" y="418"/>
                  </a:cubicBezTo>
                  <a:cubicBezTo>
                    <a:pt x="836" y="189"/>
                    <a:pt x="647" y="1"/>
                    <a:pt x="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01;p105"/>
            <p:cNvSpPr/>
            <p:nvPr/>
          </p:nvSpPr>
          <p:spPr>
            <a:xfrm>
              <a:off x="4962208" y="4442905"/>
              <a:ext cx="72795" cy="85750"/>
            </a:xfrm>
            <a:custGeom>
              <a:avLst/>
              <a:gdLst/>
              <a:ahLst/>
              <a:cxnLst/>
              <a:rect l="l" t="t" r="r" b="b"/>
              <a:pathLst>
                <a:path w="708" h="834" extrusionOk="0">
                  <a:moveTo>
                    <a:pt x="479" y="1"/>
                  </a:moveTo>
                  <a:cubicBezTo>
                    <a:pt x="303" y="1"/>
                    <a:pt x="135" y="112"/>
                    <a:pt x="78" y="299"/>
                  </a:cubicBezTo>
                  <a:cubicBezTo>
                    <a:pt x="0" y="566"/>
                    <a:pt x="200" y="833"/>
                    <a:pt x="478" y="833"/>
                  </a:cubicBezTo>
                  <a:cubicBezTo>
                    <a:pt x="485" y="833"/>
                    <a:pt x="492" y="833"/>
                    <a:pt x="499" y="833"/>
                  </a:cubicBezTo>
                  <a:cubicBezTo>
                    <a:pt x="532" y="833"/>
                    <a:pt x="563" y="828"/>
                    <a:pt x="594" y="818"/>
                  </a:cubicBezTo>
                  <a:cubicBezTo>
                    <a:pt x="591" y="699"/>
                    <a:pt x="600" y="583"/>
                    <a:pt x="618" y="467"/>
                  </a:cubicBezTo>
                  <a:cubicBezTo>
                    <a:pt x="638" y="331"/>
                    <a:pt x="667" y="201"/>
                    <a:pt x="707" y="70"/>
                  </a:cubicBezTo>
                  <a:cubicBezTo>
                    <a:pt x="636" y="23"/>
                    <a:pt x="557" y="1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02;p105"/>
            <p:cNvSpPr/>
            <p:nvPr/>
          </p:nvSpPr>
          <p:spPr>
            <a:xfrm>
              <a:off x="4318678" y="4611319"/>
              <a:ext cx="99939" cy="85647"/>
            </a:xfrm>
            <a:custGeom>
              <a:avLst/>
              <a:gdLst/>
              <a:ahLst/>
              <a:cxnLst/>
              <a:rect l="l" t="t" r="r" b="b"/>
              <a:pathLst>
                <a:path w="972" h="833" extrusionOk="0">
                  <a:moveTo>
                    <a:pt x="557" y="1"/>
                  </a:moveTo>
                  <a:cubicBezTo>
                    <a:pt x="186" y="1"/>
                    <a:pt x="0" y="447"/>
                    <a:pt x="261" y="711"/>
                  </a:cubicBezTo>
                  <a:cubicBezTo>
                    <a:pt x="346" y="795"/>
                    <a:pt x="450" y="833"/>
                    <a:pt x="552" y="833"/>
                  </a:cubicBezTo>
                  <a:cubicBezTo>
                    <a:pt x="766" y="833"/>
                    <a:pt x="971" y="666"/>
                    <a:pt x="971" y="415"/>
                  </a:cubicBezTo>
                  <a:cubicBezTo>
                    <a:pt x="971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03;p105"/>
            <p:cNvSpPr/>
            <p:nvPr/>
          </p:nvSpPr>
          <p:spPr>
            <a:xfrm>
              <a:off x="4491821" y="4611319"/>
              <a:ext cx="85647" cy="85647"/>
            </a:xfrm>
            <a:custGeom>
              <a:avLst/>
              <a:gdLst/>
              <a:ahLst/>
              <a:cxnLst/>
              <a:rect l="l" t="t" r="r" b="b"/>
              <a:pathLst>
                <a:path w="833" h="833" extrusionOk="0">
                  <a:moveTo>
                    <a:pt x="418" y="1"/>
                  </a:moveTo>
                  <a:cubicBezTo>
                    <a:pt x="186" y="1"/>
                    <a:pt x="0" y="186"/>
                    <a:pt x="0" y="415"/>
                  </a:cubicBezTo>
                  <a:cubicBezTo>
                    <a:pt x="0" y="647"/>
                    <a:pt x="186" y="833"/>
                    <a:pt x="418" y="833"/>
                  </a:cubicBezTo>
                  <a:cubicBezTo>
                    <a:pt x="647" y="833"/>
                    <a:pt x="832" y="647"/>
                    <a:pt x="832" y="415"/>
                  </a:cubicBezTo>
                  <a:cubicBezTo>
                    <a:pt x="832" y="186"/>
                    <a:pt x="647" y="1"/>
                    <a:pt x="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04;p105"/>
            <p:cNvSpPr/>
            <p:nvPr/>
          </p:nvSpPr>
          <p:spPr>
            <a:xfrm>
              <a:off x="4636382" y="4611319"/>
              <a:ext cx="100247" cy="85647"/>
            </a:xfrm>
            <a:custGeom>
              <a:avLst/>
              <a:gdLst/>
              <a:ahLst/>
              <a:cxnLst/>
              <a:rect l="l" t="t" r="r" b="b"/>
              <a:pathLst>
                <a:path w="975" h="833" extrusionOk="0">
                  <a:moveTo>
                    <a:pt x="557" y="1"/>
                  </a:moveTo>
                  <a:cubicBezTo>
                    <a:pt x="186" y="1"/>
                    <a:pt x="0" y="447"/>
                    <a:pt x="261" y="711"/>
                  </a:cubicBezTo>
                  <a:cubicBezTo>
                    <a:pt x="346" y="795"/>
                    <a:pt x="451" y="833"/>
                    <a:pt x="553" y="833"/>
                  </a:cubicBezTo>
                  <a:cubicBezTo>
                    <a:pt x="768" y="833"/>
                    <a:pt x="974" y="666"/>
                    <a:pt x="974" y="415"/>
                  </a:cubicBezTo>
                  <a:cubicBezTo>
                    <a:pt x="974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05;p105"/>
            <p:cNvSpPr/>
            <p:nvPr/>
          </p:nvSpPr>
          <p:spPr>
            <a:xfrm>
              <a:off x="4809525" y="4611319"/>
              <a:ext cx="85955" cy="85647"/>
            </a:xfrm>
            <a:custGeom>
              <a:avLst/>
              <a:gdLst/>
              <a:ahLst/>
              <a:cxnLst/>
              <a:rect l="l" t="t" r="r" b="b"/>
              <a:pathLst>
                <a:path w="836" h="833" extrusionOk="0">
                  <a:moveTo>
                    <a:pt x="418" y="1"/>
                  </a:moveTo>
                  <a:cubicBezTo>
                    <a:pt x="189" y="1"/>
                    <a:pt x="1" y="186"/>
                    <a:pt x="1" y="415"/>
                  </a:cubicBezTo>
                  <a:cubicBezTo>
                    <a:pt x="1" y="647"/>
                    <a:pt x="189" y="833"/>
                    <a:pt x="418" y="833"/>
                  </a:cubicBezTo>
                  <a:cubicBezTo>
                    <a:pt x="647" y="833"/>
                    <a:pt x="836" y="647"/>
                    <a:pt x="836" y="415"/>
                  </a:cubicBezTo>
                  <a:cubicBezTo>
                    <a:pt x="836" y="186"/>
                    <a:pt x="647" y="1"/>
                    <a:pt x="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06;p105"/>
            <p:cNvSpPr/>
            <p:nvPr/>
          </p:nvSpPr>
          <p:spPr>
            <a:xfrm>
              <a:off x="4963956" y="4611217"/>
              <a:ext cx="80609" cy="85853"/>
            </a:xfrm>
            <a:custGeom>
              <a:avLst/>
              <a:gdLst/>
              <a:ahLst/>
              <a:cxnLst/>
              <a:rect l="l" t="t" r="r" b="b"/>
              <a:pathLst>
                <a:path w="784" h="835" extrusionOk="0">
                  <a:moveTo>
                    <a:pt x="462" y="1"/>
                  </a:moveTo>
                  <a:cubicBezTo>
                    <a:pt x="216" y="1"/>
                    <a:pt x="0" y="223"/>
                    <a:pt x="53" y="494"/>
                  </a:cubicBezTo>
                  <a:cubicBezTo>
                    <a:pt x="94" y="709"/>
                    <a:pt x="278" y="835"/>
                    <a:pt x="465" y="835"/>
                  </a:cubicBezTo>
                  <a:cubicBezTo>
                    <a:pt x="581" y="835"/>
                    <a:pt x="698" y="787"/>
                    <a:pt x="783" y="683"/>
                  </a:cubicBezTo>
                  <a:cubicBezTo>
                    <a:pt x="737" y="468"/>
                    <a:pt x="696" y="257"/>
                    <a:pt x="664" y="54"/>
                  </a:cubicBezTo>
                  <a:cubicBezTo>
                    <a:pt x="598" y="17"/>
                    <a:pt x="529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07;p105"/>
            <p:cNvSpPr/>
            <p:nvPr/>
          </p:nvSpPr>
          <p:spPr>
            <a:xfrm>
              <a:off x="4318678" y="4779425"/>
              <a:ext cx="99939" cy="85853"/>
            </a:xfrm>
            <a:custGeom>
              <a:avLst/>
              <a:gdLst/>
              <a:ahLst/>
              <a:cxnLst/>
              <a:rect l="l" t="t" r="r" b="b"/>
              <a:pathLst>
                <a:path w="972" h="835" extrusionOk="0">
                  <a:moveTo>
                    <a:pt x="557" y="1"/>
                  </a:moveTo>
                  <a:cubicBezTo>
                    <a:pt x="186" y="1"/>
                    <a:pt x="0" y="450"/>
                    <a:pt x="261" y="711"/>
                  </a:cubicBezTo>
                  <a:cubicBezTo>
                    <a:pt x="347" y="796"/>
                    <a:pt x="451" y="835"/>
                    <a:pt x="554" y="835"/>
                  </a:cubicBezTo>
                  <a:cubicBezTo>
                    <a:pt x="767" y="835"/>
                    <a:pt x="971" y="669"/>
                    <a:pt x="971" y="418"/>
                  </a:cubicBezTo>
                  <a:cubicBezTo>
                    <a:pt x="971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08;p105"/>
            <p:cNvSpPr/>
            <p:nvPr/>
          </p:nvSpPr>
          <p:spPr>
            <a:xfrm>
              <a:off x="4477530" y="4779425"/>
              <a:ext cx="99939" cy="85853"/>
            </a:xfrm>
            <a:custGeom>
              <a:avLst/>
              <a:gdLst/>
              <a:ahLst/>
              <a:cxnLst/>
              <a:rect l="l" t="t" r="r" b="b"/>
              <a:pathLst>
                <a:path w="972" h="835" extrusionOk="0">
                  <a:moveTo>
                    <a:pt x="557" y="1"/>
                  </a:moveTo>
                  <a:cubicBezTo>
                    <a:pt x="186" y="1"/>
                    <a:pt x="0" y="450"/>
                    <a:pt x="261" y="711"/>
                  </a:cubicBezTo>
                  <a:cubicBezTo>
                    <a:pt x="347" y="796"/>
                    <a:pt x="452" y="835"/>
                    <a:pt x="554" y="835"/>
                  </a:cubicBezTo>
                  <a:cubicBezTo>
                    <a:pt x="768" y="835"/>
                    <a:pt x="971" y="669"/>
                    <a:pt x="971" y="418"/>
                  </a:cubicBezTo>
                  <a:cubicBezTo>
                    <a:pt x="971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09;p105"/>
            <p:cNvSpPr/>
            <p:nvPr/>
          </p:nvSpPr>
          <p:spPr>
            <a:xfrm>
              <a:off x="4636382" y="4779425"/>
              <a:ext cx="100247" cy="85853"/>
            </a:xfrm>
            <a:custGeom>
              <a:avLst/>
              <a:gdLst/>
              <a:ahLst/>
              <a:cxnLst/>
              <a:rect l="l" t="t" r="r" b="b"/>
              <a:pathLst>
                <a:path w="975" h="835" extrusionOk="0">
                  <a:moveTo>
                    <a:pt x="557" y="1"/>
                  </a:moveTo>
                  <a:cubicBezTo>
                    <a:pt x="186" y="1"/>
                    <a:pt x="0" y="450"/>
                    <a:pt x="261" y="711"/>
                  </a:cubicBezTo>
                  <a:cubicBezTo>
                    <a:pt x="347" y="796"/>
                    <a:pt x="452" y="835"/>
                    <a:pt x="555" y="835"/>
                  </a:cubicBezTo>
                  <a:cubicBezTo>
                    <a:pt x="769" y="835"/>
                    <a:pt x="974" y="669"/>
                    <a:pt x="974" y="418"/>
                  </a:cubicBezTo>
                  <a:cubicBezTo>
                    <a:pt x="972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10;p105"/>
            <p:cNvSpPr/>
            <p:nvPr/>
          </p:nvSpPr>
          <p:spPr>
            <a:xfrm>
              <a:off x="4795234" y="4779425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57" y="1"/>
                  </a:moveTo>
                  <a:cubicBezTo>
                    <a:pt x="186" y="1"/>
                    <a:pt x="1" y="450"/>
                    <a:pt x="262" y="714"/>
                  </a:cubicBezTo>
                  <a:cubicBezTo>
                    <a:pt x="347" y="798"/>
                    <a:pt x="451" y="836"/>
                    <a:pt x="553" y="836"/>
                  </a:cubicBezTo>
                  <a:cubicBezTo>
                    <a:pt x="769" y="836"/>
                    <a:pt x="975" y="669"/>
                    <a:pt x="975" y="418"/>
                  </a:cubicBezTo>
                  <a:cubicBezTo>
                    <a:pt x="975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11;p105"/>
            <p:cNvSpPr/>
            <p:nvPr/>
          </p:nvSpPr>
          <p:spPr>
            <a:xfrm>
              <a:off x="4954086" y="4779425"/>
              <a:ext cx="100247" cy="85955"/>
            </a:xfrm>
            <a:custGeom>
              <a:avLst/>
              <a:gdLst/>
              <a:ahLst/>
              <a:cxnLst/>
              <a:rect l="l" t="t" r="r" b="b"/>
              <a:pathLst>
                <a:path w="975" h="836" extrusionOk="0">
                  <a:moveTo>
                    <a:pt x="557" y="1"/>
                  </a:moveTo>
                  <a:cubicBezTo>
                    <a:pt x="186" y="1"/>
                    <a:pt x="1" y="450"/>
                    <a:pt x="262" y="714"/>
                  </a:cubicBezTo>
                  <a:cubicBezTo>
                    <a:pt x="347" y="798"/>
                    <a:pt x="451" y="836"/>
                    <a:pt x="554" y="836"/>
                  </a:cubicBezTo>
                  <a:cubicBezTo>
                    <a:pt x="769" y="836"/>
                    <a:pt x="975" y="669"/>
                    <a:pt x="975" y="418"/>
                  </a:cubicBezTo>
                  <a:cubicBezTo>
                    <a:pt x="975" y="189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12;p105"/>
            <p:cNvSpPr/>
            <p:nvPr/>
          </p:nvSpPr>
          <p:spPr>
            <a:xfrm>
              <a:off x="4318678" y="4947839"/>
              <a:ext cx="99939" cy="85647"/>
            </a:xfrm>
            <a:custGeom>
              <a:avLst/>
              <a:gdLst/>
              <a:ahLst/>
              <a:cxnLst/>
              <a:rect l="l" t="t" r="r" b="b"/>
              <a:pathLst>
                <a:path w="972" h="833" extrusionOk="0">
                  <a:moveTo>
                    <a:pt x="557" y="1"/>
                  </a:moveTo>
                  <a:cubicBezTo>
                    <a:pt x="186" y="1"/>
                    <a:pt x="0" y="447"/>
                    <a:pt x="261" y="711"/>
                  </a:cubicBezTo>
                  <a:cubicBezTo>
                    <a:pt x="345" y="795"/>
                    <a:pt x="449" y="833"/>
                    <a:pt x="551" y="833"/>
                  </a:cubicBezTo>
                  <a:cubicBezTo>
                    <a:pt x="765" y="833"/>
                    <a:pt x="971" y="667"/>
                    <a:pt x="971" y="415"/>
                  </a:cubicBezTo>
                  <a:cubicBezTo>
                    <a:pt x="971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13;p105"/>
            <p:cNvSpPr/>
            <p:nvPr/>
          </p:nvSpPr>
          <p:spPr>
            <a:xfrm>
              <a:off x="4477530" y="4947839"/>
              <a:ext cx="99939" cy="85647"/>
            </a:xfrm>
            <a:custGeom>
              <a:avLst/>
              <a:gdLst/>
              <a:ahLst/>
              <a:cxnLst/>
              <a:rect l="l" t="t" r="r" b="b"/>
              <a:pathLst>
                <a:path w="972" h="833" extrusionOk="0">
                  <a:moveTo>
                    <a:pt x="557" y="1"/>
                  </a:moveTo>
                  <a:cubicBezTo>
                    <a:pt x="186" y="1"/>
                    <a:pt x="0" y="447"/>
                    <a:pt x="261" y="711"/>
                  </a:cubicBezTo>
                  <a:cubicBezTo>
                    <a:pt x="346" y="795"/>
                    <a:pt x="450" y="833"/>
                    <a:pt x="552" y="833"/>
                  </a:cubicBezTo>
                  <a:cubicBezTo>
                    <a:pt x="767" y="833"/>
                    <a:pt x="971" y="667"/>
                    <a:pt x="971" y="415"/>
                  </a:cubicBezTo>
                  <a:cubicBezTo>
                    <a:pt x="971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814;p105"/>
            <p:cNvSpPr/>
            <p:nvPr/>
          </p:nvSpPr>
          <p:spPr>
            <a:xfrm>
              <a:off x="4636382" y="4947839"/>
              <a:ext cx="100247" cy="85647"/>
            </a:xfrm>
            <a:custGeom>
              <a:avLst/>
              <a:gdLst/>
              <a:ahLst/>
              <a:cxnLst/>
              <a:rect l="l" t="t" r="r" b="b"/>
              <a:pathLst>
                <a:path w="975" h="833" extrusionOk="0">
                  <a:moveTo>
                    <a:pt x="557" y="1"/>
                  </a:moveTo>
                  <a:cubicBezTo>
                    <a:pt x="186" y="1"/>
                    <a:pt x="0" y="447"/>
                    <a:pt x="261" y="711"/>
                  </a:cubicBezTo>
                  <a:cubicBezTo>
                    <a:pt x="346" y="795"/>
                    <a:pt x="451" y="833"/>
                    <a:pt x="553" y="833"/>
                  </a:cubicBezTo>
                  <a:cubicBezTo>
                    <a:pt x="767" y="833"/>
                    <a:pt x="973" y="667"/>
                    <a:pt x="974" y="415"/>
                  </a:cubicBezTo>
                  <a:cubicBezTo>
                    <a:pt x="974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815;p105"/>
            <p:cNvSpPr/>
            <p:nvPr/>
          </p:nvSpPr>
          <p:spPr>
            <a:xfrm>
              <a:off x="4795234" y="4947839"/>
              <a:ext cx="100247" cy="85853"/>
            </a:xfrm>
            <a:custGeom>
              <a:avLst/>
              <a:gdLst/>
              <a:ahLst/>
              <a:cxnLst/>
              <a:rect l="l" t="t" r="r" b="b"/>
              <a:pathLst>
                <a:path w="975" h="835" extrusionOk="0">
                  <a:moveTo>
                    <a:pt x="557" y="1"/>
                  </a:moveTo>
                  <a:cubicBezTo>
                    <a:pt x="186" y="1"/>
                    <a:pt x="1" y="447"/>
                    <a:pt x="262" y="711"/>
                  </a:cubicBezTo>
                  <a:cubicBezTo>
                    <a:pt x="347" y="796"/>
                    <a:pt x="451" y="834"/>
                    <a:pt x="554" y="834"/>
                  </a:cubicBezTo>
                  <a:cubicBezTo>
                    <a:pt x="769" y="834"/>
                    <a:pt x="975" y="666"/>
                    <a:pt x="975" y="415"/>
                  </a:cubicBezTo>
                  <a:cubicBezTo>
                    <a:pt x="975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816;p105"/>
            <p:cNvSpPr/>
            <p:nvPr/>
          </p:nvSpPr>
          <p:spPr>
            <a:xfrm>
              <a:off x="4954086" y="4947839"/>
              <a:ext cx="100247" cy="85853"/>
            </a:xfrm>
            <a:custGeom>
              <a:avLst/>
              <a:gdLst/>
              <a:ahLst/>
              <a:cxnLst/>
              <a:rect l="l" t="t" r="r" b="b"/>
              <a:pathLst>
                <a:path w="975" h="835" extrusionOk="0">
                  <a:moveTo>
                    <a:pt x="557" y="1"/>
                  </a:moveTo>
                  <a:cubicBezTo>
                    <a:pt x="186" y="1"/>
                    <a:pt x="1" y="447"/>
                    <a:pt x="262" y="711"/>
                  </a:cubicBezTo>
                  <a:cubicBezTo>
                    <a:pt x="347" y="796"/>
                    <a:pt x="451" y="834"/>
                    <a:pt x="554" y="834"/>
                  </a:cubicBezTo>
                  <a:cubicBezTo>
                    <a:pt x="769" y="834"/>
                    <a:pt x="975" y="666"/>
                    <a:pt x="975" y="415"/>
                  </a:cubicBezTo>
                  <a:cubicBezTo>
                    <a:pt x="975" y="186"/>
                    <a:pt x="786" y="1"/>
                    <a:pt x="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17;p105"/>
            <p:cNvSpPr/>
            <p:nvPr/>
          </p:nvSpPr>
          <p:spPr>
            <a:xfrm>
              <a:off x="5127332" y="4979096"/>
              <a:ext cx="12338" cy="35061"/>
            </a:xfrm>
            <a:custGeom>
              <a:avLst/>
              <a:gdLst/>
              <a:ahLst/>
              <a:cxnLst/>
              <a:rect l="l" t="t" r="r" b="b"/>
              <a:pathLst>
                <a:path w="120" h="341" extrusionOk="0">
                  <a:moveTo>
                    <a:pt x="18" y="1"/>
                  </a:moveTo>
                  <a:cubicBezTo>
                    <a:pt x="6" y="36"/>
                    <a:pt x="0" y="73"/>
                    <a:pt x="3" y="111"/>
                  </a:cubicBezTo>
                  <a:cubicBezTo>
                    <a:pt x="0" y="192"/>
                    <a:pt x="26" y="273"/>
                    <a:pt x="70" y="340"/>
                  </a:cubicBezTo>
                  <a:lnTo>
                    <a:pt x="119" y="300"/>
                  </a:lnTo>
                  <a:cubicBezTo>
                    <a:pt x="119" y="300"/>
                    <a:pt x="81" y="189"/>
                    <a:pt x="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18;p105"/>
            <p:cNvSpPr/>
            <p:nvPr/>
          </p:nvSpPr>
          <p:spPr>
            <a:xfrm>
              <a:off x="4411316" y="4643398"/>
              <a:ext cx="596444" cy="176640"/>
            </a:xfrm>
            <a:custGeom>
              <a:avLst/>
              <a:gdLst/>
              <a:ahLst/>
              <a:cxnLst/>
              <a:rect l="l" t="t" r="r" b="b"/>
              <a:pathLst>
                <a:path w="5801" h="1718" extrusionOk="0">
                  <a:moveTo>
                    <a:pt x="107" y="0"/>
                  </a:moveTo>
                  <a:cubicBezTo>
                    <a:pt x="46" y="0"/>
                    <a:pt x="1" y="85"/>
                    <a:pt x="61" y="132"/>
                  </a:cubicBezTo>
                  <a:cubicBezTo>
                    <a:pt x="86" y="154"/>
                    <a:pt x="2214" y="1718"/>
                    <a:pt x="4619" y="1718"/>
                  </a:cubicBezTo>
                  <a:cubicBezTo>
                    <a:pt x="4794" y="1718"/>
                    <a:pt x="4970" y="1709"/>
                    <a:pt x="5146" y="1692"/>
                  </a:cubicBezTo>
                  <a:cubicBezTo>
                    <a:pt x="5338" y="1672"/>
                    <a:pt x="5526" y="1640"/>
                    <a:pt x="5715" y="1599"/>
                  </a:cubicBezTo>
                  <a:cubicBezTo>
                    <a:pt x="5801" y="1580"/>
                    <a:pt x="5780" y="1454"/>
                    <a:pt x="5702" y="1454"/>
                  </a:cubicBezTo>
                  <a:cubicBezTo>
                    <a:pt x="5696" y="1454"/>
                    <a:pt x="5690" y="1455"/>
                    <a:pt x="5683" y="1457"/>
                  </a:cubicBezTo>
                  <a:cubicBezTo>
                    <a:pt x="5326" y="1536"/>
                    <a:pt x="4968" y="1570"/>
                    <a:pt x="4617" y="1570"/>
                  </a:cubicBezTo>
                  <a:cubicBezTo>
                    <a:pt x="2264" y="1570"/>
                    <a:pt x="174" y="34"/>
                    <a:pt x="151" y="16"/>
                  </a:cubicBezTo>
                  <a:cubicBezTo>
                    <a:pt x="136" y="5"/>
                    <a:pt x="121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19;p105"/>
            <p:cNvSpPr/>
            <p:nvPr/>
          </p:nvSpPr>
          <p:spPr>
            <a:xfrm>
              <a:off x="4582506" y="4612245"/>
              <a:ext cx="352047" cy="160190"/>
            </a:xfrm>
            <a:custGeom>
              <a:avLst/>
              <a:gdLst/>
              <a:ahLst/>
              <a:cxnLst/>
              <a:rect l="l" t="t" r="r" b="b"/>
              <a:pathLst>
                <a:path w="3424" h="1558" extrusionOk="0">
                  <a:moveTo>
                    <a:pt x="105" y="0"/>
                  </a:moveTo>
                  <a:cubicBezTo>
                    <a:pt x="46" y="0"/>
                    <a:pt x="0" y="82"/>
                    <a:pt x="61" y="131"/>
                  </a:cubicBezTo>
                  <a:cubicBezTo>
                    <a:pt x="785" y="699"/>
                    <a:pt x="1710" y="1250"/>
                    <a:pt x="2768" y="1473"/>
                  </a:cubicBezTo>
                  <a:cubicBezTo>
                    <a:pt x="2954" y="1511"/>
                    <a:pt x="3142" y="1540"/>
                    <a:pt x="3334" y="1557"/>
                  </a:cubicBezTo>
                  <a:cubicBezTo>
                    <a:pt x="3336" y="1557"/>
                    <a:pt x="3338" y="1557"/>
                    <a:pt x="3340" y="1557"/>
                  </a:cubicBezTo>
                  <a:cubicBezTo>
                    <a:pt x="3375" y="1557"/>
                    <a:pt x="3407" y="1535"/>
                    <a:pt x="3415" y="1499"/>
                  </a:cubicBezTo>
                  <a:cubicBezTo>
                    <a:pt x="3423" y="1456"/>
                    <a:pt x="3392" y="1415"/>
                    <a:pt x="3351" y="1412"/>
                  </a:cubicBezTo>
                  <a:cubicBezTo>
                    <a:pt x="2087" y="1299"/>
                    <a:pt x="982" y="673"/>
                    <a:pt x="150" y="18"/>
                  </a:cubicBezTo>
                  <a:cubicBezTo>
                    <a:pt x="135" y="5"/>
                    <a:pt x="119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20;p105"/>
            <p:cNvSpPr/>
            <p:nvPr/>
          </p:nvSpPr>
          <p:spPr>
            <a:xfrm>
              <a:off x="4464780" y="3643709"/>
              <a:ext cx="346495" cy="71972"/>
            </a:xfrm>
            <a:custGeom>
              <a:avLst/>
              <a:gdLst/>
              <a:ahLst/>
              <a:cxnLst/>
              <a:rect l="l" t="t" r="r" b="b"/>
              <a:pathLst>
                <a:path w="3370" h="700" extrusionOk="0">
                  <a:moveTo>
                    <a:pt x="106" y="1"/>
                  </a:moveTo>
                  <a:cubicBezTo>
                    <a:pt x="39" y="1"/>
                    <a:pt x="0" y="101"/>
                    <a:pt x="75" y="140"/>
                  </a:cubicBezTo>
                  <a:cubicBezTo>
                    <a:pt x="130" y="169"/>
                    <a:pt x="1154" y="699"/>
                    <a:pt x="2281" y="699"/>
                  </a:cubicBezTo>
                  <a:cubicBezTo>
                    <a:pt x="2393" y="699"/>
                    <a:pt x="2507" y="694"/>
                    <a:pt x="2620" y="682"/>
                  </a:cubicBezTo>
                  <a:cubicBezTo>
                    <a:pt x="2849" y="662"/>
                    <a:pt x="3073" y="610"/>
                    <a:pt x="3290" y="535"/>
                  </a:cubicBezTo>
                  <a:cubicBezTo>
                    <a:pt x="3370" y="504"/>
                    <a:pt x="3340" y="393"/>
                    <a:pt x="3269" y="393"/>
                  </a:cubicBezTo>
                  <a:cubicBezTo>
                    <a:pt x="3260" y="393"/>
                    <a:pt x="3251" y="394"/>
                    <a:pt x="3241" y="398"/>
                  </a:cubicBezTo>
                  <a:cubicBezTo>
                    <a:pt x="2935" y="509"/>
                    <a:pt x="2614" y="553"/>
                    <a:pt x="2299" y="553"/>
                  </a:cubicBezTo>
                  <a:cubicBezTo>
                    <a:pt x="1190" y="553"/>
                    <a:pt x="155" y="17"/>
                    <a:pt x="142" y="10"/>
                  </a:cubicBezTo>
                  <a:cubicBezTo>
                    <a:pt x="129" y="4"/>
                    <a:pt x="117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821;p105"/>
            <p:cNvSpPr/>
            <p:nvPr/>
          </p:nvSpPr>
          <p:spPr>
            <a:xfrm>
              <a:off x="4566261" y="3765958"/>
              <a:ext cx="217973" cy="40716"/>
            </a:xfrm>
            <a:custGeom>
              <a:avLst/>
              <a:gdLst/>
              <a:ahLst/>
              <a:cxnLst/>
              <a:rect l="l" t="t" r="r" b="b"/>
              <a:pathLst>
                <a:path w="2120" h="396" extrusionOk="0">
                  <a:moveTo>
                    <a:pt x="2014" y="1"/>
                  </a:moveTo>
                  <a:cubicBezTo>
                    <a:pt x="2003" y="1"/>
                    <a:pt x="1991" y="3"/>
                    <a:pt x="1978" y="9"/>
                  </a:cubicBezTo>
                  <a:cubicBezTo>
                    <a:pt x="1617" y="198"/>
                    <a:pt x="1159" y="246"/>
                    <a:pt x="788" y="246"/>
                  </a:cubicBezTo>
                  <a:cubicBezTo>
                    <a:pt x="411" y="246"/>
                    <a:pt x="123" y="197"/>
                    <a:pt x="117" y="195"/>
                  </a:cubicBezTo>
                  <a:cubicBezTo>
                    <a:pt x="112" y="194"/>
                    <a:pt x="106" y="194"/>
                    <a:pt x="101" y="194"/>
                  </a:cubicBezTo>
                  <a:cubicBezTo>
                    <a:pt x="16" y="194"/>
                    <a:pt x="1" y="324"/>
                    <a:pt x="91" y="340"/>
                  </a:cubicBezTo>
                  <a:cubicBezTo>
                    <a:pt x="322" y="377"/>
                    <a:pt x="554" y="395"/>
                    <a:pt x="787" y="395"/>
                  </a:cubicBezTo>
                  <a:cubicBezTo>
                    <a:pt x="919" y="395"/>
                    <a:pt x="1052" y="389"/>
                    <a:pt x="1184" y="378"/>
                  </a:cubicBezTo>
                  <a:cubicBezTo>
                    <a:pt x="1477" y="349"/>
                    <a:pt x="1781" y="279"/>
                    <a:pt x="2045" y="140"/>
                  </a:cubicBezTo>
                  <a:cubicBezTo>
                    <a:pt x="2120" y="100"/>
                    <a:pt x="2081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22;p105"/>
            <p:cNvSpPr/>
            <p:nvPr/>
          </p:nvSpPr>
          <p:spPr>
            <a:xfrm>
              <a:off x="4218740" y="3995754"/>
              <a:ext cx="191138" cy="333643"/>
            </a:xfrm>
            <a:custGeom>
              <a:avLst/>
              <a:gdLst/>
              <a:ahLst/>
              <a:cxnLst/>
              <a:rect l="l" t="t" r="r" b="b"/>
              <a:pathLst>
                <a:path w="1859" h="3245" extrusionOk="0">
                  <a:moveTo>
                    <a:pt x="1771" y="0"/>
                  </a:moveTo>
                  <a:cubicBezTo>
                    <a:pt x="1741" y="0"/>
                    <a:pt x="1712" y="17"/>
                    <a:pt x="1703" y="56"/>
                  </a:cubicBezTo>
                  <a:lnTo>
                    <a:pt x="975" y="3054"/>
                  </a:lnTo>
                  <a:cubicBezTo>
                    <a:pt x="808" y="3084"/>
                    <a:pt x="638" y="3099"/>
                    <a:pt x="469" y="3099"/>
                  </a:cubicBezTo>
                  <a:cubicBezTo>
                    <a:pt x="312" y="3099"/>
                    <a:pt x="156" y="3086"/>
                    <a:pt x="1" y="3059"/>
                  </a:cubicBezTo>
                  <a:lnTo>
                    <a:pt x="1" y="3059"/>
                  </a:lnTo>
                  <a:cubicBezTo>
                    <a:pt x="15" y="3112"/>
                    <a:pt x="27" y="3161"/>
                    <a:pt x="41" y="3213"/>
                  </a:cubicBezTo>
                  <a:cubicBezTo>
                    <a:pt x="186" y="3234"/>
                    <a:pt x="332" y="3244"/>
                    <a:pt x="479" y="3244"/>
                  </a:cubicBezTo>
                  <a:cubicBezTo>
                    <a:pt x="577" y="3244"/>
                    <a:pt x="675" y="3240"/>
                    <a:pt x="772" y="3231"/>
                  </a:cubicBezTo>
                  <a:cubicBezTo>
                    <a:pt x="891" y="3219"/>
                    <a:pt x="984" y="3202"/>
                    <a:pt x="1047" y="3190"/>
                  </a:cubicBezTo>
                  <a:cubicBezTo>
                    <a:pt x="1076" y="3184"/>
                    <a:pt x="1100" y="3164"/>
                    <a:pt x="1105" y="3135"/>
                  </a:cubicBezTo>
                  <a:lnTo>
                    <a:pt x="1845" y="91"/>
                  </a:lnTo>
                  <a:cubicBezTo>
                    <a:pt x="1858" y="36"/>
                    <a:pt x="1814" y="0"/>
                    <a:pt x="1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23;p105"/>
            <p:cNvSpPr/>
            <p:nvPr/>
          </p:nvSpPr>
          <p:spPr>
            <a:xfrm>
              <a:off x="4361449" y="4021767"/>
              <a:ext cx="92433" cy="110734"/>
            </a:xfrm>
            <a:custGeom>
              <a:avLst/>
              <a:gdLst/>
              <a:ahLst/>
              <a:cxnLst/>
              <a:rect l="l" t="t" r="r" b="b"/>
              <a:pathLst>
                <a:path w="899" h="1077" extrusionOk="0">
                  <a:moveTo>
                    <a:pt x="796" y="0"/>
                  </a:moveTo>
                  <a:cubicBezTo>
                    <a:pt x="776" y="0"/>
                    <a:pt x="756" y="9"/>
                    <a:pt x="741" y="29"/>
                  </a:cubicBezTo>
                  <a:lnTo>
                    <a:pt x="39" y="957"/>
                  </a:lnTo>
                  <a:cubicBezTo>
                    <a:pt x="0" y="1007"/>
                    <a:pt x="39" y="1076"/>
                    <a:pt x="99" y="1076"/>
                  </a:cubicBezTo>
                  <a:cubicBezTo>
                    <a:pt x="101" y="1076"/>
                    <a:pt x="103" y="1076"/>
                    <a:pt x="106" y="1076"/>
                  </a:cubicBezTo>
                  <a:cubicBezTo>
                    <a:pt x="126" y="1073"/>
                    <a:pt x="144" y="1061"/>
                    <a:pt x="155" y="1047"/>
                  </a:cubicBezTo>
                  <a:lnTo>
                    <a:pt x="857" y="119"/>
                  </a:lnTo>
                  <a:cubicBezTo>
                    <a:pt x="899" y="62"/>
                    <a:pt x="849" y="0"/>
                    <a:pt x="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24;p105"/>
            <p:cNvSpPr/>
            <p:nvPr/>
          </p:nvSpPr>
          <p:spPr>
            <a:xfrm>
              <a:off x="4477838" y="3300712"/>
              <a:ext cx="314519" cy="348346"/>
            </a:xfrm>
            <a:custGeom>
              <a:avLst/>
              <a:gdLst/>
              <a:ahLst/>
              <a:cxnLst/>
              <a:rect l="l" t="t" r="r" b="b"/>
              <a:pathLst>
                <a:path w="3059" h="3388" extrusionOk="0">
                  <a:moveTo>
                    <a:pt x="394" y="0"/>
                  </a:moveTo>
                  <a:cubicBezTo>
                    <a:pt x="394" y="0"/>
                    <a:pt x="403" y="192"/>
                    <a:pt x="391" y="482"/>
                  </a:cubicBezTo>
                  <a:cubicBezTo>
                    <a:pt x="371" y="1059"/>
                    <a:pt x="241" y="1969"/>
                    <a:pt x="0" y="2598"/>
                  </a:cubicBezTo>
                  <a:cubicBezTo>
                    <a:pt x="0" y="2598"/>
                    <a:pt x="915" y="3388"/>
                    <a:pt x="1963" y="3388"/>
                  </a:cubicBezTo>
                  <a:cubicBezTo>
                    <a:pt x="1987" y="3388"/>
                    <a:pt x="2011" y="3387"/>
                    <a:pt x="2035" y="3386"/>
                  </a:cubicBezTo>
                  <a:cubicBezTo>
                    <a:pt x="2937" y="3357"/>
                    <a:pt x="3009" y="2737"/>
                    <a:pt x="3009" y="2737"/>
                  </a:cubicBezTo>
                  <a:lnTo>
                    <a:pt x="3021" y="2476"/>
                  </a:lnTo>
                  <a:lnTo>
                    <a:pt x="3030" y="2125"/>
                  </a:lnTo>
                  <a:lnTo>
                    <a:pt x="3059" y="1415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F79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25;p105"/>
            <p:cNvSpPr/>
            <p:nvPr/>
          </p:nvSpPr>
          <p:spPr>
            <a:xfrm>
              <a:off x="4518656" y="3300712"/>
              <a:ext cx="273700" cy="218898"/>
            </a:xfrm>
            <a:custGeom>
              <a:avLst/>
              <a:gdLst/>
              <a:ahLst/>
              <a:cxnLst/>
              <a:rect l="l" t="t" r="r" b="b"/>
              <a:pathLst>
                <a:path w="2662" h="2129" extrusionOk="0">
                  <a:moveTo>
                    <a:pt x="0" y="0"/>
                  </a:moveTo>
                  <a:cubicBezTo>
                    <a:pt x="0" y="6"/>
                    <a:pt x="9" y="58"/>
                    <a:pt x="0" y="331"/>
                  </a:cubicBezTo>
                  <a:cubicBezTo>
                    <a:pt x="299" y="951"/>
                    <a:pt x="1177" y="1891"/>
                    <a:pt x="2633" y="2128"/>
                  </a:cubicBezTo>
                  <a:lnTo>
                    <a:pt x="2662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26;p105"/>
            <p:cNvSpPr/>
            <p:nvPr/>
          </p:nvSpPr>
          <p:spPr>
            <a:xfrm>
              <a:off x="4948739" y="3031743"/>
              <a:ext cx="155769" cy="230003"/>
            </a:xfrm>
            <a:custGeom>
              <a:avLst/>
              <a:gdLst/>
              <a:ahLst/>
              <a:cxnLst/>
              <a:rect l="l" t="t" r="r" b="b"/>
              <a:pathLst>
                <a:path w="1515" h="2237" extrusionOk="0">
                  <a:moveTo>
                    <a:pt x="808" y="1"/>
                  </a:moveTo>
                  <a:cubicBezTo>
                    <a:pt x="394" y="1"/>
                    <a:pt x="224" y="428"/>
                    <a:pt x="224" y="428"/>
                  </a:cubicBezTo>
                  <a:lnTo>
                    <a:pt x="1" y="2213"/>
                  </a:lnTo>
                  <a:cubicBezTo>
                    <a:pt x="77" y="2229"/>
                    <a:pt x="150" y="2236"/>
                    <a:pt x="220" y="2236"/>
                  </a:cubicBezTo>
                  <a:cubicBezTo>
                    <a:pt x="1381" y="2236"/>
                    <a:pt x="1515" y="175"/>
                    <a:pt x="995" y="28"/>
                  </a:cubicBezTo>
                  <a:cubicBezTo>
                    <a:pt x="928" y="9"/>
                    <a:pt x="866" y="1"/>
                    <a:pt x="808" y="1"/>
                  </a:cubicBezTo>
                  <a:close/>
                </a:path>
              </a:pathLst>
            </a:custGeom>
            <a:solidFill>
              <a:srgbClr val="F36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27;p105"/>
            <p:cNvSpPr/>
            <p:nvPr/>
          </p:nvSpPr>
          <p:spPr>
            <a:xfrm>
              <a:off x="4880160" y="3188127"/>
              <a:ext cx="171500" cy="146618"/>
            </a:xfrm>
            <a:custGeom>
              <a:avLst/>
              <a:gdLst/>
              <a:ahLst/>
              <a:cxnLst/>
              <a:rect l="l" t="t" r="r" b="b"/>
              <a:pathLst>
                <a:path w="1668" h="1426" extrusionOk="0">
                  <a:moveTo>
                    <a:pt x="955" y="162"/>
                  </a:moveTo>
                  <a:cubicBezTo>
                    <a:pt x="1259" y="162"/>
                    <a:pt x="1508" y="408"/>
                    <a:pt x="1508" y="716"/>
                  </a:cubicBezTo>
                  <a:cubicBezTo>
                    <a:pt x="1508" y="1049"/>
                    <a:pt x="1235" y="1270"/>
                    <a:pt x="950" y="1270"/>
                  </a:cubicBezTo>
                  <a:cubicBezTo>
                    <a:pt x="814" y="1270"/>
                    <a:pt x="676" y="1219"/>
                    <a:pt x="563" y="1107"/>
                  </a:cubicBezTo>
                  <a:cubicBezTo>
                    <a:pt x="215" y="756"/>
                    <a:pt x="462" y="162"/>
                    <a:pt x="955" y="162"/>
                  </a:cubicBezTo>
                  <a:close/>
                  <a:moveTo>
                    <a:pt x="949" y="1"/>
                  </a:moveTo>
                  <a:cubicBezTo>
                    <a:pt x="774" y="1"/>
                    <a:pt x="595" y="66"/>
                    <a:pt x="450" y="211"/>
                  </a:cubicBezTo>
                  <a:cubicBezTo>
                    <a:pt x="1" y="661"/>
                    <a:pt x="320" y="1426"/>
                    <a:pt x="955" y="1426"/>
                  </a:cubicBezTo>
                  <a:cubicBezTo>
                    <a:pt x="1349" y="1426"/>
                    <a:pt x="1668" y="1107"/>
                    <a:pt x="1668" y="716"/>
                  </a:cubicBezTo>
                  <a:cubicBezTo>
                    <a:pt x="1668" y="286"/>
                    <a:pt x="1316" y="1"/>
                    <a:pt x="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28;p105"/>
            <p:cNvSpPr/>
            <p:nvPr/>
          </p:nvSpPr>
          <p:spPr>
            <a:xfrm>
              <a:off x="4415840" y="2665406"/>
              <a:ext cx="645694" cy="795088"/>
            </a:xfrm>
            <a:custGeom>
              <a:avLst/>
              <a:gdLst/>
              <a:ahLst/>
              <a:cxnLst/>
              <a:rect l="l" t="t" r="r" b="b"/>
              <a:pathLst>
                <a:path w="6280" h="7733" extrusionOk="0">
                  <a:moveTo>
                    <a:pt x="3264" y="1"/>
                  </a:moveTo>
                  <a:cubicBezTo>
                    <a:pt x="1790" y="1"/>
                    <a:pt x="150" y="1088"/>
                    <a:pt x="3" y="2622"/>
                  </a:cubicBezTo>
                  <a:cubicBezTo>
                    <a:pt x="0" y="2886"/>
                    <a:pt x="12" y="3150"/>
                    <a:pt x="38" y="3411"/>
                  </a:cubicBezTo>
                  <a:cubicBezTo>
                    <a:pt x="165" y="4736"/>
                    <a:pt x="722" y="7110"/>
                    <a:pt x="3018" y="7652"/>
                  </a:cubicBezTo>
                  <a:cubicBezTo>
                    <a:pt x="3247" y="7706"/>
                    <a:pt x="3468" y="7733"/>
                    <a:pt x="3681" y="7733"/>
                  </a:cubicBezTo>
                  <a:cubicBezTo>
                    <a:pt x="4631" y="7733"/>
                    <a:pt x="5403" y="7191"/>
                    <a:pt x="5824" y="6037"/>
                  </a:cubicBezTo>
                  <a:cubicBezTo>
                    <a:pt x="5868" y="5918"/>
                    <a:pt x="5900" y="5797"/>
                    <a:pt x="5932" y="5675"/>
                  </a:cubicBezTo>
                  <a:cubicBezTo>
                    <a:pt x="5969" y="5533"/>
                    <a:pt x="6001" y="5394"/>
                    <a:pt x="6033" y="5255"/>
                  </a:cubicBezTo>
                  <a:cubicBezTo>
                    <a:pt x="6033" y="5249"/>
                    <a:pt x="6036" y="5243"/>
                    <a:pt x="6036" y="5237"/>
                  </a:cubicBezTo>
                  <a:cubicBezTo>
                    <a:pt x="6059" y="5130"/>
                    <a:pt x="6082" y="5023"/>
                    <a:pt x="6100" y="4918"/>
                  </a:cubicBezTo>
                  <a:cubicBezTo>
                    <a:pt x="6103" y="4904"/>
                    <a:pt x="6106" y="4892"/>
                    <a:pt x="6106" y="4881"/>
                  </a:cubicBezTo>
                  <a:cubicBezTo>
                    <a:pt x="6207" y="4344"/>
                    <a:pt x="6262" y="3799"/>
                    <a:pt x="6279" y="3254"/>
                  </a:cubicBezTo>
                  <a:cubicBezTo>
                    <a:pt x="6279" y="3147"/>
                    <a:pt x="6279" y="3034"/>
                    <a:pt x="6279" y="2918"/>
                  </a:cubicBezTo>
                  <a:cubicBezTo>
                    <a:pt x="6256" y="1860"/>
                    <a:pt x="6010" y="486"/>
                    <a:pt x="3795" y="51"/>
                  </a:cubicBezTo>
                  <a:cubicBezTo>
                    <a:pt x="3622" y="17"/>
                    <a:pt x="3444" y="1"/>
                    <a:pt x="3264" y="1"/>
                  </a:cubicBezTo>
                  <a:close/>
                </a:path>
              </a:pathLst>
            </a:custGeom>
            <a:solidFill>
              <a:srgbClr val="F79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29;p105"/>
            <p:cNvSpPr/>
            <p:nvPr/>
          </p:nvSpPr>
          <p:spPr>
            <a:xfrm>
              <a:off x="4773025" y="3364767"/>
              <a:ext cx="70019" cy="22517"/>
            </a:xfrm>
            <a:custGeom>
              <a:avLst/>
              <a:gdLst/>
              <a:ahLst/>
              <a:cxnLst/>
              <a:rect l="l" t="t" r="r" b="b"/>
              <a:pathLst>
                <a:path w="681" h="219" extrusionOk="0">
                  <a:moveTo>
                    <a:pt x="111" y="1"/>
                  </a:moveTo>
                  <a:cubicBezTo>
                    <a:pt x="37" y="1"/>
                    <a:pt x="1" y="107"/>
                    <a:pt x="77" y="146"/>
                  </a:cubicBezTo>
                  <a:cubicBezTo>
                    <a:pt x="83" y="148"/>
                    <a:pt x="239" y="218"/>
                    <a:pt x="541" y="218"/>
                  </a:cubicBezTo>
                  <a:cubicBezTo>
                    <a:pt x="552" y="218"/>
                    <a:pt x="564" y="218"/>
                    <a:pt x="576" y="218"/>
                  </a:cubicBezTo>
                  <a:cubicBezTo>
                    <a:pt x="660" y="218"/>
                    <a:pt x="680" y="99"/>
                    <a:pt x="602" y="70"/>
                  </a:cubicBezTo>
                  <a:cubicBezTo>
                    <a:pt x="593" y="67"/>
                    <a:pt x="585" y="64"/>
                    <a:pt x="576" y="64"/>
                  </a:cubicBezTo>
                  <a:cubicBezTo>
                    <a:pt x="564" y="65"/>
                    <a:pt x="551" y="65"/>
                    <a:pt x="539" y="65"/>
                  </a:cubicBezTo>
                  <a:cubicBezTo>
                    <a:pt x="277" y="65"/>
                    <a:pt x="144" y="6"/>
                    <a:pt x="141" y="6"/>
                  </a:cubicBezTo>
                  <a:cubicBezTo>
                    <a:pt x="131" y="2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F36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30;p105"/>
            <p:cNvSpPr/>
            <p:nvPr/>
          </p:nvSpPr>
          <p:spPr>
            <a:xfrm>
              <a:off x="4714728" y="3250023"/>
              <a:ext cx="216534" cy="99733"/>
            </a:xfrm>
            <a:custGeom>
              <a:avLst/>
              <a:gdLst/>
              <a:ahLst/>
              <a:cxnLst/>
              <a:rect l="l" t="t" r="r" b="b"/>
              <a:pathLst>
                <a:path w="2106" h="970" extrusionOk="0">
                  <a:moveTo>
                    <a:pt x="1" y="1"/>
                  </a:moveTo>
                  <a:cubicBezTo>
                    <a:pt x="1" y="1"/>
                    <a:pt x="44" y="809"/>
                    <a:pt x="856" y="946"/>
                  </a:cubicBezTo>
                  <a:cubicBezTo>
                    <a:pt x="951" y="962"/>
                    <a:pt x="1039" y="970"/>
                    <a:pt x="1121" y="970"/>
                  </a:cubicBezTo>
                  <a:cubicBezTo>
                    <a:pt x="1954" y="970"/>
                    <a:pt x="2106" y="183"/>
                    <a:pt x="2106" y="183"/>
                  </a:cubicBezTo>
                  <a:lnTo>
                    <a:pt x="2106" y="183"/>
                  </a:lnTo>
                  <a:cubicBezTo>
                    <a:pt x="2021" y="190"/>
                    <a:pt x="1929" y="193"/>
                    <a:pt x="1833" y="193"/>
                  </a:cubicBezTo>
                  <a:cubicBezTo>
                    <a:pt x="1061" y="19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31;p105"/>
            <p:cNvSpPr/>
            <p:nvPr/>
          </p:nvSpPr>
          <p:spPr>
            <a:xfrm>
              <a:off x="4657562" y="2950414"/>
              <a:ext cx="132429" cy="54185"/>
            </a:xfrm>
            <a:custGeom>
              <a:avLst/>
              <a:gdLst/>
              <a:ahLst/>
              <a:cxnLst/>
              <a:rect l="l" t="t" r="r" b="b"/>
              <a:pathLst>
                <a:path w="1288" h="527" extrusionOk="0">
                  <a:moveTo>
                    <a:pt x="723" y="0"/>
                  </a:moveTo>
                  <a:cubicBezTo>
                    <a:pt x="504" y="0"/>
                    <a:pt x="262" y="79"/>
                    <a:pt x="73" y="326"/>
                  </a:cubicBezTo>
                  <a:cubicBezTo>
                    <a:pt x="1" y="421"/>
                    <a:pt x="85" y="527"/>
                    <a:pt x="174" y="527"/>
                  </a:cubicBezTo>
                  <a:cubicBezTo>
                    <a:pt x="208" y="527"/>
                    <a:pt x="242" y="512"/>
                    <a:pt x="270" y="476"/>
                  </a:cubicBezTo>
                  <a:cubicBezTo>
                    <a:pt x="406" y="297"/>
                    <a:pt x="575" y="246"/>
                    <a:pt x="723" y="246"/>
                  </a:cubicBezTo>
                  <a:cubicBezTo>
                    <a:pt x="909" y="246"/>
                    <a:pt x="1062" y="327"/>
                    <a:pt x="1073" y="331"/>
                  </a:cubicBezTo>
                  <a:cubicBezTo>
                    <a:pt x="1091" y="341"/>
                    <a:pt x="1111" y="347"/>
                    <a:pt x="1132" y="347"/>
                  </a:cubicBezTo>
                  <a:cubicBezTo>
                    <a:pt x="1142" y="347"/>
                    <a:pt x="1153" y="346"/>
                    <a:pt x="1163" y="343"/>
                  </a:cubicBezTo>
                  <a:cubicBezTo>
                    <a:pt x="1270" y="314"/>
                    <a:pt x="1287" y="169"/>
                    <a:pt x="1192" y="117"/>
                  </a:cubicBezTo>
                  <a:cubicBezTo>
                    <a:pt x="1083" y="58"/>
                    <a:pt x="911" y="0"/>
                    <a:pt x="723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32;p105"/>
            <p:cNvSpPr/>
            <p:nvPr/>
          </p:nvSpPr>
          <p:spPr>
            <a:xfrm>
              <a:off x="4921287" y="2976324"/>
              <a:ext cx="111351" cy="86572"/>
            </a:xfrm>
            <a:custGeom>
              <a:avLst/>
              <a:gdLst/>
              <a:ahLst/>
              <a:cxnLst/>
              <a:rect l="l" t="t" r="r" b="b"/>
              <a:pathLst>
                <a:path w="1083" h="842" extrusionOk="0">
                  <a:moveTo>
                    <a:pt x="240" y="0"/>
                  </a:moveTo>
                  <a:cubicBezTo>
                    <a:pt x="213" y="0"/>
                    <a:pt x="184" y="1"/>
                    <a:pt x="155" y="4"/>
                  </a:cubicBezTo>
                  <a:cubicBezTo>
                    <a:pt x="1" y="21"/>
                    <a:pt x="18" y="248"/>
                    <a:pt x="169" y="248"/>
                  </a:cubicBezTo>
                  <a:cubicBezTo>
                    <a:pt x="172" y="248"/>
                    <a:pt x="175" y="248"/>
                    <a:pt x="178" y="248"/>
                  </a:cubicBezTo>
                  <a:cubicBezTo>
                    <a:pt x="198" y="246"/>
                    <a:pt x="218" y="245"/>
                    <a:pt x="237" y="245"/>
                  </a:cubicBezTo>
                  <a:cubicBezTo>
                    <a:pt x="696" y="245"/>
                    <a:pt x="819" y="724"/>
                    <a:pt x="824" y="746"/>
                  </a:cubicBezTo>
                  <a:cubicBezTo>
                    <a:pt x="830" y="778"/>
                    <a:pt x="850" y="804"/>
                    <a:pt x="876" y="822"/>
                  </a:cubicBezTo>
                  <a:cubicBezTo>
                    <a:pt x="898" y="836"/>
                    <a:pt x="920" y="842"/>
                    <a:pt x="942" y="842"/>
                  </a:cubicBezTo>
                  <a:cubicBezTo>
                    <a:pt x="1016" y="842"/>
                    <a:pt x="1082" y="771"/>
                    <a:pt x="1062" y="688"/>
                  </a:cubicBezTo>
                  <a:cubicBezTo>
                    <a:pt x="1004" y="443"/>
                    <a:pt x="758" y="0"/>
                    <a:pt x="240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833;p105"/>
            <p:cNvSpPr/>
            <p:nvPr/>
          </p:nvSpPr>
          <p:spPr>
            <a:xfrm>
              <a:off x="5018244" y="2951957"/>
              <a:ext cx="61176" cy="151245"/>
            </a:xfrm>
            <a:custGeom>
              <a:avLst/>
              <a:gdLst/>
              <a:ahLst/>
              <a:cxnLst/>
              <a:rect l="l" t="t" r="r" b="b"/>
              <a:pathLst>
                <a:path w="595" h="1471" extrusionOk="0">
                  <a:moveTo>
                    <a:pt x="0" y="0"/>
                  </a:moveTo>
                  <a:cubicBezTo>
                    <a:pt x="0" y="235"/>
                    <a:pt x="61" y="470"/>
                    <a:pt x="180" y="676"/>
                  </a:cubicBezTo>
                  <a:cubicBezTo>
                    <a:pt x="281" y="841"/>
                    <a:pt x="336" y="1033"/>
                    <a:pt x="342" y="1230"/>
                  </a:cubicBezTo>
                  <a:lnTo>
                    <a:pt x="342" y="1470"/>
                  </a:lnTo>
                  <a:cubicBezTo>
                    <a:pt x="342" y="1470"/>
                    <a:pt x="594" y="514"/>
                    <a:pt x="418" y="1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834;p105"/>
            <p:cNvSpPr/>
            <p:nvPr/>
          </p:nvSpPr>
          <p:spPr>
            <a:xfrm>
              <a:off x="4575308" y="3104434"/>
              <a:ext cx="129447" cy="40304"/>
            </a:xfrm>
            <a:custGeom>
              <a:avLst/>
              <a:gdLst/>
              <a:ahLst/>
              <a:cxnLst/>
              <a:rect l="l" t="t" r="r" b="b"/>
              <a:pathLst>
                <a:path w="1259" h="392" extrusionOk="0">
                  <a:moveTo>
                    <a:pt x="450" y="0"/>
                  </a:moveTo>
                  <a:cubicBezTo>
                    <a:pt x="202" y="0"/>
                    <a:pt x="19" y="52"/>
                    <a:pt x="12" y="135"/>
                  </a:cubicBezTo>
                  <a:cubicBezTo>
                    <a:pt x="0" y="237"/>
                    <a:pt x="270" y="347"/>
                    <a:pt x="612" y="382"/>
                  </a:cubicBezTo>
                  <a:cubicBezTo>
                    <a:pt x="681" y="389"/>
                    <a:pt x="749" y="392"/>
                    <a:pt x="812" y="392"/>
                  </a:cubicBezTo>
                  <a:cubicBezTo>
                    <a:pt x="1058" y="392"/>
                    <a:pt x="1240" y="341"/>
                    <a:pt x="1250" y="260"/>
                  </a:cubicBezTo>
                  <a:cubicBezTo>
                    <a:pt x="1258" y="155"/>
                    <a:pt x="992" y="45"/>
                    <a:pt x="649" y="10"/>
                  </a:cubicBezTo>
                  <a:cubicBezTo>
                    <a:pt x="580" y="3"/>
                    <a:pt x="513" y="0"/>
                    <a:pt x="450" y="0"/>
                  </a:cubicBezTo>
                  <a:close/>
                </a:path>
              </a:pathLst>
            </a:custGeom>
            <a:solidFill>
              <a:srgbClr val="F36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35;p105"/>
            <p:cNvSpPr/>
            <p:nvPr/>
          </p:nvSpPr>
          <p:spPr>
            <a:xfrm>
              <a:off x="4950590" y="3162217"/>
              <a:ext cx="93050" cy="41744"/>
            </a:xfrm>
            <a:custGeom>
              <a:avLst/>
              <a:gdLst/>
              <a:ahLst/>
              <a:cxnLst/>
              <a:rect l="l" t="t" r="r" b="b"/>
              <a:pathLst>
                <a:path w="905" h="406" extrusionOk="0">
                  <a:moveTo>
                    <a:pt x="432" y="0"/>
                  </a:moveTo>
                  <a:cubicBezTo>
                    <a:pt x="189" y="0"/>
                    <a:pt x="15" y="45"/>
                    <a:pt x="9" y="121"/>
                  </a:cubicBezTo>
                  <a:cubicBezTo>
                    <a:pt x="0" y="225"/>
                    <a:pt x="299" y="344"/>
                    <a:pt x="673" y="391"/>
                  </a:cubicBezTo>
                  <a:cubicBezTo>
                    <a:pt x="731" y="396"/>
                    <a:pt x="783" y="402"/>
                    <a:pt x="835" y="405"/>
                  </a:cubicBezTo>
                  <a:cubicBezTo>
                    <a:pt x="858" y="298"/>
                    <a:pt x="881" y="191"/>
                    <a:pt x="899" y="86"/>
                  </a:cubicBezTo>
                  <a:cubicBezTo>
                    <a:pt x="902" y="72"/>
                    <a:pt x="905" y="60"/>
                    <a:pt x="905" y="49"/>
                  </a:cubicBezTo>
                  <a:cubicBezTo>
                    <a:pt x="841" y="37"/>
                    <a:pt x="774" y="25"/>
                    <a:pt x="702" y="17"/>
                  </a:cubicBezTo>
                  <a:cubicBezTo>
                    <a:pt x="606" y="6"/>
                    <a:pt x="515" y="0"/>
                    <a:pt x="432" y="0"/>
                  </a:cubicBezTo>
                  <a:close/>
                </a:path>
              </a:pathLst>
            </a:custGeom>
            <a:solidFill>
              <a:srgbClr val="F36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36;p105"/>
            <p:cNvSpPr/>
            <p:nvPr/>
          </p:nvSpPr>
          <p:spPr>
            <a:xfrm>
              <a:off x="4711746" y="3037809"/>
              <a:ext cx="41230" cy="68374"/>
            </a:xfrm>
            <a:custGeom>
              <a:avLst/>
              <a:gdLst/>
              <a:ahLst/>
              <a:cxnLst/>
              <a:rect l="l" t="t" r="r" b="b"/>
              <a:pathLst>
                <a:path w="401" h="665" extrusionOk="0">
                  <a:moveTo>
                    <a:pt x="227" y="0"/>
                  </a:moveTo>
                  <a:cubicBezTo>
                    <a:pt x="129" y="0"/>
                    <a:pt x="38" y="136"/>
                    <a:pt x="21" y="313"/>
                  </a:cubicBezTo>
                  <a:cubicBezTo>
                    <a:pt x="1" y="496"/>
                    <a:pt x="68" y="653"/>
                    <a:pt x="169" y="664"/>
                  </a:cubicBezTo>
                  <a:cubicBezTo>
                    <a:pt x="172" y="665"/>
                    <a:pt x="175" y="665"/>
                    <a:pt x="178" y="665"/>
                  </a:cubicBezTo>
                  <a:cubicBezTo>
                    <a:pt x="273" y="665"/>
                    <a:pt x="364" y="526"/>
                    <a:pt x="384" y="351"/>
                  </a:cubicBezTo>
                  <a:cubicBezTo>
                    <a:pt x="401" y="169"/>
                    <a:pt x="334" y="12"/>
                    <a:pt x="236" y="0"/>
                  </a:cubicBezTo>
                  <a:cubicBezTo>
                    <a:pt x="233" y="0"/>
                    <a:pt x="230" y="0"/>
                    <a:pt x="227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37;p105"/>
            <p:cNvSpPr/>
            <p:nvPr/>
          </p:nvSpPr>
          <p:spPr>
            <a:xfrm>
              <a:off x="4938869" y="3062176"/>
              <a:ext cx="41333" cy="68476"/>
            </a:xfrm>
            <a:custGeom>
              <a:avLst/>
              <a:gdLst/>
              <a:ahLst/>
              <a:cxnLst/>
              <a:rect l="l" t="t" r="r" b="b"/>
              <a:pathLst>
                <a:path w="402" h="666" extrusionOk="0">
                  <a:moveTo>
                    <a:pt x="224" y="1"/>
                  </a:moveTo>
                  <a:cubicBezTo>
                    <a:pt x="129" y="1"/>
                    <a:pt x="38" y="137"/>
                    <a:pt x="21" y="317"/>
                  </a:cubicBezTo>
                  <a:cubicBezTo>
                    <a:pt x="1" y="500"/>
                    <a:pt x="68" y="656"/>
                    <a:pt x="166" y="665"/>
                  </a:cubicBezTo>
                  <a:cubicBezTo>
                    <a:pt x="170" y="665"/>
                    <a:pt x="174" y="666"/>
                    <a:pt x="178" y="666"/>
                  </a:cubicBezTo>
                  <a:cubicBezTo>
                    <a:pt x="275" y="666"/>
                    <a:pt x="364" y="528"/>
                    <a:pt x="381" y="352"/>
                  </a:cubicBezTo>
                  <a:cubicBezTo>
                    <a:pt x="401" y="169"/>
                    <a:pt x="334" y="13"/>
                    <a:pt x="233" y="1"/>
                  </a:cubicBezTo>
                  <a:cubicBezTo>
                    <a:pt x="230" y="1"/>
                    <a:pt x="227" y="1"/>
                    <a:pt x="224" y="1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38;p105"/>
            <p:cNvSpPr/>
            <p:nvPr/>
          </p:nvSpPr>
          <p:spPr>
            <a:xfrm>
              <a:off x="4806646" y="3102378"/>
              <a:ext cx="64981" cy="124204"/>
            </a:xfrm>
            <a:custGeom>
              <a:avLst/>
              <a:gdLst/>
              <a:ahLst/>
              <a:cxnLst/>
              <a:rect l="l" t="t" r="r" b="b"/>
              <a:pathLst>
                <a:path w="632" h="1208" extrusionOk="0">
                  <a:moveTo>
                    <a:pt x="423" y="1"/>
                  </a:moveTo>
                  <a:cubicBezTo>
                    <a:pt x="360" y="1"/>
                    <a:pt x="295" y="49"/>
                    <a:pt x="310" y="132"/>
                  </a:cubicBezTo>
                  <a:cubicBezTo>
                    <a:pt x="310" y="138"/>
                    <a:pt x="388" y="625"/>
                    <a:pt x="391" y="978"/>
                  </a:cubicBezTo>
                  <a:cubicBezTo>
                    <a:pt x="371" y="980"/>
                    <a:pt x="348" y="980"/>
                    <a:pt x="323" y="980"/>
                  </a:cubicBezTo>
                  <a:cubicBezTo>
                    <a:pt x="279" y="980"/>
                    <a:pt x="227" y="978"/>
                    <a:pt x="168" y="973"/>
                  </a:cubicBezTo>
                  <a:cubicBezTo>
                    <a:pt x="164" y="972"/>
                    <a:pt x="160" y="972"/>
                    <a:pt x="157" y="972"/>
                  </a:cubicBezTo>
                  <a:cubicBezTo>
                    <a:pt x="16" y="972"/>
                    <a:pt x="1" y="1187"/>
                    <a:pt x="148" y="1199"/>
                  </a:cubicBezTo>
                  <a:lnTo>
                    <a:pt x="151" y="1202"/>
                  </a:lnTo>
                  <a:cubicBezTo>
                    <a:pt x="207" y="1206"/>
                    <a:pt x="264" y="1208"/>
                    <a:pt x="320" y="1208"/>
                  </a:cubicBezTo>
                  <a:cubicBezTo>
                    <a:pt x="385" y="1208"/>
                    <a:pt x="451" y="1205"/>
                    <a:pt x="516" y="1199"/>
                  </a:cubicBezTo>
                  <a:cubicBezTo>
                    <a:pt x="571" y="1190"/>
                    <a:pt x="614" y="1144"/>
                    <a:pt x="614" y="1089"/>
                  </a:cubicBezTo>
                  <a:cubicBezTo>
                    <a:pt x="632" y="712"/>
                    <a:pt x="536" y="120"/>
                    <a:pt x="533" y="97"/>
                  </a:cubicBezTo>
                  <a:cubicBezTo>
                    <a:pt x="523" y="31"/>
                    <a:pt x="473" y="1"/>
                    <a:pt x="423" y="1"/>
                  </a:cubicBezTo>
                  <a:close/>
                </a:path>
              </a:pathLst>
            </a:custGeom>
            <a:solidFill>
              <a:srgbClr val="F36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39;p105"/>
            <p:cNvSpPr/>
            <p:nvPr/>
          </p:nvSpPr>
          <p:spPr>
            <a:xfrm>
              <a:off x="4415840" y="2665097"/>
              <a:ext cx="645694" cy="480158"/>
            </a:xfrm>
            <a:custGeom>
              <a:avLst/>
              <a:gdLst/>
              <a:ahLst/>
              <a:cxnLst/>
              <a:rect l="l" t="t" r="r" b="b"/>
              <a:pathLst>
                <a:path w="6280" h="4670" extrusionOk="0">
                  <a:moveTo>
                    <a:pt x="3264" y="1"/>
                  </a:moveTo>
                  <a:cubicBezTo>
                    <a:pt x="1790" y="1"/>
                    <a:pt x="150" y="1088"/>
                    <a:pt x="3" y="2622"/>
                  </a:cubicBezTo>
                  <a:cubicBezTo>
                    <a:pt x="0" y="2886"/>
                    <a:pt x="12" y="3150"/>
                    <a:pt x="38" y="3414"/>
                  </a:cubicBezTo>
                  <a:lnTo>
                    <a:pt x="536" y="3353"/>
                  </a:lnTo>
                  <a:cubicBezTo>
                    <a:pt x="536" y="3353"/>
                    <a:pt x="647" y="4634"/>
                    <a:pt x="1000" y="4669"/>
                  </a:cubicBezTo>
                  <a:cubicBezTo>
                    <a:pt x="1006" y="4670"/>
                    <a:pt x="1011" y="4670"/>
                    <a:pt x="1016" y="4670"/>
                  </a:cubicBezTo>
                  <a:cubicBezTo>
                    <a:pt x="1345" y="4670"/>
                    <a:pt x="1165" y="3524"/>
                    <a:pt x="1325" y="2973"/>
                  </a:cubicBezTo>
                  <a:cubicBezTo>
                    <a:pt x="2163" y="2869"/>
                    <a:pt x="4989" y="2144"/>
                    <a:pt x="5213" y="1376"/>
                  </a:cubicBezTo>
                  <a:lnTo>
                    <a:pt x="5213" y="1376"/>
                  </a:lnTo>
                  <a:cubicBezTo>
                    <a:pt x="5212" y="1376"/>
                    <a:pt x="4937" y="2567"/>
                    <a:pt x="5862" y="2788"/>
                  </a:cubicBezTo>
                  <a:lnTo>
                    <a:pt x="6279" y="2921"/>
                  </a:lnTo>
                  <a:cubicBezTo>
                    <a:pt x="6259" y="1860"/>
                    <a:pt x="6010" y="486"/>
                    <a:pt x="3795" y="51"/>
                  </a:cubicBezTo>
                  <a:cubicBezTo>
                    <a:pt x="3622" y="17"/>
                    <a:pt x="3444" y="1"/>
                    <a:pt x="3264" y="1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840;p105"/>
            <p:cNvSpPr/>
            <p:nvPr/>
          </p:nvSpPr>
          <p:spPr>
            <a:xfrm>
              <a:off x="4319911" y="2966865"/>
              <a:ext cx="184557" cy="265783"/>
            </a:xfrm>
            <a:custGeom>
              <a:avLst/>
              <a:gdLst/>
              <a:ahLst/>
              <a:cxnLst/>
              <a:rect l="l" t="t" r="r" b="b"/>
              <a:pathLst>
                <a:path w="1795" h="2585" extrusionOk="0">
                  <a:moveTo>
                    <a:pt x="827" y="0"/>
                  </a:moveTo>
                  <a:cubicBezTo>
                    <a:pt x="757" y="0"/>
                    <a:pt x="681" y="11"/>
                    <a:pt x="600" y="35"/>
                  </a:cubicBezTo>
                  <a:cubicBezTo>
                    <a:pt x="0" y="212"/>
                    <a:pt x="192" y="2585"/>
                    <a:pt x="1525" y="2585"/>
                  </a:cubicBezTo>
                  <a:cubicBezTo>
                    <a:pt x="1610" y="2585"/>
                    <a:pt x="1700" y="2575"/>
                    <a:pt x="1794" y="2554"/>
                  </a:cubicBezTo>
                  <a:lnTo>
                    <a:pt x="1501" y="485"/>
                  </a:lnTo>
                  <a:cubicBezTo>
                    <a:pt x="1501" y="485"/>
                    <a:pt x="1299" y="0"/>
                    <a:pt x="827" y="0"/>
                  </a:cubicBezTo>
                  <a:close/>
                </a:path>
              </a:pathLst>
            </a:custGeom>
            <a:solidFill>
              <a:srgbClr val="F79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41;p105"/>
            <p:cNvSpPr/>
            <p:nvPr/>
          </p:nvSpPr>
          <p:spPr>
            <a:xfrm>
              <a:off x="4354355" y="3180313"/>
              <a:ext cx="152170" cy="146309"/>
            </a:xfrm>
            <a:custGeom>
              <a:avLst/>
              <a:gdLst/>
              <a:ahLst/>
              <a:cxnLst/>
              <a:rect l="l" t="t" r="r" b="b"/>
              <a:pathLst>
                <a:path w="1480" h="1423" extrusionOk="0">
                  <a:moveTo>
                    <a:pt x="821" y="0"/>
                  </a:moveTo>
                  <a:cubicBezTo>
                    <a:pt x="297" y="47"/>
                    <a:pt x="1" y="626"/>
                    <a:pt x="271" y="1076"/>
                  </a:cubicBezTo>
                  <a:cubicBezTo>
                    <a:pt x="410" y="1307"/>
                    <a:pt x="646" y="1423"/>
                    <a:pt x="883" y="1423"/>
                  </a:cubicBezTo>
                  <a:cubicBezTo>
                    <a:pt x="1110" y="1423"/>
                    <a:pt x="1338" y="1316"/>
                    <a:pt x="1479" y="1102"/>
                  </a:cubicBezTo>
                  <a:cubicBezTo>
                    <a:pt x="1445" y="1050"/>
                    <a:pt x="1416" y="997"/>
                    <a:pt x="1384" y="945"/>
                  </a:cubicBezTo>
                  <a:cubicBezTo>
                    <a:pt x="1285" y="1154"/>
                    <a:pt x="1084" y="1264"/>
                    <a:pt x="882" y="1264"/>
                  </a:cubicBezTo>
                  <a:cubicBezTo>
                    <a:pt x="714" y="1264"/>
                    <a:pt x="545" y="1189"/>
                    <a:pt x="433" y="1032"/>
                  </a:cubicBezTo>
                  <a:cubicBezTo>
                    <a:pt x="186" y="687"/>
                    <a:pt x="404" y="206"/>
                    <a:pt x="824" y="160"/>
                  </a:cubicBezTo>
                  <a:cubicBezTo>
                    <a:pt x="827" y="107"/>
                    <a:pt x="827" y="55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42;p105"/>
            <p:cNvSpPr/>
            <p:nvPr/>
          </p:nvSpPr>
          <p:spPr>
            <a:xfrm>
              <a:off x="4378517" y="3006244"/>
              <a:ext cx="85030" cy="145590"/>
            </a:xfrm>
            <a:custGeom>
              <a:avLst/>
              <a:gdLst/>
              <a:ahLst/>
              <a:cxnLst/>
              <a:rect l="l" t="t" r="r" b="b"/>
              <a:pathLst>
                <a:path w="827" h="1416" extrusionOk="0">
                  <a:moveTo>
                    <a:pt x="164" y="1"/>
                  </a:moveTo>
                  <a:cubicBezTo>
                    <a:pt x="69" y="1"/>
                    <a:pt x="0" y="138"/>
                    <a:pt x="102" y="209"/>
                  </a:cubicBezTo>
                  <a:cubicBezTo>
                    <a:pt x="424" y="467"/>
                    <a:pt x="592" y="879"/>
                    <a:pt x="537" y="1290"/>
                  </a:cubicBezTo>
                  <a:cubicBezTo>
                    <a:pt x="531" y="1351"/>
                    <a:pt x="575" y="1406"/>
                    <a:pt x="639" y="1415"/>
                  </a:cubicBezTo>
                  <a:cubicBezTo>
                    <a:pt x="642" y="1415"/>
                    <a:pt x="646" y="1415"/>
                    <a:pt x="649" y="1415"/>
                  </a:cubicBezTo>
                  <a:cubicBezTo>
                    <a:pt x="706" y="1415"/>
                    <a:pt x="755" y="1373"/>
                    <a:pt x="763" y="1316"/>
                  </a:cubicBezTo>
                  <a:cubicBezTo>
                    <a:pt x="827" y="821"/>
                    <a:pt x="624" y="328"/>
                    <a:pt x="230" y="23"/>
                  </a:cubicBezTo>
                  <a:cubicBezTo>
                    <a:pt x="208" y="7"/>
                    <a:pt x="185" y="1"/>
                    <a:pt x="164" y="1"/>
                  </a:cubicBezTo>
                  <a:close/>
                </a:path>
              </a:pathLst>
            </a:custGeom>
            <a:solidFill>
              <a:srgbClr val="F36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43;p105"/>
            <p:cNvSpPr/>
            <p:nvPr/>
          </p:nvSpPr>
          <p:spPr>
            <a:xfrm>
              <a:off x="4378209" y="3070402"/>
              <a:ext cx="79478" cy="29920"/>
            </a:xfrm>
            <a:custGeom>
              <a:avLst/>
              <a:gdLst/>
              <a:ahLst/>
              <a:cxnLst/>
              <a:rect l="l" t="t" r="r" b="b"/>
              <a:pathLst>
                <a:path w="773" h="291" extrusionOk="0">
                  <a:moveTo>
                    <a:pt x="355" y="1"/>
                  </a:moveTo>
                  <a:cubicBezTo>
                    <a:pt x="238" y="1"/>
                    <a:pt x="142" y="24"/>
                    <a:pt x="123" y="28"/>
                  </a:cubicBezTo>
                  <a:cubicBezTo>
                    <a:pt x="1" y="60"/>
                    <a:pt x="15" y="237"/>
                    <a:pt x="140" y="252"/>
                  </a:cubicBezTo>
                  <a:cubicBezTo>
                    <a:pt x="152" y="252"/>
                    <a:pt x="166" y="249"/>
                    <a:pt x="178" y="246"/>
                  </a:cubicBezTo>
                  <a:cubicBezTo>
                    <a:pt x="211" y="237"/>
                    <a:pt x="280" y="226"/>
                    <a:pt x="353" y="226"/>
                  </a:cubicBezTo>
                  <a:cubicBezTo>
                    <a:pt x="426" y="226"/>
                    <a:pt x="504" y="237"/>
                    <a:pt x="555" y="275"/>
                  </a:cubicBezTo>
                  <a:cubicBezTo>
                    <a:pt x="574" y="286"/>
                    <a:pt x="594" y="291"/>
                    <a:pt x="613" y="291"/>
                  </a:cubicBezTo>
                  <a:cubicBezTo>
                    <a:pt x="706" y="291"/>
                    <a:pt x="773" y="170"/>
                    <a:pt x="691" y="95"/>
                  </a:cubicBezTo>
                  <a:cubicBezTo>
                    <a:pt x="591" y="21"/>
                    <a:pt x="464" y="1"/>
                    <a:pt x="355" y="1"/>
                  </a:cubicBezTo>
                  <a:close/>
                </a:path>
              </a:pathLst>
            </a:custGeom>
            <a:solidFill>
              <a:srgbClr val="F36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44;p105"/>
            <p:cNvSpPr/>
            <p:nvPr/>
          </p:nvSpPr>
          <p:spPr>
            <a:xfrm>
              <a:off x="4578290" y="2990102"/>
              <a:ext cx="255810" cy="218898"/>
            </a:xfrm>
            <a:custGeom>
              <a:avLst/>
              <a:gdLst/>
              <a:ahLst/>
              <a:cxnLst/>
              <a:rect l="l" t="t" r="r" b="b"/>
              <a:pathLst>
                <a:path w="2488" h="2129" extrusionOk="0">
                  <a:moveTo>
                    <a:pt x="1424" y="137"/>
                  </a:moveTo>
                  <a:cubicBezTo>
                    <a:pt x="1937" y="140"/>
                    <a:pt x="2351" y="551"/>
                    <a:pt x="2351" y="1064"/>
                  </a:cubicBezTo>
                  <a:cubicBezTo>
                    <a:pt x="2351" y="1624"/>
                    <a:pt x="1892" y="1995"/>
                    <a:pt x="1414" y="1995"/>
                  </a:cubicBezTo>
                  <a:cubicBezTo>
                    <a:pt x="1187" y="1995"/>
                    <a:pt x="954" y="1911"/>
                    <a:pt x="765" y="1723"/>
                  </a:cubicBezTo>
                  <a:cubicBezTo>
                    <a:pt x="183" y="1137"/>
                    <a:pt x="597" y="137"/>
                    <a:pt x="1424" y="137"/>
                  </a:cubicBezTo>
                  <a:close/>
                  <a:moveTo>
                    <a:pt x="1415" y="0"/>
                  </a:moveTo>
                  <a:cubicBezTo>
                    <a:pt x="1154" y="0"/>
                    <a:pt x="887" y="97"/>
                    <a:pt x="670" y="314"/>
                  </a:cubicBezTo>
                  <a:cubicBezTo>
                    <a:pt x="0" y="983"/>
                    <a:pt x="476" y="2128"/>
                    <a:pt x="1424" y="2128"/>
                  </a:cubicBezTo>
                  <a:cubicBezTo>
                    <a:pt x="2009" y="2128"/>
                    <a:pt x="2485" y="1653"/>
                    <a:pt x="2487" y="1067"/>
                  </a:cubicBezTo>
                  <a:cubicBezTo>
                    <a:pt x="2487" y="426"/>
                    <a:pt x="1963" y="0"/>
                    <a:pt x="1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45;p105"/>
            <p:cNvSpPr/>
            <p:nvPr/>
          </p:nvSpPr>
          <p:spPr>
            <a:xfrm>
              <a:off x="4458406" y="2990821"/>
              <a:ext cx="184352" cy="66112"/>
            </a:xfrm>
            <a:custGeom>
              <a:avLst/>
              <a:gdLst/>
              <a:ahLst/>
              <a:cxnLst/>
              <a:rect l="l" t="t" r="r" b="b"/>
              <a:pathLst>
                <a:path w="1793" h="643" extrusionOk="0">
                  <a:moveTo>
                    <a:pt x="267" y="1"/>
                  </a:moveTo>
                  <a:cubicBezTo>
                    <a:pt x="182" y="1"/>
                    <a:pt x="93" y="5"/>
                    <a:pt x="1" y="14"/>
                  </a:cubicBezTo>
                  <a:cubicBezTo>
                    <a:pt x="35" y="54"/>
                    <a:pt x="67" y="98"/>
                    <a:pt x="93" y="141"/>
                  </a:cubicBezTo>
                  <a:cubicBezTo>
                    <a:pt x="149" y="138"/>
                    <a:pt x="204" y="136"/>
                    <a:pt x="257" y="136"/>
                  </a:cubicBezTo>
                  <a:cubicBezTo>
                    <a:pt x="1156" y="136"/>
                    <a:pt x="1665" y="617"/>
                    <a:pt x="1671" y="626"/>
                  </a:cubicBezTo>
                  <a:cubicBezTo>
                    <a:pt x="1685" y="637"/>
                    <a:pt x="1700" y="643"/>
                    <a:pt x="1720" y="643"/>
                  </a:cubicBezTo>
                  <a:cubicBezTo>
                    <a:pt x="1737" y="643"/>
                    <a:pt x="1755" y="637"/>
                    <a:pt x="1766" y="623"/>
                  </a:cubicBezTo>
                  <a:cubicBezTo>
                    <a:pt x="1792" y="597"/>
                    <a:pt x="1792" y="553"/>
                    <a:pt x="1766" y="527"/>
                  </a:cubicBezTo>
                  <a:cubicBezTo>
                    <a:pt x="1742" y="503"/>
                    <a:pt x="1216" y="1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46;p105"/>
            <p:cNvSpPr/>
            <p:nvPr/>
          </p:nvSpPr>
          <p:spPr>
            <a:xfrm>
              <a:off x="4831939" y="3003571"/>
              <a:ext cx="255810" cy="219104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424" y="136"/>
                  </a:moveTo>
                  <a:lnTo>
                    <a:pt x="1424" y="139"/>
                  </a:lnTo>
                  <a:cubicBezTo>
                    <a:pt x="1937" y="139"/>
                    <a:pt x="2351" y="554"/>
                    <a:pt x="2351" y="1067"/>
                  </a:cubicBezTo>
                  <a:cubicBezTo>
                    <a:pt x="2351" y="1626"/>
                    <a:pt x="1894" y="1996"/>
                    <a:pt x="1417" y="1996"/>
                  </a:cubicBezTo>
                  <a:cubicBezTo>
                    <a:pt x="1189" y="1996"/>
                    <a:pt x="957" y="1912"/>
                    <a:pt x="768" y="1722"/>
                  </a:cubicBezTo>
                  <a:cubicBezTo>
                    <a:pt x="183" y="1136"/>
                    <a:pt x="597" y="136"/>
                    <a:pt x="1424" y="136"/>
                  </a:cubicBezTo>
                  <a:close/>
                  <a:moveTo>
                    <a:pt x="1417" y="1"/>
                  </a:moveTo>
                  <a:cubicBezTo>
                    <a:pt x="1155" y="1"/>
                    <a:pt x="888" y="98"/>
                    <a:pt x="670" y="316"/>
                  </a:cubicBezTo>
                  <a:cubicBezTo>
                    <a:pt x="0" y="986"/>
                    <a:pt x="476" y="2131"/>
                    <a:pt x="1424" y="2131"/>
                  </a:cubicBezTo>
                  <a:cubicBezTo>
                    <a:pt x="2009" y="2128"/>
                    <a:pt x="2488" y="1652"/>
                    <a:pt x="2488" y="1067"/>
                  </a:cubicBezTo>
                  <a:cubicBezTo>
                    <a:pt x="2488" y="426"/>
                    <a:pt x="1964" y="1"/>
                    <a:pt x="1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47;p105"/>
            <p:cNvSpPr/>
            <p:nvPr/>
          </p:nvSpPr>
          <p:spPr>
            <a:xfrm>
              <a:off x="4817956" y="3067831"/>
              <a:ext cx="68271" cy="30228"/>
            </a:xfrm>
            <a:custGeom>
              <a:avLst/>
              <a:gdLst/>
              <a:ahLst/>
              <a:cxnLst/>
              <a:rect l="l" t="t" r="r" b="b"/>
              <a:pathLst>
                <a:path w="664" h="294" extrusionOk="0">
                  <a:moveTo>
                    <a:pt x="315" y="0"/>
                  </a:moveTo>
                  <a:cubicBezTo>
                    <a:pt x="199" y="0"/>
                    <a:pt x="91" y="57"/>
                    <a:pt x="23" y="152"/>
                  </a:cubicBezTo>
                  <a:cubicBezTo>
                    <a:pt x="0" y="204"/>
                    <a:pt x="42" y="249"/>
                    <a:pt x="86" y="249"/>
                  </a:cubicBezTo>
                  <a:cubicBezTo>
                    <a:pt x="104" y="249"/>
                    <a:pt x="122" y="242"/>
                    <a:pt x="136" y="224"/>
                  </a:cubicBezTo>
                  <a:cubicBezTo>
                    <a:pt x="177" y="168"/>
                    <a:pt x="242" y="134"/>
                    <a:pt x="311" y="134"/>
                  </a:cubicBezTo>
                  <a:cubicBezTo>
                    <a:pt x="317" y="134"/>
                    <a:pt x="322" y="134"/>
                    <a:pt x="328" y="135"/>
                  </a:cubicBezTo>
                  <a:cubicBezTo>
                    <a:pt x="409" y="140"/>
                    <a:pt x="484" y="190"/>
                    <a:pt x="528" y="259"/>
                  </a:cubicBezTo>
                  <a:cubicBezTo>
                    <a:pt x="539" y="280"/>
                    <a:pt x="562" y="294"/>
                    <a:pt x="586" y="294"/>
                  </a:cubicBezTo>
                  <a:cubicBezTo>
                    <a:pt x="597" y="294"/>
                    <a:pt x="609" y="294"/>
                    <a:pt x="617" y="288"/>
                  </a:cubicBezTo>
                  <a:cubicBezTo>
                    <a:pt x="652" y="271"/>
                    <a:pt x="664" y="230"/>
                    <a:pt x="646" y="195"/>
                  </a:cubicBezTo>
                  <a:cubicBezTo>
                    <a:pt x="580" y="85"/>
                    <a:pt x="467" y="13"/>
                    <a:pt x="339" y="1"/>
                  </a:cubicBezTo>
                  <a:cubicBezTo>
                    <a:pt x="331" y="1"/>
                    <a:pt x="323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48;p105"/>
            <p:cNvSpPr/>
            <p:nvPr/>
          </p:nvSpPr>
          <p:spPr>
            <a:xfrm>
              <a:off x="4975266" y="5009838"/>
              <a:ext cx="197410" cy="69813"/>
            </a:xfrm>
            <a:custGeom>
              <a:avLst/>
              <a:gdLst/>
              <a:ahLst/>
              <a:cxnLst/>
              <a:rect l="l" t="t" r="r" b="b"/>
              <a:pathLst>
                <a:path w="1920" h="679" extrusionOk="0">
                  <a:moveTo>
                    <a:pt x="1598" y="1"/>
                  </a:moveTo>
                  <a:cubicBezTo>
                    <a:pt x="1082" y="259"/>
                    <a:pt x="549" y="488"/>
                    <a:pt x="1" y="679"/>
                  </a:cubicBezTo>
                  <a:lnTo>
                    <a:pt x="1920" y="679"/>
                  </a:lnTo>
                  <a:cubicBezTo>
                    <a:pt x="1720" y="247"/>
                    <a:pt x="1598" y="1"/>
                    <a:pt x="1598" y="1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849;p105"/>
            <p:cNvSpPr/>
            <p:nvPr/>
          </p:nvSpPr>
          <p:spPr>
            <a:xfrm>
              <a:off x="3884379" y="4192238"/>
              <a:ext cx="390501" cy="712937"/>
            </a:xfrm>
            <a:custGeom>
              <a:avLst/>
              <a:gdLst/>
              <a:ahLst/>
              <a:cxnLst/>
              <a:rect l="l" t="t" r="r" b="b"/>
              <a:pathLst>
                <a:path w="3798" h="6934" extrusionOk="0">
                  <a:moveTo>
                    <a:pt x="1076" y="0"/>
                  </a:moveTo>
                  <a:cubicBezTo>
                    <a:pt x="1061" y="53"/>
                    <a:pt x="1044" y="111"/>
                    <a:pt x="1029" y="166"/>
                  </a:cubicBezTo>
                  <a:cubicBezTo>
                    <a:pt x="1018" y="209"/>
                    <a:pt x="1003" y="250"/>
                    <a:pt x="992" y="293"/>
                  </a:cubicBezTo>
                  <a:cubicBezTo>
                    <a:pt x="696" y="1366"/>
                    <a:pt x="406" y="2560"/>
                    <a:pt x="212" y="3720"/>
                  </a:cubicBezTo>
                  <a:cubicBezTo>
                    <a:pt x="0" y="4969"/>
                    <a:pt x="116" y="5804"/>
                    <a:pt x="389" y="6309"/>
                  </a:cubicBezTo>
                  <a:cubicBezTo>
                    <a:pt x="626" y="6745"/>
                    <a:pt x="980" y="6934"/>
                    <a:pt x="1342" y="6934"/>
                  </a:cubicBezTo>
                  <a:cubicBezTo>
                    <a:pt x="1702" y="6934"/>
                    <a:pt x="2069" y="6747"/>
                    <a:pt x="2337" y="6431"/>
                  </a:cubicBezTo>
                  <a:cubicBezTo>
                    <a:pt x="2531" y="6202"/>
                    <a:pt x="2728" y="5709"/>
                    <a:pt x="2917" y="5085"/>
                  </a:cubicBezTo>
                  <a:lnTo>
                    <a:pt x="2919" y="5074"/>
                  </a:lnTo>
                  <a:lnTo>
                    <a:pt x="2919" y="5071"/>
                  </a:lnTo>
                  <a:cubicBezTo>
                    <a:pt x="2943" y="4998"/>
                    <a:pt x="2966" y="4923"/>
                    <a:pt x="2986" y="4845"/>
                  </a:cubicBezTo>
                  <a:lnTo>
                    <a:pt x="2986" y="4839"/>
                  </a:lnTo>
                  <a:cubicBezTo>
                    <a:pt x="3267" y="3853"/>
                    <a:pt x="3525" y="2613"/>
                    <a:pt x="3722" y="1557"/>
                  </a:cubicBezTo>
                  <a:lnTo>
                    <a:pt x="3725" y="1546"/>
                  </a:lnTo>
                  <a:cubicBezTo>
                    <a:pt x="3740" y="1459"/>
                    <a:pt x="3757" y="1372"/>
                    <a:pt x="3772" y="1288"/>
                  </a:cubicBezTo>
                  <a:cubicBezTo>
                    <a:pt x="3780" y="1241"/>
                    <a:pt x="3789" y="1198"/>
                    <a:pt x="3795" y="1154"/>
                  </a:cubicBezTo>
                  <a:lnTo>
                    <a:pt x="3798" y="1143"/>
                  </a:lnTo>
                  <a:cubicBezTo>
                    <a:pt x="3746" y="1140"/>
                    <a:pt x="3693" y="1137"/>
                    <a:pt x="3644" y="1131"/>
                  </a:cubicBezTo>
                  <a:cubicBezTo>
                    <a:pt x="3505" y="1119"/>
                    <a:pt x="3366" y="1099"/>
                    <a:pt x="3238" y="1082"/>
                  </a:cubicBezTo>
                  <a:cubicBezTo>
                    <a:pt x="3114" y="1064"/>
                    <a:pt x="2992" y="1038"/>
                    <a:pt x="2876" y="1009"/>
                  </a:cubicBezTo>
                  <a:cubicBezTo>
                    <a:pt x="1908" y="769"/>
                    <a:pt x="1328" y="264"/>
                    <a:pt x="1076" y="0"/>
                  </a:cubicBezTo>
                  <a:close/>
                </a:path>
              </a:pathLst>
            </a:custGeom>
            <a:solidFill>
              <a:srgbClr val="F79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50;p105"/>
            <p:cNvSpPr/>
            <p:nvPr/>
          </p:nvSpPr>
          <p:spPr>
            <a:xfrm>
              <a:off x="3923964" y="4709407"/>
              <a:ext cx="920319" cy="376209"/>
            </a:xfrm>
            <a:custGeom>
              <a:avLst/>
              <a:gdLst/>
              <a:ahLst/>
              <a:cxnLst/>
              <a:rect l="l" t="t" r="r" b="b"/>
              <a:pathLst>
                <a:path w="8951" h="3659" extrusionOk="0">
                  <a:moveTo>
                    <a:pt x="2004" y="1"/>
                  </a:moveTo>
                  <a:cubicBezTo>
                    <a:pt x="1769" y="1"/>
                    <a:pt x="1534" y="26"/>
                    <a:pt x="1302" y="76"/>
                  </a:cubicBezTo>
                  <a:cubicBezTo>
                    <a:pt x="1140" y="113"/>
                    <a:pt x="981" y="163"/>
                    <a:pt x="824" y="221"/>
                  </a:cubicBezTo>
                  <a:cubicBezTo>
                    <a:pt x="9" y="528"/>
                    <a:pt x="1" y="1259"/>
                    <a:pt x="1" y="1279"/>
                  </a:cubicBezTo>
                  <a:cubicBezTo>
                    <a:pt x="1" y="1279"/>
                    <a:pt x="398" y="2436"/>
                    <a:pt x="2160" y="2920"/>
                  </a:cubicBezTo>
                  <a:cubicBezTo>
                    <a:pt x="3920" y="3407"/>
                    <a:pt x="8098" y="3659"/>
                    <a:pt x="8098" y="3659"/>
                  </a:cubicBezTo>
                  <a:cubicBezTo>
                    <a:pt x="8098" y="3659"/>
                    <a:pt x="8950" y="2949"/>
                    <a:pt x="8437" y="2351"/>
                  </a:cubicBezTo>
                  <a:cubicBezTo>
                    <a:pt x="8437" y="2351"/>
                    <a:pt x="6164" y="1867"/>
                    <a:pt x="4886" y="1073"/>
                  </a:cubicBezTo>
                  <a:cubicBezTo>
                    <a:pt x="4143" y="609"/>
                    <a:pt x="3398" y="203"/>
                    <a:pt x="2607" y="58"/>
                  </a:cubicBezTo>
                  <a:cubicBezTo>
                    <a:pt x="2584" y="53"/>
                    <a:pt x="2558" y="50"/>
                    <a:pt x="2532" y="44"/>
                  </a:cubicBezTo>
                  <a:cubicBezTo>
                    <a:pt x="2357" y="15"/>
                    <a:pt x="2181" y="1"/>
                    <a:pt x="2004" y="1"/>
                  </a:cubicBezTo>
                  <a:close/>
                </a:path>
              </a:pathLst>
            </a:custGeom>
            <a:solidFill>
              <a:srgbClr val="F79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51;p105"/>
            <p:cNvSpPr/>
            <p:nvPr/>
          </p:nvSpPr>
          <p:spPr>
            <a:xfrm>
              <a:off x="4029248" y="4689666"/>
              <a:ext cx="162246" cy="46679"/>
            </a:xfrm>
            <a:custGeom>
              <a:avLst/>
              <a:gdLst/>
              <a:ahLst/>
              <a:cxnLst/>
              <a:rect l="l" t="t" r="r" b="b"/>
              <a:pathLst>
                <a:path w="1578" h="454" extrusionOk="0">
                  <a:moveTo>
                    <a:pt x="1577" y="1"/>
                  </a:moveTo>
                  <a:cubicBezTo>
                    <a:pt x="1145" y="1"/>
                    <a:pt x="716" y="94"/>
                    <a:pt x="322" y="276"/>
                  </a:cubicBezTo>
                  <a:cubicBezTo>
                    <a:pt x="209" y="326"/>
                    <a:pt x="101" y="387"/>
                    <a:pt x="0" y="453"/>
                  </a:cubicBezTo>
                  <a:cubicBezTo>
                    <a:pt x="461" y="266"/>
                    <a:pt x="1118" y="236"/>
                    <a:pt x="1460" y="236"/>
                  </a:cubicBezTo>
                  <a:cubicBezTo>
                    <a:pt x="1478" y="236"/>
                    <a:pt x="1495" y="236"/>
                    <a:pt x="1510" y="236"/>
                  </a:cubicBezTo>
                  <a:lnTo>
                    <a:pt x="1510" y="233"/>
                  </a:lnTo>
                  <a:cubicBezTo>
                    <a:pt x="1534" y="160"/>
                    <a:pt x="1557" y="85"/>
                    <a:pt x="1577" y="10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852;p105"/>
            <p:cNvSpPr/>
            <p:nvPr/>
          </p:nvSpPr>
          <p:spPr>
            <a:xfrm>
              <a:off x="4737142" y="4921724"/>
              <a:ext cx="435535" cy="157928"/>
            </a:xfrm>
            <a:custGeom>
              <a:avLst/>
              <a:gdLst/>
              <a:ahLst/>
              <a:cxnLst/>
              <a:rect l="l" t="t" r="r" b="b"/>
              <a:pathLst>
                <a:path w="4236" h="1536" extrusionOk="0">
                  <a:moveTo>
                    <a:pt x="2269" y="1"/>
                  </a:moveTo>
                  <a:cubicBezTo>
                    <a:pt x="1419" y="1"/>
                    <a:pt x="528" y="286"/>
                    <a:pt x="528" y="286"/>
                  </a:cubicBezTo>
                  <a:cubicBezTo>
                    <a:pt x="0" y="426"/>
                    <a:pt x="528" y="1536"/>
                    <a:pt x="528" y="1536"/>
                  </a:cubicBezTo>
                  <a:lnTo>
                    <a:pt x="4236" y="1536"/>
                  </a:lnTo>
                  <a:cubicBezTo>
                    <a:pt x="4236" y="1536"/>
                    <a:pt x="3894" y="327"/>
                    <a:pt x="2931" y="75"/>
                  </a:cubicBezTo>
                  <a:cubicBezTo>
                    <a:pt x="2726" y="22"/>
                    <a:pt x="2499" y="1"/>
                    <a:pt x="2269" y="1"/>
                  </a:cubicBezTo>
                  <a:close/>
                </a:path>
              </a:pathLst>
            </a:custGeom>
            <a:solidFill>
              <a:srgbClr val="F79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53;p105"/>
            <p:cNvSpPr/>
            <p:nvPr/>
          </p:nvSpPr>
          <p:spPr>
            <a:xfrm>
              <a:off x="3985962" y="4192238"/>
              <a:ext cx="288917" cy="160190"/>
            </a:xfrm>
            <a:custGeom>
              <a:avLst/>
              <a:gdLst/>
              <a:ahLst/>
              <a:cxnLst/>
              <a:rect l="l" t="t" r="r" b="b"/>
              <a:pathLst>
                <a:path w="2810" h="1558" extrusionOk="0">
                  <a:moveTo>
                    <a:pt x="85" y="0"/>
                  </a:moveTo>
                  <a:cubicBezTo>
                    <a:pt x="67" y="56"/>
                    <a:pt x="53" y="111"/>
                    <a:pt x="38" y="166"/>
                  </a:cubicBezTo>
                  <a:cubicBezTo>
                    <a:pt x="24" y="209"/>
                    <a:pt x="12" y="253"/>
                    <a:pt x="1" y="296"/>
                  </a:cubicBezTo>
                  <a:cubicBezTo>
                    <a:pt x="409" y="679"/>
                    <a:pt x="1862" y="1551"/>
                    <a:pt x="2734" y="1557"/>
                  </a:cubicBezTo>
                  <a:lnTo>
                    <a:pt x="2737" y="1546"/>
                  </a:lnTo>
                  <a:cubicBezTo>
                    <a:pt x="2752" y="1459"/>
                    <a:pt x="2769" y="1372"/>
                    <a:pt x="2784" y="1288"/>
                  </a:cubicBezTo>
                  <a:cubicBezTo>
                    <a:pt x="2792" y="1241"/>
                    <a:pt x="2801" y="1198"/>
                    <a:pt x="2807" y="1154"/>
                  </a:cubicBezTo>
                  <a:lnTo>
                    <a:pt x="2810" y="1143"/>
                  </a:lnTo>
                  <a:cubicBezTo>
                    <a:pt x="2758" y="1140"/>
                    <a:pt x="2705" y="1137"/>
                    <a:pt x="2653" y="1131"/>
                  </a:cubicBezTo>
                  <a:cubicBezTo>
                    <a:pt x="2511" y="1119"/>
                    <a:pt x="2375" y="1102"/>
                    <a:pt x="2247" y="1085"/>
                  </a:cubicBezTo>
                  <a:cubicBezTo>
                    <a:pt x="2123" y="1064"/>
                    <a:pt x="2001" y="1041"/>
                    <a:pt x="1885" y="1012"/>
                  </a:cubicBezTo>
                  <a:cubicBezTo>
                    <a:pt x="917" y="769"/>
                    <a:pt x="337" y="267"/>
                    <a:pt x="85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54;p105"/>
            <p:cNvSpPr/>
            <p:nvPr/>
          </p:nvSpPr>
          <p:spPr>
            <a:xfrm>
              <a:off x="2950181" y="5079558"/>
              <a:ext cx="4255337" cy="63949"/>
            </a:xfrm>
            <a:custGeom>
              <a:avLst/>
              <a:gdLst/>
              <a:ahLst/>
              <a:cxnLst/>
              <a:rect l="l" t="t" r="r" b="b"/>
              <a:pathLst>
                <a:path w="52120" h="622" extrusionOk="0">
                  <a:moveTo>
                    <a:pt x="67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555"/>
                  </a:lnTo>
                  <a:cubicBezTo>
                    <a:pt x="0" y="592"/>
                    <a:pt x="29" y="621"/>
                    <a:pt x="67" y="621"/>
                  </a:cubicBezTo>
                  <a:lnTo>
                    <a:pt x="52053" y="621"/>
                  </a:lnTo>
                  <a:cubicBezTo>
                    <a:pt x="52091" y="621"/>
                    <a:pt x="52120" y="592"/>
                    <a:pt x="52120" y="555"/>
                  </a:cubicBezTo>
                  <a:lnTo>
                    <a:pt x="52120" y="65"/>
                  </a:lnTo>
                  <a:cubicBezTo>
                    <a:pt x="52120" y="30"/>
                    <a:pt x="52091" y="1"/>
                    <a:pt x="52053" y="1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55;p105"/>
            <p:cNvSpPr/>
            <p:nvPr/>
          </p:nvSpPr>
          <p:spPr>
            <a:xfrm>
              <a:off x="4683472" y="4988349"/>
              <a:ext cx="1522110" cy="91302"/>
            </a:xfrm>
            <a:custGeom>
              <a:avLst/>
              <a:gdLst/>
              <a:ahLst/>
              <a:cxnLst/>
              <a:rect l="l" t="t" r="r" b="b"/>
              <a:pathLst>
                <a:path w="14804" h="888" extrusionOk="0">
                  <a:moveTo>
                    <a:pt x="93" y="1"/>
                  </a:moveTo>
                  <a:cubicBezTo>
                    <a:pt x="41" y="1"/>
                    <a:pt x="0" y="44"/>
                    <a:pt x="0" y="94"/>
                  </a:cubicBezTo>
                  <a:lnTo>
                    <a:pt x="0" y="795"/>
                  </a:lnTo>
                  <a:cubicBezTo>
                    <a:pt x="0" y="844"/>
                    <a:pt x="41" y="888"/>
                    <a:pt x="93" y="888"/>
                  </a:cubicBezTo>
                  <a:lnTo>
                    <a:pt x="14710" y="888"/>
                  </a:lnTo>
                  <a:cubicBezTo>
                    <a:pt x="14762" y="888"/>
                    <a:pt x="14803" y="844"/>
                    <a:pt x="14803" y="795"/>
                  </a:cubicBezTo>
                  <a:lnTo>
                    <a:pt x="14803" y="94"/>
                  </a:lnTo>
                  <a:cubicBezTo>
                    <a:pt x="14803" y="44"/>
                    <a:pt x="14762" y="1"/>
                    <a:pt x="14710" y="1"/>
                  </a:cubicBezTo>
                  <a:close/>
                </a:path>
              </a:pathLst>
            </a:custGeom>
            <a:solidFill>
              <a:srgbClr val="21C5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56;p105"/>
            <p:cNvSpPr/>
            <p:nvPr/>
          </p:nvSpPr>
          <p:spPr>
            <a:xfrm>
              <a:off x="5255442" y="4188331"/>
              <a:ext cx="1455279" cy="891325"/>
            </a:xfrm>
            <a:custGeom>
              <a:avLst/>
              <a:gdLst/>
              <a:ahLst/>
              <a:cxnLst/>
              <a:rect l="l" t="t" r="r" b="b"/>
              <a:pathLst>
                <a:path w="14154" h="8669" extrusionOk="0">
                  <a:moveTo>
                    <a:pt x="2349" y="1"/>
                  </a:moveTo>
                  <a:cubicBezTo>
                    <a:pt x="2134" y="1"/>
                    <a:pt x="1952" y="146"/>
                    <a:pt x="1903" y="352"/>
                  </a:cubicBezTo>
                  <a:lnTo>
                    <a:pt x="70" y="8104"/>
                  </a:lnTo>
                  <a:cubicBezTo>
                    <a:pt x="1" y="8394"/>
                    <a:pt x="218" y="8669"/>
                    <a:pt x="514" y="8669"/>
                  </a:cubicBezTo>
                  <a:lnTo>
                    <a:pt x="11806" y="8669"/>
                  </a:lnTo>
                  <a:cubicBezTo>
                    <a:pt x="12020" y="8669"/>
                    <a:pt x="12203" y="8521"/>
                    <a:pt x="12252" y="8315"/>
                  </a:cubicBezTo>
                  <a:lnTo>
                    <a:pt x="14084" y="563"/>
                  </a:lnTo>
                  <a:cubicBezTo>
                    <a:pt x="14154" y="276"/>
                    <a:pt x="13934" y="1"/>
                    <a:pt x="13638" y="1"/>
                  </a:cubicBezTo>
                  <a:close/>
                </a:path>
              </a:pathLst>
            </a:custGeom>
            <a:solidFill>
              <a:srgbClr val="54D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57;p105"/>
            <p:cNvSpPr/>
            <p:nvPr/>
          </p:nvSpPr>
          <p:spPr>
            <a:xfrm>
              <a:off x="5255442" y="4188331"/>
              <a:ext cx="287478" cy="891325"/>
            </a:xfrm>
            <a:custGeom>
              <a:avLst/>
              <a:gdLst/>
              <a:ahLst/>
              <a:cxnLst/>
              <a:rect l="l" t="t" r="r" b="b"/>
              <a:pathLst>
                <a:path w="2796" h="8669" extrusionOk="0">
                  <a:moveTo>
                    <a:pt x="2349" y="1"/>
                  </a:moveTo>
                  <a:cubicBezTo>
                    <a:pt x="2134" y="1"/>
                    <a:pt x="1952" y="146"/>
                    <a:pt x="1903" y="352"/>
                  </a:cubicBezTo>
                  <a:lnTo>
                    <a:pt x="70" y="8104"/>
                  </a:lnTo>
                  <a:cubicBezTo>
                    <a:pt x="1" y="8394"/>
                    <a:pt x="218" y="8669"/>
                    <a:pt x="514" y="8669"/>
                  </a:cubicBezTo>
                  <a:lnTo>
                    <a:pt x="844" y="8669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21C5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58;p105"/>
            <p:cNvSpPr/>
            <p:nvPr/>
          </p:nvSpPr>
          <p:spPr>
            <a:xfrm>
              <a:off x="5941642" y="4593326"/>
              <a:ext cx="200391" cy="176640"/>
            </a:xfrm>
            <a:custGeom>
              <a:avLst/>
              <a:gdLst/>
              <a:ahLst/>
              <a:cxnLst/>
              <a:rect l="l" t="t" r="r" b="b"/>
              <a:pathLst>
                <a:path w="1949" h="1718" extrusionOk="0">
                  <a:moveTo>
                    <a:pt x="972" y="0"/>
                  </a:moveTo>
                  <a:cubicBezTo>
                    <a:pt x="863" y="0"/>
                    <a:pt x="751" y="21"/>
                    <a:pt x="644" y="65"/>
                  </a:cubicBezTo>
                  <a:cubicBezTo>
                    <a:pt x="206" y="248"/>
                    <a:pt x="0" y="750"/>
                    <a:pt x="180" y="1187"/>
                  </a:cubicBezTo>
                  <a:cubicBezTo>
                    <a:pt x="318" y="1517"/>
                    <a:pt x="637" y="1717"/>
                    <a:pt x="973" y="1717"/>
                  </a:cubicBezTo>
                  <a:cubicBezTo>
                    <a:pt x="1083" y="1717"/>
                    <a:pt x="1194" y="1696"/>
                    <a:pt x="1302" y="1651"/>
                  </a:cubicBezTo>
                  <a:cubicBezTo>
                    <a:pt x="1740" y="1469"/>
                    <a:pt x="1949" y="967"/>
                    <a:pt x="1766" y="529"/>
                  </a:cubicBezTo>
                  <a:cubicBezTo>
                    <a:pt x="1630" y="199"/>
                    <a:pt x="1309" y="0"/>
                    <a:pt x="972" y="0"/>
                  </a:cubicBezTo>
                  <a:close/>
                </a:path>
              </a:pathLst>
            </a:custGeom>
            <a:solidFill>
              <a:srgbClr val="21C5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59;p105"/>
            <p:cNvSpPr/>
            <p:nvPr/>
          </p:nvSpPr>
          <p:spPr>
            <a:xfrm>
              <a:off x="5284950" y="4239945"/>
              <a:ext cx="161321" cy="649909"/>
            </a:xfrm>
            <a:custGeom>
              <a:avLst/>
              <a:gdLst/>
              <a:ahLst/>
              <a:cxnLst/>
              <a:rect l="l" t="t" r="r" b="b"/>
              <a:pathLst>
                <a:path w="1569" h="6321" extrusionOk="0">
                  <a:moveTo>
                    <a:pt x="1521" y="1"/>
                  </a:moveTo>
                  <a:cubicBezTo>
                    <a:pt x="1504" y="1"/>
                    <a:pt x="1487" y="10"/>
                    <a:pt x="1479" y="32"/>
                  </a:cubicBezTo>
                  <a:lnTo>
                    <a:pt x="7" y="6271"/>
                  </a:lnTo>
                  <a:cubicBezTo>
                    <a:pt x="1" y="6291"/>
                    <a:pt x="15" y="6314"/>
                    <a:pt x="38" y="6320"/>
                  </a:cubicBezTo>
                  <a:lnTo>
                    <a:pt x="47" y="6320"/>
                  </a:lnTo>
                  <a:cubicBezTo>
                    <a:pt x="67" y="6320"/>
                    <a:pt x="82" y="6309"/>
                    <a:pt x="88" y="6288"/>
                  </a:cubicBezTo>
                  <a:lnTo>
                    <a:pt x="1563" y="50"/>
                  </a:lnTo>
                  <a:cubicBezTo>
                    <a:pt x="1568" y="19"/>
                    <a:pt x="1545" y="1"/>
                    <a:pt x="1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60;p105"/>
            <p:cNvSpPr/>
            <p:nvPr/>
          </p:nvSpPr>
          <p:spPr>
            <a:xfrm>
              <a:off x="3229127" y="4152550"/>
              <a:ext cx="15937" cy="526220"/>
            </a:xfrm>
            <a:custGeom>
              <a:avLst/>
              <a:gdLst/>
              <a:ahLst/>
              <a:cxnLst/>
              <a:rect l="l" t="t" r="r" b="b"/>
              <a:pathLst>
                <a:path w="155" h="5118" extrusionOk="0">
                  <a:moveTo>
                    <a:pt x="78" y="0"/>
                  </a:moveTo>
                  <a:cubicBezTo>
                    <a:pt x="39" y="0"/>
                    <a:pt x="1" y="26"/>
                    <a:pt x="1" y="76"/>
                  </a:cubicBezTo>
                  <a:lnTo>
                    <a:pt x="1" y="5042"/>
                  </a:lnTo>
                  <a:cubicBezTo>
                    <a:pt x="1" y="5086"/>
                    <a:pt x="36" y="5118"/>
                    <a:pt x="76" y="5118"/>
                  </a:cubicBezTo>
                  <a:cubicBezTo>
                    <a:pt x="120" y="5118"/>
                    <a:pt x="155" y="5086"/>
                    <a:pt x="155" y="5042"/>
                  </a:cubicBezTo>
                  <a:lnTo>
                    <a:pt x="155" y="76"/>
                  </a:lnTo>
                  <a:cubicBezTo>
                    <a:pt x="155" y="26"/>
                    <a:pt x="116" y="0"/>
                    <a:pt x="78" y="0"/>
                  </a:cubicBezTo>
                  <a:close/>
                </a:path>
              </a:pathLst>
            </a:custGeom>
            <a:solidFill>
              <a:srgbClr val="009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61;p105"/>
            <p:cNvSpPr/>
            <p:nvPr/>
          </p:nvSpPr>
          <p:spPr>
            <a:xfrm>
              <a:off x="3018764" y="4659643"/>
              <a:ext cx="436460" cy="420009"/>
            </a:xfrm>
            <a:custGeom>
              <a:avLst/>
              <a:gdLst/>
              <a:ahLst/>
              <a:cxnLst/>
              <a:rect l="l" t="t" r="r" b="b"/>
              <a:pathLst>
                <a:path w="4245" h="4085" extrusionOk="0">
                  <a:moveTo>
                    <a:pt x="0" y="0"/>
                  </a:moveTo>
                  <a:lnTo>
                    <a:pt x="81" y="299"/>
                  </a:lnTo>
                  <a:lnTo>
                    <a:pt x="99" y="354"/>
                  </a:lnTo>
                  <a:lnTo>
                    <a:pt x="171" y="623"/>
                  </a:lnTo>
                  <a:lnTo>
                    <a:pt x="186" y="681"/>
                  </a:lnTo>
                  <a:lnTo>
                    <a:pt x="908" y="3352"/>
                  </a:lnTo>
                  <a:lnTo>
                    <a:pt x="922" y="3409"/>
                  </a:lnTo>
                  <a:lnTo>
                    <a:pt x="995" y="3679"/>
                  </a:lnTo>
                  <a:lnTo>
                    <a:pt x="1009" y="3737"/>
                  </a:lnTo>
                  <a:lnTo>
                    <a:pt x="1105" y="4085"/>
                  </a:lnTo>
                  <a:lnTo>
                    <a:pt x="3143" y="4085"/>
                  </a:lnTo>
                  <a:lnTo>
                    <a:pt x="3236" y="3737"/>
                  </a:lnTo>
                  <a:lnTo>
                    <a:pt x="3253" y="3679"/>
                  </a:lnTo>
                  <a:lnTo>
                    <a:pt x="3325" y="3409"/>
                  </a:lnTo>
                  <a:lnTo>
                    <a:pt x="3340" y="3352"/>
                  </a:lnTo>
                  <a:lnTo>
                    <a:pt x="4062" y="681"/>
                  </a:lnTo>
                  <a:lnTo>
                    <a:pt x="4076" y="623"/>
                  </a:lnTo>
                  <a:lnTo>
                    <a:pt x="4149" y="354"/>
                  </a:lnTo>
                  <a:lnTo>
                    <a:pt x="4163" y="299"/>
                  </a:lnTo>
                  <a:lnTo>
                    <a:pt x="4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62;p105"/>
            <p:cNvSpPr/>
            <p:nvPr/>
          </p:nvSpPr>
          <p:spPr>
            <a:xfrm>
              <a:off x="3027092" y="4690283"/>
              <a:ext cx="419804" cy="5758"/>
            </a:xfrm>
            <a:custGeom>
              <a:avLst/>
              <a:gdLst/>
              <a:ahLst/>
              <a:cxnLst/>
              <a:rect l="l" t="t" r="r" b="b"/>
              <a:pathLst>
                <a:path w="4083" h="56" extrusionOk="0">
                  <a:moveTo>
                    <a:pt x="0" y="1"/>
                  </a:moveTo>
                  <a:lnTo>
                    <a:pt x="18" y="56"/>
                  </a:lnTo>
                  <a:lnTo>
                    <a:pt x="4068" y="56"/>
                  </a:lnTo>
                  <a:lnTo>
                    <a:pt x="4082" y="1"/>
                  </a:ln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863;p105"/>
            <p:cNvSpPr/>
            <p:nvPr/>
          </p:nvSpPr>
          <p:spPr>
            <a:xfrm>
              <a:off x="3036346" y="4723698"/>
              <a:ext cx="401605" cy="6066"/>
            </a:xfrm>
            <a:custGeom>
              <a:avLst/>
              <a:gdLst/>
              <a:ahLst/>
              <a:cxnLst/>
              <a:rect l="l" t="t" r="r" b="b"/>
              <a:pathLst>
                <a:path w="3906" h="59" extrusionOk="0">
                  <a:moveTo>
                    <a:pt x="0" y="0"/>
                  </a:moveTo>
                  <a:lnTo>
                    <a:pt x="15" y="58"/>
                  </a:lnTo>
                  <a:lnTo>
                    <a:pt x="3891" y="58"/>
                  </a:lnTo>
                  <a:lnTo>
                    <a:pt x="3905" y="0"/>
                  </a:ln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64;p105"/>
            <p:cNvSpPr/>
            <p:nvPr/>
          </p:nvSpPr>
          <p:spPr>
            <a:xfrm>
              <a:off x="3112019" y="5004183"/>
              <a:ext cx="250155" cy="6066"/>
            </a:xfrm>
            <a:custGeom>
              <a:avLst/>
              <a:gdLst/>
              <a:ahLst/>
              <a:cxnLst/>
              <a:rect l="l" t="t" r="r" b="b"/>
              <a:pathLst>
                <a:path w="2433" h="59" extrusionOk="0">
                  <a:moveTo>
                    <a:pt x="1" y="1"/>
                  </a:moveTo>
                  <a:lnTo>
                    <a:pt x="15" y="58"/>
                  </a:lnTo>
                  <a:lnTo>
                    <a:pt x="2418" y="58"/>
                  </a:lnTo>
                  <a:lnTo>
                    <a:pt x="2433" y="1"/>
                  </a:ln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65;p105"/>
            <p:cNvSpPr/>
            <p:nvPr/>
          </p:nvSpPr>
          <p:spPr>
            <a:xfrm>
              <a:off x="3120964" y="5037907"/>
              <a:ext cx="232265" cy="6066"/>
            </a:xfrm>
            <a:custGeom>
              <a:avLst/>
              <a:gdLst/>
              <a:ahLst/>
              <a:cxnLst/>
              <a:rect l="l" t="t" r="r" b="b"/>
              <a:pathLst>
                <a:path w="2259" h="59" extrusionOk="0">
                  <a:moveTo>
                    <a:pt x="1" y="0"/>
                  </a:moveTo>
                  <a:lnTo>
                    <a:pt x="15" y="58"/>
                  </a:lnTo>
                  <a:lnTo>
                    <a:pt x="2242" y="58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66;p105"/>
            <p:cNvSpPr/>
            <p:nvPr/>
          </p:nvSpPr>
          <p:spPr>
            <a:xfrm>
              <a:off x="3236941" y="4079653"/>
              <a:ext cx="343205" cy="192886"/>
            </a:xfrm>
            <a:custGeom>
              <a:avLst/>
              <a:gdLst/>
              <a:ahLst/>
              <a:cxnLst/>
              <a:rect l="l" t="t" r="r" b="b"/>
              <a:pathLst>
                <a:path w="3338" h="1876" extrusionOk="0">
                  <a:moveTo>
                    <a:pt x="2094" y="1"/>
                  </a:moveTo>
                  <a:cubicBezTo>
                    <a:pt x="1348" y="1"/>
                    <a:pt x="293" y="1222"/>
                    <a:pt x="53" y="1516"/>
                  </a:cubicBezTo>
                  <a:cubicBezTo>
                    <a:pt x="18" y="1554"/>
                    <a:pt x="0" y="1603"/>
                    <a:pt x="0" y="1655"/>
                  </a:cubicBezTo>
                  <a:cubicBezTo>
                    <a:pt x="0" y="1669"/>
                    <a:pt x="3" y="1687"/>
                    <a:pt x="6" y="1701"/>
                  </a:cubicBezTo>
                  <a:cubicBezTo>
                    <a:pt x="12" y="1730"/>
                    <a:pt x="24" y="1759"/>
                    <a:pt x="44" y="1783"/>
                  </a:cubicBezTo>
                  <a:cubicBezTo>
                    <a:pt x="84" y="1841"/>
                    <a:pt x="152" y="1875"/>
                    <a:pt x="223" y="1875"/>
                  </a:cubicBezTo>
                  <a:cubicBezTo>
                    <a:pt x="240" y="1875"/>
                    <a:pt x="256" y="1873"/>
                    <a:pt x="273" y="1870"/>
                  </a:cubicBezTo>
                  <a:cubicBezTo>
                    <a:pt x="1076" y="1672"/>
                    <a:pt x="3337" y="1032"/>
                    <a:pt x="2505" y="174"/>
                  </a:cubicBezTo>
                  <a:cubicBezTo>
                    <a:pt x="2388" y="52"/>
                    <a:pt x="2248" y="1"/>
                    <a:pt x="2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67;p105"/>
            <p:cNvSpPr/>
            <p:nvPr/>
          </p:nvSpPr>
          <p:spPr>
            <a:xfrm>
              <a:off x="3237558" y="4161187"/>
              <a:ext cx="163994" cy="101789"/>
            </a:xfrm>
            <a:custGeom>
              <a:avLst/>
              <a:gdLst/>
              <a:ahLst/>
              <a:cxnLst/>
              <a:rect l="l" t="t" r="r" b="b"/>
              <a:pathLst>
                <a:path w="1595" h="990" extrusionOk="0">
                  <a:moveTo>
                    <a:pt x="1544" y="1"/>
                  </a:moveTo>
                  <a:cubicBezTo>
                    <a:pt x="1537" y="1"/>
                    <a:pt x="1529" y="3"/>
                    <a:pt x="1522" y="7"/>
                  </a:cubicBezTo>
                  <a:lnTo>
                    <a:pt x="0" y="908"/>
                  </a:lnTo>
                  <a:cubicBezTo>
                    <a:pt x="6" y="937"/>
                    <a:pt x="18" y="966"/>
                    <a:pt x="38" y="990"/>
                  </a:cubicBezTo>
                  <a:lnTo>
                    <a:pt x="1569" y="85"/>
                  </a:lnTo>
                  <a:cubicBezTo>
                    <a:pt x="1589" y="71"/>
                    <a:pt x="1595" y="44"/>
                    <a:pt x="1583" y="24"/>
                  </a:cubicBezTo>
                  <a:cubicBezTo>
                    <a:pt x="1575" y="9"/>
                    <a:pt x="1560" y="1"/>
                    <a:pt x="1544" y="1"/>
                  </a:cubicBezTo>
                  <a:close/>
                </a:path>
              </a:pathLst>
            </a:custGeom>
            <a:solidFill>
              <a:srgbClr val="009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68;p105"/>
            <p:cNvSpPr/>
            <p:nvPr/>
          </p:nvSpPr>
          <p:spPr>
            <a:xfrm>
              <a:off x="2894150" y="4166225"/>
              <a:ext cx="342896" cy="192783"/>
            </a:xfrm>
            <a:custGeom>
              <a:avLst/>
              <a:gdLst/>
              <a:ahLst/>
              <a:cxnLst/>
              <a:rect l="l" t="t" r="r" b="b"/>
              <a:pathLst>
                <a:path w="3335" h="1875" extrusionOk="0">
                  <a:moveTo>
                    <a:pt x="1242" y="1"/>
                  </a:moveTo>
                  <a:cubicBezTo>
                    <a:pt x="1089" y="1"/>
                    <a:pt x="950" y="52"/>
                    <a:pt x="832" y="172"/>
                  </a:cubicBezTo>
                  <a:cubicBezTo>
                    <a:pt x="0" y="1033"/>
                    <a:pt x="2259" y="1674"/>
                    <a:pt x="3065" y="1868"/>
                  </a:cubicBezTo>
                  <a:cubicBezTo>
                    <a:pt x="3082" y="1872"/>
                    <a:pt x="3099" y="1874"/>
                    <a:pt x="3116" y="1874"/>
                  </a:cubicBezTo>
                  <a:cubicBezTo>
                    <a:pt x="3216" y="1874"/>
                    <a:pt x="3307" y="1805"/>
                    <a:pt x="3331" y="1703"/>
                  </a:cubicBezTo>
                  <a:cubicBezTo>
                    <a:pt x="3334" y="1686"/>
                    <a:pt x="3334" y="1671"/>
                    <a:pt x="3334" y="1654"/>
                  </a:cubicBezTo>
                  <a:cubicBezTo>
                    <a:pt x="3334" y="1604"/>
                    <a:pt x="3317" y="1552"/>
                    <a:pt x="3285" y="1515"/>
                  </a:cubicBezTo>
                  <a:cubicBezTo>
                    <a:pt x="3042" y="1223"/>
                    <a:pt x="1987" y="1"/>
                    <a:pt x="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69;p105"/>
            <p:cNvSpPr/>
            <p:nvPr/>
          </p:nvSpPr>
          <p:spPr>
            <a:xfrm>
              <a:off x="3071303" y="4247964"/>
              <a:ext cx="165433" cy="101789"/>
            </a:xfrm>
            <a:custGeom>
              <a:avLst/>
              <a:gdLst/>
              <a:ahLst/>
              <a:cxnLst/>
              <a:rect l="l" t="t" r="r" b="b"/>
              <a:pathLst>
                <a:path w="1609" h="990" extrusionOk="0">
                  <a:moveTo>
                    <a:pt x="62" y="1"/>
                  </a:moveTo>
                  <a:cubicBezTo>
                    <a:pt x="24" y="1"/>
                    <a:pt x="1" y="55"/>
                    <a:pt x="40" y="82"/>
                  </a:cubicBezTo>
                  <a:lnTo>
                    <a:pt x="1571" y="989"/>
                  </a:lnTo>
                  <a:cubicBezTo>
                    <a:pt x="1588" y="963"/>
                    <a:pt x="1600" y="937"/>
                    <a:pt x="1608" y="908"/>
                  </a:cubicBezTo>
                  <a:lnTo>
                    <a:pt x="84" y="6"/>
                  </a:lnTo>
                  <a:cubicBezTo>
                    <a:pt x="76" y="2"/>
                    <a:pt x="69" y="1"/>
                    <a:pt x="62" y="1"/>
                  </a:cubicBezTo>
                  <a:close/>
                </a:path>
              </a:pathLst>
            </a:custGeom>
            <a:solidFill>
              <a:srgbClr val="009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70;p105"/>
            <p:cNvSpPr/>
            <p:nvPr/>
          </p:nvSpPr>
          <p:spPr>
            <a:xfrm>
              <a:off x="3057629" y="3881011"/>
              <a:ext cx="224656" cy="297862"/>
            </a:xfrm>
            <a:custGeom>
              <a:avLst/>
              <a:gdLst/>
              <a:ahLst/>
              <a:cxnLst/>
              <a:rect l="l" t="t" r="r" b="b"/>
              <a:pathLst>
                <a:path w="2185" h="2897" extrusionOk="0">
                  <a:moveTo>
                    <a:pt x="1189" y="1"/>
                  </a:moveTo>
                  <a:cubicBezTo>
                    <a:pt x="1" y="1"/>
                    <a:pt x="1093" y="2072"/>
                    <a:pt x="1507" y="2787"/>
                  </a:cubicBezTo>
                  <a:cubicBezTo>
                    <a:pt x="1545" y="2856"/>
                    <a:pt x="1618" y="2896"/>
                    <a:pt x="1697" y="2896"/>
                  </a:cubicBezTo>
                  <a:cubicBezTo>
                    <a:pt x="1707" y="2896"/>
                    <a:pt x="1717" y="2895"/>
                    <a:pt x="1727" y="2894"/>
                  </a:cubicBezTo>
                  <a:cubicBezTo>
                    <a:pt x="1756" y="2891"/>
                    <a:pt x="1785" y="2880"/>
                    <a:pt x="1811" y="2865"/>
                  </a:cubicBezTo>
                  <a:cubicBezTo>
                    <a:pt x="1823" y="2856"/>
                    <a:pt x="1834" y="2848"/>
                    <a:pt x="1846" y="2836"/>
                  </a:cubicBezTo>
                  <a:cubicBezTo>
                    <a:pt x="1883" y="2801"/>
                    <a:pt x="1907" y="2755"/>
                    <a:pt x="1912" y="2703"/>
                  </a:cubicBezTo>
                  <a:cubicBezTo>
                    <a:pt x="1968" y="2251"/>
                    <a:pt x="2185" y="12"/>
                    <a:pt x="1196" y="1"/>
                  </a:cubicBezTo>
                  <a:cubicBezTo>
                    <a:pt x="1194" y="1"/>
                    <a:pt x="119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71;p105"/>
            <p:cNvSpPr/>
            <p:nvPr/>
          </p:nvSpPr>
          <p:spPr>
            <a:xfrm>
              <a:off x="3193141" y="3994726"/>
              <a:ext cx="50483" cy="183941"/>
            </a:xfrm>
            <a:custGeom>
              <a:avLst/>
              <a:gdLst/>
              <a:ahLst/>
              <a:cxnLst/>
              <a:rect l="l" t="t" r="r" b="b"/>
              <a:pathLst>
                <a:path w="491" h="1789" extrusionOk="0">
                  <a:moveTo>
                    <a:pt x="52" y="1"/>
                  </a:moveTo>
                  <a:cubicBezTo>
                    <a:pt x="26" y="1"/>
                    <a:pt x="0" y="21"/>
                    <a:pt x="9" y="54"/>
                  </a:cubicBezTo>
                  <a:lnTo>
                    <a:pt x="406" y="1788"/>
                  </a:lnTo>
                  <a:cubicBezTo>
                    <a:pt x="435" y="1785"/>
                    <a:pt x="464" y="1777"/>
                    <a:pt x="490" y="1759"/>
                  </a:cubicBezTo>
                  <a:lnTo>
                    <a:pt x="93" y="34"/>
                  </a:lnTo>
                  <a:cubicBezTo>
                    <a:pt x="88" y="11"/>
                    <a:pt x="70" y="1"/>
                    <a:pt x="52" y="1"/>
                  </a:cubicBezTo>
                  <a:close/>
                </a:path>
              </a:pathLst>
            </a:custGeom>
            <a:solidFill>
              <a:srgbClr val="009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872;p105"/>
            <p:cNvSpPr/>
            <p:nvPr/>
          </p:nvSpPr>
          <p:spPr>
            <a:xfrm>
              <a:off x="3236941" y="4265546"/>
              <a:ext cx="343205" cy="192783"/>
            </a:xfrm>
            <a:custGeom>
              <a:avLst/>
              <a:gdLst/>
              <a:ahLst/>
              <a:cxnLst/>
              <a:rect l="l" t="t" r="r" b="b"/>
              <a:pathLst>
                <a:path w="3338" h="1875" extrusionOk="0">
                  <a:moveTo>
                    <a:pt x="2096" y="0"/>
                  </a:moveTo>
                  <a:cubicBezTo>
                    <a:pt x="1349" y="0"/>
                    <a:pt x="293" y="1223"/>
                    <a:pt x="53" y="1514"/>
                  </a:cubicBezTo>
                  <a:cubicBezTo>
                    <a:pt x="18" y="1552"/>
                    <a:pt x="0" y="1604"/>
                    <a:pt x="0" y="1653"/>
                  </a:cubicBezTo>
                  <a:cubicBezTo>
                    <a:pt x="0" y="1670"/>
                    <a:pt x="3" y="1685"/>
                    <a:pt x="6" y="1702"/>
                  </a:cubicBezTo>
                  <a:cubicBezTo>
                    <a:pt x="12" y="1731"/>
                    <a:pt x="24" y="1757"/>
                    <a:pt x="44" y="1784"/>
                  </a:cubicBezTo>
                  <a:cubicBezTo>
                    <a:pt x="83" y="1841"/>
                    <a:pt x="149" y="1875"/>
                    <a:pt x="218" y="1875"/>
                  </a:cubicBezTo>
                  <a:cubicBezTo>
                    <a:pt x="236" y="1875"/>
                    <a:pt x="255" y="1872"/>
                    <a:pt x="273" y="1868"/>
                  </a:cubicBezTo>
                  <a:cubicBezTo>
                    <a:pt x="1076" y="1673"/>
                    <a:pt x="3337" y="1033"/>
                    <a:pt x="2505" y="172"/>
                  </a:cubicBezTo>
                  <a:cubicBezTo>
                    <a:pt x="2388" y="51"/>
                    <a:pt x="2248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873;p105"/>
            <p:cNvSpPr/>
            <p:nvPr/>
          </p:nvSpPr>
          <p:spPr>
            <a:xfrm>
              <a:off x="3237558" y="4346874"/>
              <a:ext cx="166256" cy="102098"/>
            </a:xfrm>
            <a:custGeom>
              <a:avLst/>
              <a:gdLst/>
              <a:ahLst/>
              <a:cxnLst/>
              <a:rect l="l" t="t" r="r" b="b"/>
              <a:pathLst>
                <a:path w="1617" h="993" extrusionOk="0">
                  <a:moveTo>
                    <a:pt x="1549" y="0"/>
                  </a:moveTo>
                  <a:cubicBezTo>
                    <a:pt x="1541" y="0"/>
                    <a:pt x="1531" y="3"/>
                    <a:pt x="1522" y="10"/>
                  </a:cubicBezTo>
                  <a:lnTo>
                    <a:pt x="0" y="911"/>
                  </a:lnTo>
                  <a:cubicBezTo>
                    <a:pt x="6" y="940"/>
                    <a:pt x="18" y="966"/>
                    <a:pt x="38" y="993"/>
                  </a:cubicBezTo>
                  <a:lnTo>
                    <a:pt x="1569" y="85"/>
                  </a:lnTo>
                  <a:cubicBezTo>
                    <a:pt x="1616" y="61"/>
                    <a:pt x="1589" y="0"/>
                    <a:pt x="1549" y="0"/>
                  </a:cubicBezTo>
                  <a:close/>
                </a:path>
              </a:pathLst>
            </a:custGeom>
            <a:solidFill>
              <a:srgbClr val="009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874;p105"/>
            <p:cNvSpPr/>
            <p:nvPr/>
          </p:nvSpPr>
          <p:spPr>
            <a:xfrm>
              <a:off x="2894150" y="4352118"/>
              <a:ext cx="342896" cy="192783"/>
            </a:xfrm>
            <a:custGeom>
              <a:avLst/>
              <a:gdLst/>
              <a:ahLst/>
              <a:cxnLst/>
              <a:rect l="l" t="t" r="r" b="b"/>
              <a:pathLst>
                <a:path w="3335" h="1875" extrusionOk="0">
                  <a:moveTo>
                    <a:pt x="1243" y="0"/>
                  </a:moveTo>
                  <a:cubicBezTo>
                    <a:pt x="1090" y="0"/>
                    <a:pt x="950" y="52"/>
                    <a:pt x="832" y="173"/>
                  </a:cubicBezTo>
                  <a:cubicBezTo>
                    <a:pt x="0" y="1031"/>
                    <a:pt x="2259" y="1672"/>
                    <a:pt x="3065" y="1869"/>
                  </a:cubicBezTo>
                  <a:cubicBezTo>
                    <a:pt x="3081" y="1873"/>
                    <a:pt x="3098" y="1875"/>
                    <a:pt x="3114" y="1875"/>
                  </a:cubicBezTo>
                  <a:cubicBezTo>
                    <a:pt x="3184" y="1875"/>
                    <a:pt x="3251" y="1841"/>
                    <a:pt x="3294" y="1782"/>
                  </a:cubicBezTo>
                  <a:cubicBezTo>
                    <a:pt x="3311" y="1759"/>
                    <a:pt x="3323" y="1730"/>
                    <a:pt x="3331" y="1701"/>
                  </a:cubicBezTo>
                  <a:cubicBezTo>
                    <a:pt x="3334" y="1687"/>
                    <a:pt x="3334" y="1669"/>
                    <a:pt x="3334" y="1655"/>
                  </a:cubicBezTo>
                  <a:cubicBezTo>
                    <a:pt x="3334" y="1603"/>
                    <a:pt x="3317" y="1553"/>
                    <a:pt x="3285" y="1513"/>
                  </a:cubicBezTo>
                  <a:cubicBezTo>
                    <a:pt x="3042" y="1222"/>
                    <a:pt x="1989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875;p105"/>
            <p:cNvSpPr/>
            <p:nvPr/>
          </p:nvSpPr>
          <p:spPr>
            <a:xfrm>
              <a:off x="3071303" y="4433755"/>
              <a:ext cx="165433" cy="101687"/>
            </a:xfrm>
            <a:custGeom>
              <a:avLst/>
              <a:gdLst/>
              <a:ahLst/>
              <a:cxnLst/>
              <a:rect l="l" t="t" r="r" b="b"/>
              <a:pathLst>
                <a:path w="1609" h="989" extrusionOk="0">
                  <a:moveTo>
                    <a:pt x="64" y="1"/>
                  </a:moveTo>
                  <a:cubicBezTo>
                    <a:pt x="25" y="1"/>
                    <a:pt x="0" y="56"/>
                    <a:pt x="40" y="84"/>
                  </a:cubicBezTo>
                  <a:lnTo>
                    <a:pt x="1571" y="988"/>
                  </a:lnTo>
                  <a:cubicBezTo>
                    <a:pt x="1588" y="965"/>
                    <a:pt x="1600" y="936"/>
                    <a:pt x="1608" y="907"/>
                  </a:cubicBezTo>
                  <a:lnTo>
                    <a:pt x="84" y="5"/>
                  </a:lnTo>
                  <a:cubicBezTo>
                    <a:pt x="77" y="2"/>
                    <a:pt x="70" y="1"/>
                    <a:pt x="64" y="1"/>
                  </a:cubicBezTo>
                  <a:close/>
                </a:path>
              </a:pathLst>
            </a:custGeom>
            <a:solidFill>
              <a:srgbClr val="009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876;p105"/>
            <p:cNvSpPr/>
            <p:nvPr/>
          </p:nvSpPr>
          <p:spPr>
            <a:xfrm>
              <a:off x="3236941" y="4440643"/>
              <a:ext cx="343205" cy="192680"/>
            </a:xfrm>
            <a:custGeom>
              <a:avLst/>
              <a:gdLst/>
              <a:ahLst/>
              <a:cxnLst/>
              <a:rect l="l" t="t" r="r" b="b"/>
              <a:pathLst>
                <a:path w="3338" h="1874" extrusionOk="0">
                  <a:moveTo>
                    <a:pt x="2094" y="0"/>
                  </a:moveTo>
                  <a:cubicBezTo>
                    <a:pt x="1348" y="0"/>
                    <a:pt x="293" y="1222"/>
                    <a:pt x="53" y="1513"/>
                  </a:cubicBezTo>
                  <a:cubicBezTo>
                    <a:pt x="18" y="1553"/>
                    <a:pt x="0" y="1603"/>
                    <a:pt x="0" y="1655"/>
                  </a:cubicBezTo>
                  <a:cubicBezTo>
                    <a:pt x="0" y="1669"/>
                    <a:pt x="3" y="1684"/>
                    <a:pt x="6" y="1701"/>
                  </a:cubicBezTo>
                  <a:cubicBezTo>
                    <a:pt x="12" y="1730"/>
                    <a:pt x="24" y="1756"/>
                    <a:pt x="44" y="1782"/>
                  </a:cubicBezTo>
                  <a:cubicBezTo>
                    <a:pt x="83" y="1840"/>
                    <a:pt x="149" y="1874"/>
                    <a:pt x="218" y="1874"/>
                  </a:cubicBezTo>
                  <a:cubicBezTo>
                    <a:pt x="236" y="1874"/>
                    <a:pt x="255" y="1871"/>
                    <a:pt x="273" y="1866"/>
                  </a:cubicBezTo>
                  <a:cubicBezTo>
                    <a:pt x="1076" y="1672"/>
                    <a:pt x="3337" y="1031"/>
                    <a:pt x="2505" y="173"/>
                  </a:cubicBezTo>
                  <a:cubicBezTo>
                    <a:pt x="2388" y="52"/>
                    <a:pt x="2247" y="0"/>
                    <a:pt x="2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877;p105"/>
            <p:cNvSpPr/>
            <p:nvPr/>
          </p:nvSpPr>
          <p:spPr>
            <a:xfrm>
              <a:off x="3237558" y="4522074"/>
              <a:ext cx="163994" cy="101892"/>
            </a:xfrm>
            <a:custGeom>
              <a:avLst/>
              <a:gdLst/>
              <a:ahLst/>
              <a:cxnLst/>
              <a:rect l="l" t="t" r="r" b="b"/>
              <a:pathLst>
                <a:path w="1595" h="991" extrusionOk="0">
                  <a:moveTo>
                    <a:pt x="1545" y="0"/>
                  </a:moveTo>
                  <a:cubicBezTo>
                    <a:pt x="1537" y="0"/>
                    <a:pt x="1529" y="3"/>
                    <a:pt x="1522" y="8"/>
                  </a:cubicBezTo>
                  <a:lnTo>
                    <a:pt x="0" y="909"/>
                  </a:lnTo>
                  <a:cubicBezTo>
                    <a:pt x="6" y="938"/>
                    <a:pt x="18" y="964"/>
                    <a:pt x="38" y="990"/>
                  </a:cubicBezTo>
                  <a:lnTo>
                    <a:pt x="1569" y="83"/>
                  </a:lnTo>
                  <a:cubicBezTo>
                    <a:pt x="1589" y="71"/>
                    <a:pt x="1595" y="42"/>
                    <a:pt x="1583" y="22"/>
                  </a:cubicBezTo>
                  <a:cubicBezTo>
                    <a:pt x="1575" y="9"/>
                    <a:pt x="1560" y="0"/>
                    <a:pt x="1545" y="0"/>
                  </a:cubicBezTo>
                  <a:close/>
                </a:path>
              </a:pathLst>
            </a:custGeom>
            <a:solidFill>
              <a:srgbClr val="009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878;p105"/>
            <p:cNvSpPr/>
            <p:nvPr/>
          </p:nvSpPr>
          <p:spPr>
            <a:xfrm>
              <a:off x="3489974" y="4786314"/>
              <a:ext cx="681474" cy="146721"/>
            </a:xfrm>
            <a:custGeom>
              <a:avLst/>
              <a:gdLst/>
              <a:ahLst/>
              <a:cxnLst/>
              <a:rect l="l" t="t" r="r" b="b"/>
              <a:pathLst>
                <a:path w="6628" h="1427" extrusionOk="0">
                  <a:moveTo>
                    <a:pt x="696" y="0"/>
                  </a:moveTo>
                  <a:cubicBezTo>
                    <a:pt x="308" y="9"/>
                    <a:pt x="1" y="325"/>
                    <a:pt x="1" y="713"/>
                  </a:cubicBezTo>
                  <a:cubicBezTo>
                    <a:pt x="1" y="1102"/>
                    <a:pt x="308" y="1418"/>
                    <a:pt x="696" y="1427"/>
                  </a:cubicBezTo>
                  <a:lnTo>
                    <a:pt x="6628" y="1427"/>
                  </a:lnTo>
                  <a:lnTo>
                    <a:pt x="6628" y="1224"/>
                  </a:lnTo>
                  <a:lnTo>
                    <a:pt x="6471" y="1224"/>
                  </a:lnTo>
                  <a:lnTo>
                    <a:pt x="6471" y="235"/>
                  </a:lnTo>
                  <a:lnTo>
                    <a:pt x="6628" y="235"/>
                  </a:lnTo>
                  <a:lnTo>
                    <a:pt x="6628" y="0"/>
                  </a:lnTo>
                  <a:close/>
                </a:path>
              </a:pathLst>
            </a:custGeom>
            <a:solidFill>
              <a:srgbClr val="54D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879;p105"/>
            <p:cNvSpPr/>
            <p:nvPr/>
          </p:nvSpPr>
          <p:spPr>
            <a:xfrm>
              <a:off x="3549916" y="4810476"/>
              <a:ext cx="609605" cy="101687"/>
            </a:xfrm>
            <a:custGeom>
              <a:avLst/>
              <a:gdLst/>
              <a:ahLst/>
              <a:cxnLst/>
              <a:rect l="l" t="t" r="r" b="b"/>
              <a:pathLst>
                <a:path w="5929" h="989" extrusionOk="0">
                  <a:moveTo>
                    <a:pt x="484" y="0"/>
                  </a:moveTo>
                  <a:cubicBezTo>
                    <a:pt x="357" y="0"/>
                    <a:pt x="232" y="52"/>
                    <a:pt x="145" y="145"/>
                  </a:cubicBezTo>
                  <a:cubicBezTo>
                    <a:pt x="53" y="238"/>
                    <a:pt x="3" y="362"/>
                    <a:pt x="3" y="493"/>
                  </a:cubicBezTo>
                  <a:cubicBezTo>
                    <a:pt x="0" y="763"/>
                    <a:pt x="215" y="983"/>
                    <a:pt x="484" y="989"/>
                  </a:cubicBezTo>
                  <a:lnTo>
                    <a:pt x="5929" y="989"/>
                  </a:lnTo>
                  <a:lnTo>
                    <a:pt x="5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880;p105"/>
            <p:cNvSpPr/>
            <p:nvPr/>
          </p:nvSpPr>
          <p:spPr>
            <a:xfrm>
              <a:off x="3606568" y="4836077"/>
              <a:ext cx="552953" cy="15937"/>
            </a:xfrm>
            <a:custGeom>
              <a:avLst/>
              <a:gdLst/>
              <a:ahLst/>
              <a:cxnLst/>
              <a:rect l="l" t="t" r="r" b="b"/>
              <a:pathLst>
                <a:path w="5378" h="155" extrusionOk="0">
                  <a:moveTo>
                    <a:pt x="5378" y="0"/>
                  </a:moveTo>
                  <a:lnTo>
                    <a:pt x="76" y="3"/>
                  </a:lnTo>
                  <a:cubicBezTo>
                    <a:pt x="35" y="3"/>
                    <a:pt x="0" y="38"/>
                    <a:pt x="0" y="79"/>
                  </a:cubicBezTo>
                  <a:cubicBezTo>
                    <a:pt x="0" y="119"/>
                    <a:pt x="35" y="154"/>
                    <a:pt x="76" y="154"/>
                  </a:cubicBezTo>
                  <a:lnTo>
                    <a:pt x="5378" y="154"/>
                  </a:lnTo>
                  <a:lnTo>
                    <a:pt x="5378" y="0"/>
                  </a:lnTo>
                  <a:close/>
                </a:path>
              </a:pathLst>
            </a:custGeom>
            <a:solidFill>
              <a:srgbClr val="B0E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881;p105"/>
            <p:cNvSpPr/>
            <p:nvPr/>
          </p:nvSpPr>
          <p:spPr>
            <a:xfrm>
              <a:off x="3606568" y="4874222"/>
              <a:ext cx="552953" cy="15628"/>
            </a:xfrm>
            <a:custGeom>
              <a:avLst/>
              <a:gdLst/>
              <a:ahLst/>
              <a:cxnLst/>
              <a:rect l="l" t="t" r="r" b="b"/>
              <a:pathLst>
                <a:path w="5378" h="152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cubicBezTo>
                    <a:pt x="0" y="116"/>
                    <a:pt x="35" y="151"/>
                    <a:pt x="76" y="151"/>
                  </a:cubicBezTo>
                  <a:lnTo>
                    <a:pt x="5378" y="151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B0E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882;p105"/>
            <p:cNvSpPr/>
            <p:nvPr/>
          </p:nvSpPr>
          <p:spPr>
            <a:xfrm>
              <a:off x="3411627" y="4932931"/>
              <a:ext cx="681783" cy="146515"/>
            </a:xfrm>
            <a:custGeom>
              <a:avLst/>
              <a:gdLst/>
              <a:ahLst/>
              <a:cxnLst/>
              <a:rect l="l" t="t" r="r" b="b"/>
              <a:pathLst>
                <a:path w="6631" h="1425" extrusionOk="0">
                  <a:moveTo>
                    <a:pt x="696" y="1"/>
                  </a:moveTo>
                  <a:cubicBezTo>
                    <a:pt x="310" y="9"/>
                    <a:pt x="0" y="325"/>
                    <a:pt x="0" y="711"/>
                  </a:cubicBezTo>
                  <a:cubicBezTo>
                    <a:pt x="0" y="1099"/>
                    <a:pt x="310" y="1415"/>
                    <a:pt x="696" y="1424"/>
                  </a:cubicBezTo>
                  <a:lnTo>
                    <a:pt x="6630" y="1424"/>
                  </a:lnTo>
                  <a:lnTo>
                    <a:pt x="6630" y="1221"/>
                  </a:lnTo>
                  <a:lnTo>
                    <a:pt x="6474" y="1221"/>
                  </a:lnTo>
                  <a:lnTo>
                    <a:pt x="6474" y="233"/>
                  </a:lnTo>
                  <a:lnTo>
                    <a:pt x="6627" y="233"/>
                  </a:lnTo>
                  <a:lnTo>
                    <a:pt x="6627" y="1"/>
                  </a:ln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883;p105"/>
            <p:cNvSpPr/>
            <p:nvPr/>
          </p:nvSpPr>
          <p:spPr>
            <a:xfrm>
              <a:off x="3471467" y="4956784"/>
              <a:ext cx="610016" cy="101789"/>
            </a:xfrm>
            <a:custGeom>
              <a:avLst/>
              <a:gdLst/>
              <a:ahLst/>
              <a:cxnLst/>
              <a:rect l="l" t="t" r="r" b="b"/>
              <a:pathLst>
                <a:path w="5933" h="990" extrusionOk="0">
                  <a:moveTo>
                    <a:pt x="488" y="1"/>
                  </a:moveTo>
                  <a:cubicBezTo>
                    <a:pt x="357" y="1"/>
                    <a:pt x="236" y="53"/>
                    <a:pt x="146" y="146"/>
                  </a:cubicBezTo>
                  <a:cubicBezTo>
                    <a:pt x="56" y="241"/>
                    <a:pt x="4" y="366"/>
                    <a:pt x="7" y="496"/>
                  </a:cubicBezTo>
                  <a:cubicBezTo>
                    <a:pt x="1" y="766"/>
                    <a:pt x="218" y="986"/>
                    <a:pt x="488" y="989"/>
                  </a:cubicBezTo>
                  <a:lnTo>
                    <a:pt x="5932" y="989"/>
                  </a:lnTo>
                  <a:lnTo>
                    <a:pt x="5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884;p105"/>
            <p:cNvSpPr/>
            <p:nvPr/>
          </p:nvSpPr>
          <p:spPr>
            <a:xfrm>
              <a:off x="3528427" y="4982694"/>
              <a:ext cx="553055" cy="15628"/>
            </a:xfrm>
            <a:custGeom>
              <a:avLst/>
              <a:gdLst/>
              <a:ahLst/>
              <a:cxnLst/>
              <a:rect l="l" t="t" r="r" b="b"/>
              <a:pathLst>
                <a:path w="5379" h="152" extrusionOk="0">
                  <a:moveTo>
                    <a:pt x="76" y="1"/>
                  </a:moveTo>
                  <a:cubicBezTo>
                    <a:pt x="33" y="1"/>
                    <a:pt x="1" y="33"/>
                    <a:pt x="1" y="76"/>
                  </a:cubicBezTo>
                  <a:cubicBezTo>
                    <a:pt x="1" y="117"/>
                    <a:pt x="33" y="152"/>
                    <a:pt x="76" y="152"/>
                  </a:cubicBezTo>
                  <a:lnTo>
                    <a:pt x="5378" y="152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B0E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885;p105"/>
            <p:cNvSpPr/>
            <p:nvPr/>
          </p:nvSpPr>
          <p:spPr>
            <a:xfrm>
              <a:off x="3528427" y="5020839"/>
              <a:ext cx="553055" cy="15628"/>
            </a:xfrm>
            <a:custGeom>
              <a:avLst/>
              <a:gdLst/>
              <a:ahLst/>
              <a:cxnLst/>
              <a:rect l="l" t="t" r="r" b="b"/>
              <a:pathLst>
                <a:path w="5379" h="152" extrusionOk="0">
                  <a:moveTo>
                    <a:pt x="76" y="1"/>
                  </a:moveTo>
                  <a:cubicBezTo>
                    <a:pt x="33" y="1"/>
                    <a:pt x="1" y="36"/>
                    <a:pt x="1" y="76"/>
                  </a:cubicBezTo>
                  <a:cubicBezTo>
                    <a:pt x="1" y="117"/>
                    <a:pt x="33" y="152"/>
                    <a:pt x="76" y="152"/>
                  </a:cubicBezTo>
                  <a:lnTo>
                    <a:pt x="5378" y="152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B0E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886;p105"/>
            <p:cNvSpPr/>
            <p:nvPr/>
          </p:nvSpPr>
          <p:spPr>
            <a:xfrm>
              <a:off x="5290400" y="2479513"/>
              <a:ext cx="622149" cy="385566"/>
            </a:xfrm>
            <a:custGeom>
              <a:avLst/>
              <a:gdLst/>
              <a:ahLst/>
              <a:cxnLst/>
              <a:rect l="l" t="t" r="r" b="b"/>
              <a:pathLst>
                <a:path w="6051" h="3750" extrusionOk="0">
                  <a:moveTo>
                    <a:pt x="1041" y="0"/>
                  </a:moveTo>
                  <a:cubicBezTo>
                    <a:pt x="745" y="0"/>
                    <a:pt x="504" y="238"/>
                    <a:pt x="504" y="534"/>
                  </a:cubicBezTo>
                  <a:lnTo>
                    <a:pt x="504" y="2340"/>
                  </a:lnTo>
                  <a:lnTo>
                    <a:pt x="43" y="3537"/>
                  </a:lnTo>
                  <a:cubicBezTo>
                    <a:pt x="1" y="3642"/>
                    <a:pt x="83" y="3749"/>
                    <a:pt x="188" y="3749"/>
                  </a:cubicBezTo>
                  <a:cubicBezTo>
                    <a:pt x="205" y="3749"/>
                    <a:pt x="223" y="3746"/>
                    <a:pt x="241" y="3740"/>
                  </a:cubicBezTo>
                  <a:lnTo>
                    <a:pt x="1464" y="3300"/>
                  </a:lnTo>
                  <a:lnTo>
                    <a:pt x="5514" y="3300"/>
                  </a:lnTo>
                  <a:cubicBezTo>
                    <a:pt x="5810" y="3300"/>
                    <a:pt x="6050" y="3062"/>
                    <a:pt x="6050" y="2766"/>
                  </a:cubicBezTo>
                  <a:lnTo>
                    <a:pt x="6050" y="534"/>
                  </a:lnTo>
                  <a:cubicBezTo>
                    <a:pt x="6050" y="238"/>
                    <a:pt x="5813" y="0"/>
                    <a:pt x="5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887;p105"/>
            <p:cNvSpPr/>
            <p:nvPr/>
          </p:nvSpPr>
          <p:spPr>
            <a:xfrm>
              <a:off x="5488219" y="2843485"/>
              <a:ext cx="363460" cy="8739"/>
            </a:xfrm>
            <a:custGeom>
              <a:avLst/>
              <a:gdLst/>
              <a:ahLst/>
              <a:cxnLst/>
              <a:rect l="l" t="t" r="r" b="b"/>
              <a:pathLst>
                <a:path w="3535" h="85" extrusionOk="0">
                  <a:moveTo>
                    <a:pt x="53" y="0"/>
                  </a:moveTo>
                  <a:cubicBezTo>
                    <a:pt x="1" y="3"/>
                    <a:pt x="1" y="78"/>
                    <a:pt x="53" y="84"/>
                  </a:cubicBezTo>
                  <a:lnTo>
                    <a:pt x="3486" y="84"/>
                  </a:lnTo>
                  <a:cubicBezTo>
                    <a:pt x="3535" y="78"/>
                    <a:pt x="3535" y="3"/>
                    <a:pt x="3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88;p105"/>
            <p:cNvSpPr/>
            <p:nvPr/>
          </p:nvSpPr>
          <p:spPr>
            <a:xfrm>
              <a:off x="5457580" y="2615745"/>
              <a:ext cx="92741" cy="79786"/>
            </a:xfrm>
            <a:custGeom>
              <a:avLst/>
              <a:gdLst/>
              <a:ahLst/>
              <a:cxnLst/>
              <a:rect l="l" t="t" r="r" b="b"/>
              <a:pathLst>
                <a:path w="902" h="776" extrusionOk="0">
                  <a:moveTo>
                    <a:pt x="516" y="0"/>
                  </a:moveTo>
                  <a:cubicBezTo>
                    <a:pt x="171" y="0"/>
                    <a:pt x="0" y="418"/>
                    <a:pt x="244" y="661"/>
                  </a:cubicBezTo>
                  <a:cubicBezTo>
                    <a:pt x="322" y="740"/>
                    <a:pt x="419" y="775"/>
                    <a:pt x="513" y="775"/>
                  </a:cubicBezTo>
                  <a:cubicBezTo>
                    <a:pt x="712" y="775"/>
                    <a:pt x="902" y="620"/>
                    <a:pt x="902" y="389"/>
                  </a:cubicBezTo>
                  <a:cubicBezTo>
                    <a:pt x="902" y="174"/>
                    <a:pt x="731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89;p105"/>
            <p:cNvSpPr/>
            <p:nvPr/>
          </p:nvSpPr>
          <p:spPr>
            <a:xfrm>
              <a:off x="5583325" y="2615745"/>
              <a:ext cx="93153" cy="79786"/>
            </a:xfrm>
            <a:custGeom>
              <a:avLst/>
              <a:gdLst/>
              <a:ahLst/>
              <a:cxnLst/>
              <a:rect l="l" t="t" r="r" b="b"/>
              <a:pathLst>
                <a:path w="906" h="776" extrusionOk="0">
                  <a:moveTo>
                    <a:pt x="517" y="0"/>
                  </a:moveTo>
                  <a:cubicBezTo>
                    <a:pt x="172" y="0"/>
                    <a:pt x="1" y="418"/>
                    <a:pt x="244" y="661"/>
                  </a:cubicBezTo>
                  <a:cubicBezTo>
                    <a:pt x="323" y="740"/>
                    <a:pt x="420" y="775"/>
                    <a:pt x="515" y="775"/>
                  </a:cubicBezTo>
                  <a:cubicBezTo>
                    <a:pt x="714" y="775"/>
                    <a:pt x="905" y="620"/>
                    <a:pt x="905" y="389"/>
                  </a:cubicBezTo>
                  <a:cubicBezTo>
                    <a:pt x="905" y="174"/>
                    <a:pt x="731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90;p105"/>
            <p:cNvSpPr/>
            <p:nvPr/>
          </p:nvSpPr>
          <p:spPr>
            <a:xfrm>
              <a:off x="5709173" y="2615745"/>
              <a:ext cx="93050" cy="79786"/>
            </a:xfrm>
            <a:custGeom>
              <a:avLst/>
              <a:gdLst/>
              <a:ahLst/>
              <a:cxnLst/>
              <a:rect l="l" t="t" r="r" b="b"/>
              <a:pathLst>
                <a:path w="905" h="776" extrusionOk="0">
                  <a:moveTo>
                    <a:pt x="516" y="0"/>
                  </a:moveTo>
                  <a:cubicBezTo>
                    <a:pt x="171" y="0"/>
                    <a:pt x="0" y="418"/>
                    <a:pt x="244" y="661"/>
                  </a:cubicBezTo>
                  <a:cubicBezTo>
                    <a:pt x="322" y="740"/>
                    <a:pt x="419" y="775"/>
                    <a:pt x="514" y="775"/>
                  </a:cubicBezTo>
                  <a:cubicBezTo>
                    <a:pt x="713" y="775"/>
                    <a:pt x="905" y="620"/>
                    <a:pt x="905" y="389"/>
                  </a:cubicBezTo>
                  <a:cubicBezTo>
                    <a:pt x="905" y="174"/>
                    <a:pt x="731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91;p105"/>
            <p:cNvSpPr/>
            <p:nvPr/>
          </p:nvSpPr>
          <p:spPr>
            <a:xfrm>
              <a:off x="5425707" y="3578832"/>
              <a:ext cx="388753" cy="484168"/>
            </a:xfrm>
            <a:custGeom>
              <a:avLst/>
              <a:gdLst/>
              <a:ahLst/>
              <a:cxnLst/>
              <a:rect l="l" t="t" r="r" b="b"/>
              <a:pathLst>
                <a:path w="3781" h="4709" extrusionOk="0">
                  <a:moveTo>
                    <a:pt x="1273" y="0"/>
                  </a:moveTo>
                  <a:cubicBezTo>
                    <a:pt x="1090" y="0"/>
                    <a:pt x="934" y="128"/>
                    <a:pt x="896" y="305"/>
                  </a:cubicBezTo>
                  <a:lnTo>
                    <a:pt x="52" y="4239"/>
                  </a:lnTo>
                  <a:cubicBezTo>
                    <a:pt x="0" y="4479"/>
                    <a:pt x="183" y="4705"/>
                    <a:pt x="429" y="4705"/>
                  </a:cubicBezTo>
                  <a:lnTo>
                    <a:pt x="2508" y="4708"/>
                  </a:lnTo>
                  <a:lnTo>
                    <a:pt x="2528" y="4708"/>
                  </a:lnTo>
                  <a:cubicBezTo>
                    <a:pt x="2702" y="4700"/>
                    <a:pt x="2847" y="4575"/>
                    <a:pt x="2885" y="4404"/>
                  </a:cubicBezTo>
                  <a:lnTo>
                    <a:pt x="3728" y="470"/>
                  </a:lnTo>
                  <a:cubicBezTo>
                    <a:pt x="3780" y="229"/>
                    <a:pt x="3595" y="3"/>
                    <a:pt x="3351" y="3"/>
                  </a:cubicBezTo>
                  <a:lnTo>
                    <a:pt x="1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92;p105"/>
            <p:cNvSpPr/>
            <p:nvPr/>
          </p:nvSpPr>
          <p:spPr>
            <a:xfrm>
              <a:off x="5463543" y="3578832"/>
              <a:ext cx="350608" cy="484168"/>
            </a:xfrm>
            <a:custGeom>
              <a:avLst/>
              <a:gdLst/>
              <a:ahLst/>
              <a:cxnLst/>
              <a:rect l="l" t="t" r="r" b="b"/>
              <a:pathLst>
                <a:path w="3410" h="4709" extrusionOk="0">
                  <a:moveTo>
                    <a:pt x="1250" y="0"/>
                  </a:moveTo>
                  <a:cubicBezTo>
                    <a:pt x="1076" y="9"/>
                    <a:pt x="928" y="136"/>
                    <a:pt x="893" y="305"/>
                  </a:cubicBezTo>
                  <a:lnTo>
                    <a:pt x="50" y="4242"/>
                  </a:lnTo>
                  <a:cubicBezTo>
                    <a:pt x="0" y="4479"/>
                    <a:pt x="183" y="4705"/>
                    <a:pt x="426" y="4705"/>
                  </a:cubicBezTo>
                  <a:lnTo>
                    <a:pt x="2160" y="4708"/>
                  </a:lnTo>
                  <a:cubicBezTo>
                    <a:pt x="2334" y="4700"/>
                    <a:pt x="2479" y="4575"/>
                    <a:pt x="2517" y="4404"/>
                  </a:cubicBezTo>
                  <a:lnTo>
                    <a:pt x="3360" y="470"/>
                  </a:lnTo>
                  <a:cubicBezTo>
                    <a:pt x="3410" y="229"/>
                    <a:pt x="3227" y="3"/>
                    <a:pt x="2983" y="3"/>
                  </a:cubicBezTo>
                  <a:lnTo>
                    <a:pt x="1250" y="0"/>
                  </a:ln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93;p105"/>
            <p:cNvSpPr/>
            <p:nvPr/>
          </p:nvSpPr>
          <p:spPr>
            <a:xfrm>
              <a:off x="5744028" y="3663142"/>
              <a:ext cx="76702" cy="322950"/>
            </a:xfrm>
            <a:custGeom>
              <a:avLst/>
              <a:gdLst/>
              <a:ahLst/>
              <a:cxnLst/>
              <a:rect l="l" t="t" r="r" b="b"/>
              <a:pathLst>
                <a:path w="746" h="3141" extrusionOk="0">
                  <a:moveTo>
                    <a:pt x="697" y="0"/>
                  </a:moveTo>
                  <a:cubicBezTo>
                    <a:pt x="680" y="0"/>
                    <a:pt x="664" y="9"/>
                    <a:pt x="658" y="30"/>
                  </a:cubicBezTo>
                  <a:lnTo>
                    <a:pt x="3" y="3091"/>
                  </a:lnTo>
                  <a:cubicBezTo>
                    <a:pt x="0" y="3114"/>
                    <a:pt x="15" y="3137"/>
                    <a:pt x="38" y="3140"/>
                  </a:cubicBezTo>
                  <a:lnTo>
                    <a:pt x="47" y="3140"/>
                  </a:lnTo>
                  <a:cubicBezTo>
                    <a:pt x="64" y="3140"/>
                    <a:pt x="81" y="3129"/>
                    <a:pt x="87" y="3108"/>
                  </a:cubicBezTo>
                  <a:lnTo>
                    <a:pt x="742" y="50"/>
                  </a:lnTo>
                  <a:cubicBezTo>
                    <a:pt x="746" y="19"/>
                    <a:pt x="721" y="0"/>
                    <a:pt x="697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94;p105"/>
            <p:cNvSpPr/>
            <p:nvPr/>
          </p:nvSpPr>
          <p:spPr>
            <a:xfrm>
              <a:off x="5611394" y="3771099"/>
              <a:ext cx="80506" cy="80198"/>
            </a:xfrm>
            <a:custGeom>
              <a:avLst/>
              <a:gdLst/>
              <a:ahLst/>
              <a:cxnLst/>
              <a:rect l="l" t="t" r="r" b="b"/>
              <a:pathLst>
                <a:path w="783" h="780" extrusionOk="0">
                  <a:moveTo>
                    <a:pt x="392" y="0"/>
                  </a:moveTo>
                  <a:cubicBezTo>
                    <a:pt x="177" y="0"/>
                    <a:pt x="0" y="174"/>
                    <a:pt x="0" y="389"/>
                  </a:cubicBezTo>
                  <a:cubicBezTo>
                    <a:pt x="0" y="606"/>
                    <a:pt x="177" y="780"/>
                    <a:pt x="392" y="780"/>
                  </a:cubicBezTo>
                  <a:cubicBezTo>
                    <a:pt x="609" y="780"/>
                    <a:pt x="783" y="606"/>
                    <a:pt x="783" y="389"/>
                  </a:cubicBezTo>
                  <a:cubicBezTo>
                    <a:pt x="783" y="174"/>
                    <a:pt x="609" y="0"/>
                    <a:pt x="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95;p105"/>
            <p:cNvSpPr/>
            <p:nvPr/>
          </p:nvSpPr>
          <p:spPr>
            <a:xfrm>
              <a:off x="5450383" y="3190081"/>
              <a:ext cx="313388" cy="235041"/>
            </a:xfrm>
            <a:custGeom>
              <a:avLst/>
              <a:gdLst/>
              <a:ahLst/>
              <a:cxnLst/>
              <a:rect l="l" t="t" r="r" b="b"/>
              <a:pathLst>
                <a:path w="3048" h="2286" extrusionOk="0">
                  <a:moveTo>
                    <a:pt x="291" y="1"/>
                  </a:moveTo>
                  <a:cubicBezTo>
                    <a:pt x="143" y="1"/>
                    <a:pt x="18" y="120"/>
                    <a:pt x="18" y="270"/>
                  </a:cubicBezTo>
                  <a:lnTo>
                    <a:pt x="1" y="1987"/>
                  </a:lnTo>
                  <a:cubicBezTo>
                    <a:pt x="1" y="2137"/>
                    <a:pt x="122" y="2259"/>
                    <a:pt x="270" y="2262"/>
                  </a:cubicBezTo>
                  <a:lnTo>
                    <a:pt x="2758" y="2285"/>
                  </a:lnTo>
                  <a:cubicBezTo>
                    <a:pt x="2908" y="2285"/>
                    <a:pt x="3030" y="2166"/>
                    <a:pt x="3030" y="2016"/>
                  </a:cubicBezTo>
                  <a:lnTo>
                    <a:pt x="3048" y="299"/>
                  </a:lnTo>
                  <a:cubicBezTo>
                    <a:pt x="3048" y="149"/>
                    <a:pt x="2929" y="27"/>
                    <a:pt x="2778" y="24"/>
                  </a:cubicBez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96;p105"/>
            <p:cNvSpPr/>
            <p:nvPr/>
          </p:nvSpPr>
          <p:spPr>
            <a:xfrm>
              <a:off x="5530580" y="3253313"/>
              <a:ext cx="152992" cy="121427"/>
            </a:xfrm>
            <a:custGeom>
              <a:avLst/>
              <a:gdLst/>
              <a:ahLst/>
              <a:cxnLst/>
              <a:rect l="l" t="t" r="r" b="b"/>
              <a:pathLst>
                <a:path w="1488" h="1181" extrusionOk="0">
                  <a:moveTo>
                    <a:pt x="377" y="0"/>
                  </a:moveTo>
                  <a:cubicBezTo>
                    <a:pt x="290" y="0"/>
                    <a:pt x="198" y="9"/>
                    <a:pt x="119" y="84"/>
                  </a:cubicBezTo>
                  <a:cubicBezTo>
                    <a:pt x="44" y="160"/>
                    <a:pt x="1" y="264"/>
                    <a:pt x="6" y="374"/>
                  </a:cubicBezTo>
                  <a:cubicBezTo>
                    <a:pt x="3" y="525"/>
                    <a:pt x="79" y="638"/>
                    <a:pt x="151" y="725"/>
                  </a:cubicBezTo>
                  <a:cubicBezTo>
                    <a:pt x="285" y="882"/>
                    <a:pt x="522" y="1024"/>
                    <a:pt x="746" y="1180"/>
                  </a:cubicBezTo>
                  <a:cubicBezTo>
                    <a:pt x="783" y="1154"/>
                    <a:pt x="824" y="1128"/>
                    <a:pt x="859" y="1102"/>
                  </a:cubicBezTo>
                  <a:lnTo>
                    <a:pt x="882" y="1088"/>
                  </a:lnTo>
                  <a:cubicBezTo>
                    <a:pt x="1053" y="972"/>
                    <a:pt x="1221" y="859"/>
                    <a:pt x="1328" y="740"/>
                  </a:cubicBezTo>
                  <a:lnTo>
                    <a:pt x="1340" y="728"/>
                  </a:lnTo>
                  <a:cubicBezTo>
                    <a:pt x="1357" y="708"/>
                    <a:pt x="1372" y="687"/>
                    <a:pt x="1389" y="667"/>
                  </a:cubicBezTo>
                  <a:cubicBezTo>
                    <a:pt x="1453" y="583"/>
                    <a:pt x="1488" y="482"/>
                    <a:pt x="1488" y="377"/>
                  </a:cubicBezTo>
                  <a:cubicBezTo>
                    <a:pt x="1488" y="264"/>
                    <a:pt x="1462" y="169"/>
                    <a:pt x="1375" y="87"/>
                  </a:cubicBezTo>
                  <a:cubicBezTo>
                    <a:pt x="1299" y="15"/>
                    <a:pt x="1207" y="3"/>
                    <a:pt x="1120" y="3"/>
                  </a:cubicBezTo>
                  <a:lnTo>
                    <a:pt x="1108" y="3"/>
                  </a:lnTo>
                  <a:cubicBezTo>
                    <a:pt x="1067" y="3"/>
                    <a:pt x="1027" y="12"/>
                    <a:pt x="989" y="27"/>
                  </a:cubicBezTo>
                  <a:cubicBezTo>
                    <a:pt x="925" y="50"/>
                    <a:pt x="870" y="87"/>
                    <a:pt x="827" y="140"/>
                  </a:cubicBezTo>
                  <a:lnTo>
                    <a:pt x="749" y="232"/>
                  </a:lnTo>
                  <a:lnTo>
                    <a:pt x="670" y="140"/>
                  </a:lnTo>
                  <a:cubicBezTo>
                    <a:pt x="572" y="41"/>
                    <a:pt x="502" y="15"/>
                    <a:pt x="421" y="3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97;p105"/>
            <p:cNvSpPr/>
            <p:nvPr/>
          </p:nvSpPr>
          <p:spPr>
            <a:xfrm>
              <a:off x="5582502" y="3423475"/>
              <a:ext cx="72795" cy="83796"/>
            </a:xfrm>
            <a:custGeom>
              <a:avLst/>
              <a:gdLst/>
              <a:ahLst/>
              <a:cxnLst/>
              <a:rect l="l" t="t" r="r" b="b"/>
              <a:pathLst>
                <a:path w="708" h="815" extrusionOk="0">
                  <a:moveTo>
                    <a:pt x="0" y="1"/>
                  </a:moveTo>
                  <a:lnTo>
                    <a:pt x="461" y="792"/>
                  </a:lnTo>
                  <a:cubicBezTo>
                    <a:pt x="470" y="807"/>
                    <a:pt x="484" y="814"/>
                    <a:pt x="499" y="814"/>
                  </a:cubicBezTo>
                  <a:cubicBezTo>
                    <a:pt x="518" y="814"/>
                    <a:pt x="537" y="802"/>
                    <a:pt x="542" y="781"/>
                  </a:cubicBezTo>
                  <a:lnTo>
                    <a:pt x="707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98;p105"/>
            <p:cNvSpPr/>
            <p:nvPr/>
          </p:nvSpPr>
          <p:spPr>
            <a:xfrm>
              <a:off x="6697551" y="4681646"/>
              <a:ext cx="318734" cy="398007"/>
            </a:xfrm>
            <a:custGeom>
              <a:avLst/>
              <a:gdLst/>
              <a:ahLst/>
              <a:cxnLst/>
              <a:rect l="l" t="t" r="r" b="b"/>
              <a:pathLst>
                <a:path w="3100" h="3871" extrusionOk="0">
                  <a:moveTo>
                    <a:pt x="219" y="1"/>
                  </a:moveTo>
                  <a:cubicBezTo>
                    <a:pt x="99" y="1"/>
                    <a:pt x="0" y="101"/>
                    <a:pt x="3" y="221"/>
                  </a:cubicBezTo>
                  <a:lnTo>
                    <a:pt x="3" y="3651"/>
                  </a:lnTo>
                  <a:cubicBezTo>
                    <a:pt x="0" y="3677"/>
                    <a:pt x="6" y="3703"/>
                    <a:pt x="15" y="3726"/>
                  </a:cubicBezTo>
                  <a:cubicBezTo>
                    <a:pt x="47" y="3813"/>
                    <a:pt x="131" y="3871"/>
                    <a:pt x="224" y="3871"/>
                  </a:cubicBezTo>
                  <a:lnTo>
                    <a:pt x="2876" y="3871"/>
                  </a:lnTo>
                  <a:cubicBezTo>
                    <a:pt x="2969" y="3871"/>
                    <a:pt x="3053" y="3813"/>
                    <a:pt x="3085" y="3726"/>
                  </a:cubicBezTo>
                  <a:cubicBezTo>
                    <a:pt x="3094" y="3703"/>
                    <a:pt x="3099" y="3677"/>
                    <a:pt x="3099" y="3651"/>
                  </a:cubicBezTo>
                  <a:lnTo>
                    <a:pt x="3099" y="221"/>
                  </a:lnTo>
                  <a:cubicBezTo>
                    <a:pt x="3099" y="101"/>
                    <a:pt x="3001" y="1"/>
                    <a:pt x="2881" y="1"/>
                  </a:cubicBezTo>
                  <a:cubicBezTo>
                    <a:pt x="2880" y="1"/>
                    <a:pt x="2878" y="1"/>
                    <a:pt x="2876" y="1"/>
                  </a:cubicBezTo>
                  <a:lnTo>
                    <a:pt x="224" y="1"/>
                  </a:lnTo>
                  <a:cubicBezTo>
                    <a:pt x="222" y="1"/>
                    <a:pt x="220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99;p105"/>
            <p:cNvSpPr/>
            <p:nvPr/>
          </p:nvSpPr>
          <p:spPr>
            <a:xfrm>
              <a:off x="6697860" y="4708173"/>
              <a:ext cx="21797" cy="44212"/>
            </a:xfrm>
            <a:custGeom>
              <a:avLst/>
              <a:gdLst/>
              <a:ahLst/>
              <a:cxnLst/>
              <a:rect l="l" t="t" r="r" b="b"/>
              <a:pathLst>
                <a:path w="212" h="430" extrusionOk="0">
                  <a:moveTo>
                    <a:pt x="0" y="1"/>
                  </a:moveTo>
                  <a:lnTo>
                    <a:pt x="0" y="430"/>
                  </a:lnTo>
                  <a:cubicBezTo>
                    <a:pt x="116" y="430"/>
                    <a:pt x="212" y="334"/>
                    <a:pt x="212" y="215"/>
                  </a:cubicBezTo>
                  <a:cubicBezTo>
                    <a:pt x="212" y="96"/>
                    <a:pt x="116" y="1"/>
                    <a:pt x="0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00;p105"/>
            <p:cNvSpPr/>
            <p:nvPr/>
          </p:nvSpPr>
          <p:spPr>
            <a:xfrm>
              <a:off x="6747932" y="4708173"/>
              <a:ext cx="51306" cy="44314"/>
            </a:xfrm>
            <a:custGeom>
              <a:avLst/>
              <a:gdLst/>
              <a:ahLst/>
              <a:cxnLst/>
              <a:rect l="l" t="t" r="r" b="b"/>
              <a:pathLst>
                <a:path w="499" h="431" extrusionOk="0">
                  <a:moveTo>
                    <a:pt x="287" y="1"/>
                  </a:moveTo>
                  <a:cubicBezTo>
                    <a:pt x="96" y="1"/>
                    <a:pt x="0" y="233"/>
                    <a:pt x="134" y="366"/>
                  </a:cubicBezTo>
                  <a:cubicBezTo>
                    <a:pt x="178" y="410"/>
                    <a:pt x="232" y="430"/>
                    <a:pt x="285" y="430"/>
                  </a:cubicBezTo>
                  <a:cubicBezTo>
                    <a:pt x="395" y="430"/>
                    <a:pt x="499" y="344"/>
                    <a:pt x="499" y="215"/>
                  </a:cubicBezTo>
                  <a:cubicBezTo>
                    <a:pt x="499" y="96"/>
                    <a:pt x="403" y="1"/>
                    <a:pt x="287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01;p105"/>
            <p:cNvSpPr/>
            <p:nvPr/>
          </p:nvSpPr>
          <p:spPr>
            <a:xfrm>
              <a:off x="6834915" y="4708173"/>
              <a:ext cx="43903" cy="44212"/>
            </a:xfrm>
            <a:custGeom>
              <a:avLst/>
              <a:gdLst/>
              <a:ahLst/>
              <a:cxnLst/>
              <a:rect l="l" t="t" r="r" b="b"/>
              <a:pathLst>
                <a:path w="427" h="430" extrusionOk="0">
                  <a:moveTo>
                    <a:pt x="215" y="1"/>
                  </a:moveTo>
                  <a:cubicBezTo>
                    <a:pt x="97" y="1"/>
                    <a:pt x="1" y="96"/>
                    <a:pt x="1" y="215"/>
                  </a:cubicBezTo>
                  <a:cubicBezTo>
                    <a:pt x="1" y="334"/>
                    <a:pt x="97" y="430"/>
                    <a:pt x="215" y="430"/>
                  </a:cubicBezTo>
                  <a:cubicBezTo>
                    <a:pt x="331" y="430"/>
                    <a:pt x="427" y="334"/>
                    <a:pt x="427" y="215"/>
                  </a:cubicBezTo>
                  <a:cubicBezTo>
                    <a:pt x="427" y="96"/>
                    <a:pt x="331" y="1"/>
                    <a:pt x="215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02;p105"/>
            <p:cNvSpPr/>
            <p:nvPr/>
          </p:nvSpPr>
          <p:spPr>
            <a:xfrm>
              <a:off x="6914495" y="4708173"/>
              <a:ext cx="44212" cy="44212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15" y="1"/>
                  </a:moveTo>
                  <a:cubicBezTo>
                    <a:pt x="97" y="1"/>
                    <a:pt x="1" y="96"/>
                    <a:pt x="1" y="215"/>
                  </a:cubicBezTo>
                  <a:cubicBezTo>
                    <a:pt x="1" y="334"/>
                    <a:pt x="97" y="430"/>
                    <a:pt x="215" y="430"/>
                  </a:cubicBezTo>
                  <a:cubicBezTo>
                    <a:pt x="331" y="430"/>
                    <a:pt x="430" y="334"/>
                    <a:pt x="430" y="215"/>
                  </a:cubicBezTo>
                  <a:cubicBezTo>
                    <a:pt x="430" y="96"/>
                    <a:pt x="331" y="1"/>
                    <a:pt x="215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03;p105"/>
            <p:cNvSpPr/>
            <p:nvPr/>
          </p:nvSpPr>
          <p:spPr>
            <a:xfrm>
              <a:off x="6993253" y="4708173"/>
              <a:ext cx="23031" cy="44314"/>
            </a:xfrm>
            <a:custGeom>
              <a:avLst/>
              <a:gdLst/>
              <a:ahLst/>
              <a:cxnLst/>
              <a:rect l="l" t="t" r="r" b="b"/>
              <a:pathLst>
                <a:path w="224" h="431" extrusionOk="0">
                  <a:moveTo>
                    <a:pt x="218" y="1"/>
                  </a:moveTo>
                  <a:cubicBezTo>
                    <a:pt x="99" y="1"/>
                    <a:pt x="0" y="95"/>
                    <a:pt x="0" y="215"/>
                  </a:cubicBezTo>
                  <a:cubicBezTo>
                    <a:pt x="0" y="334"/>
                    <a:pt x="96" y="430"/>
                    <a:pt x="213" y="430"/>
                  </a:cubicBezTo>
                  <a:cubicBezTo>
                    <a:pt x="217" y="430"/>
                    <a:pt x="220" y="430"/>
                    <a:pt x="223" y="430"/>
                  </a:cubicBezTo>
                  <a:lnTo>
                    <a:pt x="223" y="1"/>
                  </a:lnTo>
                  <a:cubicBezTo>
                    <a:pt x="222" y="1"/>
                    <a:pt x="220" y="1"/>
                    <a:pt x="218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04;p105"/>
            <p:cNvSpPr/>
            <p:nvPr/>
          </p:nvSpPr>
          <p:spPr>
            <a:xfrm>
              <a:off x="6697860" y="4786314"/>
              <a:ext cx="21797" cy="44212"/>
            </a:xfrm>
            <a:custGeom>
              <a:avLst/>
              <a:gdLst/>
              <a:ahLst/>
              <a:cxnLst/>
              <a:rect l="l" t="t" r="r" b="b"/>
              <a:pathLst>
                <a:path w="212" h="430" extrusionOk="0">
                  <a:moveTo>
                    <a:pt x="0" y="0"/>
                  </a:moveTo>
                  <a:lnTo>
                    <a:pt x="0" y="429"/>
                  </a:lnTo>
                  <a:cubicBezTo>
                    <a:pt x="116" y="429"/>
                    <a:pt x="212" y="334"/>
                    <a:pt x="212" y="215"/>
                  </a:cubicBezTo>
                  <a:cubicBezTo>
                    <a:pt x="212" y="96"/>
                    <a:pt x="116" y="0"/>
                    <a:pt x="0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05;p105"/>
            <p:cNvSpPr/>
            <p:nvPr/>
          </p:nvSpPr>
          <p:spPr>
            <a:xfrm>
              <a:off x="6747932" y="4786314"/>
              <a:ext cx="51306" cy="44212"/>
            </a:xfrm>
            <a:custGeom>
              <a:avLst/>
              <a:gdLst/>
              <a:ahLst/>
              <a:cxnLst/>
              <a:rect l="l" t="t" r="r" b="b"/>
              <a:pathLst>
                <a:path w="499" h="430" extrusionOk="0">
                  <a:moveTo>
                    <a:pt x="287" y="0"/>
                  </a:moveTo>
                  <a:cubicBezTo>
                    <a:pt x="96" y="0"/>
                    <a:pt x="0" y="232"/>
                    <a:pt x="134" y="366"/>
                  </a:cubicBezTo>
                  <a:cubicBezTo>
                    <a:pt x="178" y="410"/>
                    <a:pt x="232" y="430"/>
                    <a:pt x="285" y="430"/>
                  </a:cubicBezTo>
                  <a:cubicBezTo>
                    <a:pt x="395" y="430"/>
                    <a:pt x="499" y="344"/>
                    <a:pt x="499" y="215"/>
                  </a:cubicBezTo>
                  <a:cubicBezTo>
                    <a:pt x="499" y="96"/>
                    <a:pt x="403" y="0"/>
                    <a:pt x="287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06;p105"/>
            <p:cNvSpPr/>
            <p:nvPr/>
          </p:nvSpPr>
          <p:spPr>
            <a:xfrm>
              <a:off x="6834915" y="4786314"/>
              <a:ext cx="43903" cy="44212"/>
            </a:xfrm>
            <a:custGeom>
              <a:avLst/>
              <a:gdLst/>
              <a:ahLst/>
              <a:cxnLst/>
              <a:rect l="l" t="t" r="r" b="b"/>
              <a:pathLst>
                <a:path w="427" h="430" extrusionOk="0">
                  <a:moveTo>
                    <a:pt x="215" y="0"/>
                  </a:moveTo>
                  <a:cubicBezTo>
                    <a:pt x="97" y="0"/>
                    <a:pt x="1" y="96"/>
                    <a:pt x="1" y="215"/>
                  </a:cubicBezTo>
                  <a:cubicBezTo>
                    <a:pt x="1" y="334"/>
                    <a:pt x="97" y="429"/>
                    <a:pt x="215" y="429"/>
                  </a:cubicBezTo>
                  <a:cubicBezTo>
                    <a:pt x="331" y="429"/>
                    <a:pt x="427" y="334"/>
                    <a:pt x="427" y="215"/>
                  </a:cubicBezTo>
                  <a:cubicBezTo>
                    <a:pt x="427" y="96"/>
                    <a:pt x="331" y="0"/>
                    <a:pt x="215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07;p105"/>
            <p:cNvSpPr/>
            <p:nvPr/>
          </p:nvSpPr>
          <p:spPr>
            <a:xfrm>
              <a:off x="6914495" y="4786314"/>
              <a:ext cx="44212" cy="44212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15" y="0"/>
                  </a:moveTo>
                  <a:cubicBezTo>
                    <a:pt x="97" y="0"/>
                    <a:pt x="1" y="96"/>
                    <a:pt x="1" y="215"/>
                  </a:cubicBezTo>
                  <a:cubicBezTo>
                    <a:pt x="1" y="334"/>
                    <a:pt x="97" y="429"/>
                    <a:pt x="215" y="429"/>
                  </a:cubicBezTo>
                  <a:cubicBezTo>
                    <a:pt x="331" y="429"/>
                    <a:pt x="430" y="334"/>
                    <a:pt x="430" y="215"/>
                  </a:cubicBezTo>
                  <a:cubicBezTo>
                    <a:pt x="430" y="96"/>
                    <a:pt x="331" y="0"/>
                    <a:pt x="215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08;p105"/>
            <p:cNvSpPr/>
            <p:nvPr/>
          </p:nvSpPr>
          <p:spPr>
            <a:xfrm>
              <a:off x="6993253" y="4786314"/>
              <a:ext cx="23031" cy="44212"/>
            </a:xfrm>
            <a:custGeom>
              <a:avLst/>
              <a:gdLst/>
              <a:ahLst/>
              <a:cxnLst/>
              <a:rect l="l" t="t" r="r" b="b"/>
              <a:pathLst>
                <a:path w="224" h="430" extrusionOk="0">
                  <a:moveTo>
                    <a:pt x="218" y="0"/>
                  </a:moveTo>
                  <a:cubicBezTo>
                    <a:pt x="99" y="0"/>
                    <a:pt x="0" y="95"/>
                    <a:pt x="0" y="215"/>
                  </a:cubicBezTo>
                  <a:cubicBezTo>
                    <a:pt x="0" y="333"/>
                    <a:pt x="96" y="430"/>
                    <a:pt x="213" y="430"/>
                  </a:cubicBezTo>
                  <a:cubicBezTo>
                    <a:pt x="217" y="430"/>
                    <a:pt x="220" y="430"/>
                    <a:pt x="223" y="429"/>
                  </a:cubicBezTo>
                  <a:lnTo>
                    <a:pt x="223" y="0"/>
                  </a:lnTo>
                  <a:cubicBezTo>
                    <a:pt x="222" y="0"/>
                    <a:pt x="220" y="0"/>
                    <a:pt x="218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09;p105"/>
            <p:cNvSpPr/>
            <p:nvPr/>
          </p:nvSpPr>
          <p:spPr>
            <a:xfrm>
              <a:off x="6697860" y="4864352"/>
              <a:ext cx="21797" cy="44212"/>
            </a:xfrm>
            <a:custGeom>
              <a:avLst/>
              <a:gdLst/>
              <a:ahLst/>
              <a:cxnLst/>
              <a:rect l="l" t="t" r="r" b="b"/>
              <a:pathLst>
                <a:path w="212" h="430" extrusionOk="0">
                  <a:moveTo>
                    <a:pt x="0" y="1"/>
                  </a:moveTo>
                  <a:lnTo>
                    <a:pt x="0" y="430"/>
                  </a:lnTo>
                  <a:cubicBezTo>
                    <a:pt x="116" y="430"/>
                    <a:pt x="212" y="334"/>
                    <a:pt x="212" y="215"/>
                  </a:cubicBezTo>
                  <a:cubicBezTo>
                    <a:pt x="212" y="97"/>
                    <a:pt x="116" y="1"/>
                    <a:pt x="0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10;p105"/>
            <p:cNvSpPr/>
            <p:nvPr/>
          </p:nvSpPr>
          <p:spPr>
            <a:xfrm>
              <a:off x="6747932" y="4864352"/>
              <a:ext cx="51306" cy="44314"/>
            </a:xfrm>
            <a:custGeom>
              <a:avLst/>
              <a:gdLst/>
              <a:ahLst/>
              <a:cxnLst/>
              <a:rect l="l" t="t" r="r" b="b"/>
              <a:pathLst>
                <a:path w="499" h="431" extrusionOk="0">
                  <a:moveTo>
                    <a:pt x="287" y="1"/>
                  </a:moveTo>
                  <a:cubicBezTo>
                    <a:pt x="96" y="1"/>
                    <a:pt x="0" y="233"/>
                    <a:pt x="134" y="366"/>
                  </a:cubicBezTo>
                  <a:cubicBezTo>
                    <a:pt x="178" y="410"/>
                    <a:pt x="232" y="430"/>
                    <a:pt x="285" y="430"/>
                  </a:cubicBezTo>
                  <a:cubicBezTo>
                    <a:pt x="395" y="430"/>
                    <a:pt x="499" y="345"/>
                    <a:pt x="499" y="215"/>
                  </a:cubicBezTo>
                  <a:cubicBezTo>
                    <a:pt x="499" y="97"/>
                    <a:pt x="403" y="1"/>
                    <a:pt x="287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11;p105"/>
            <p:cNvSpPr/>
            <p:nvPr/>
          </p:nvSpPr>
          <p:spPr>
            <a:xfrm>
              <a:off x="6834915" y="4864352"/>
              <a:ext cx="43903" cy="44212"/>
            </a:xfrm>
            <a:custGeom>
              <a:avLst/>
              <a:gdLst/>
              <a:ahLst/>
              <a:cxnLst/>
              <a:rect l="l" t="t" r="r" b="b"/>
              <a:pathLst>
                <a:path w="427" h="430" extrusionOk="0">
                  <a:moveTo>
                    <a:pt x="215" y="1"/>
                  </a:moveTo>
                  <a:cubicBezTo>
                    <a:pt x="97" y="1"/>
                    <a:pt x="1" y="97"/>
                    <a:pt x="1" y="215"/>
                  </a:cubicBezTo>
                  <a:cubicBezTo>
                    <a:pt x="1" y="334"/>
                    <a:pt x="97" y="430"/>
                    <a:pt x="215" y="430"/>
                  </a:cubicBezTo>
                  <a:cubicBezTo>
                    <a:pt x="331" y="430"/>
                    <a:pt x="427" y="334"/>
                    <a:pt x="427" y="215"/>
                  </a:cubicBezTo>
                  <a:cubicBezTo>
                    <a:pt x="427" y="97"/>
                    <a:pt x="331" y="1"/>
                    <a:pt x="215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12;p105"/>
            <p:cNvSpPr/>
            <p:nvPr/>
          </p:nvSpPr>
          <p:spPr>
            <a:xfrm>
              <a:off x="6914495" y="4864352"/>
              <a:ext cx="44212" cy="44212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15" y="1"/>
                  </a:moveTo>
                  <a:cubicBezTo>
                    <a:pt x="97" y="1"/>
                    <a:pt x="1" y="97"/>
                    <a:pt x="1" y="215"/>
                  </a:cubicBezTo>
                  <a:cubicBezTo>
                    <a:pt x="1" y="334"/>
                    <a:pt x="97" y="430"/>
                    <a:pt x="215" y="430"/>
                  </a:cubicBezTo>
                  <a:cubicBezTo>
                    <a:pt x="331" y="430"/>
                    <a:pt x="430" y="334"/>
                    <a:pt x="430" y="215"/>
                  </a:cubicBezTo>
                  <a:cubicBezTo>
                    <a:pt x="430" y="97"/>
                    <a:pt x="331" y="1"/>
                    <a:pt x="215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13;p105"/>
            <p:cNvSpPr/>
            <p:nvPr/>
          </p:nvSpPr>
          <p:spPr>
            <a:xfrm>
              <a:off x="6993253" y="4864352"/>
              <a:ext cx="23031" cy="44314"/>
            </a:xfrm>
            <a:custGeom>
              <a:avLst/>
              <a:gdLst/>
              <a:ahLst/>
              <a:cxnLst/>
              <a:rect l="l" t="t" r="r" b="b"/>
              <a:pathLst>
                <a:path w="224" h="431" extrusionOk="0">
                  <a:moveTo>
                    <a:pt x="218" y="1"/>
                  </a:moveTo>
                  <a:cubicBezTo>
                    <a:pt x="99" y="1"/>
                    <a:pt x="0" y="95"/>
                    <a:pt x="0" y="215"/>
                  </a:cubicBezTo>
                  <a:cubicBezTo>
                    <a:pt x="0" y="334"/>
                    <a:pt x="96" y="430"/>
                    <a:pt x="213" y="430"/>
                  </a:cubicBezTo>
                  <a:cubicBezTo>
                    <a:pt x="217" y="430"/>
                    <a:pt x="220" y="430"/>
                    <a:pt x="223" y="430"/>
                  </a:cubicBezTo>
                  <a:lnTo>
                    <a:pt x="223" y="1"/>
                  </a:lnTo>
                  <a:cubicBezTo>
                    <a:pt x="222" y="1"/>
                    <a:pt x="220" y="1"/>
                    <a:pt x="218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14;p105"/>
            <p:cNvSpPr/>
            <p:nvPr/>
          </p:nvSpPr>
          <p:spPr>
            <a:xfrm>
              <a:off x="6697860" y="4942493"/>
              <a:ext cx="21797" cy="44212"/>
            </a:xfrm>
            <a:custGeom>
              <a:avLst/>
              <a:gdLst/>
              <a:ahLst/>
              <a:cxnLst/>
              <a:rect l="l" t="t" r="r" b="b"/>
              <a:pathLst>
                <a:path w="212" h="430" extrusionOk="0">
                  <a:moveTo>
                    <a:pt x="0" y="0"/>
                  </a:moveTo>
                  <a:lnTo>
                    <a:pt x="0" y="429"/>
                  </a:lnTo>
                  <a:cubicBezTo>
                    <a:pt x="116" y="429"/>
                    <a:pt x="212" y="334"/>
                    <a:pt x="212" y="215"/>
                  </a:cubicBezTo>
                  <a:cubicBezTo>
                    <a:pt x="212" y="96"/>
                    <a:pt x="116" y="0"/>
                    <a:pt x="0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915;p105"/>
            <p:cNvSpPr/>
            <p:nvPr/>
          </p:nvSpPr>
          <p:spPr>
            <a:xfrm>
              <a:off x="6747932" y="4942493"/>
              <a:ext cx="51306" cy="44212"/>
            </a:xfrm>
            <a:custGeom>
              <a:avLst/>
              <a:gdLst/>
              <a:ahLst/>
              <a:cxnLst/>
              <a:rect l="l" t="t" r="r" b="b"/>
              <a:pathLst>
                <a:path w="499" h="430" extrusionOk="0">
                  <a:moveTo>
                    <a:pt x="287" y="0"/>
                  </a:moveTo>
                  <a:cubicBezTo>
                    <a:pt x="96" y="0"/>
                    <a:pt x="0" y="232"/>
                    <a:pt x="134" y="366"/>
                  </a:cubicBezTo>
                  <a:cubicBezTo>
                    <a:pt x="178" y="410"/>
                    <a:pt x="232" y="430"/>
                    <a:pt x="285" y="430"/>
                  </a:cubicBezTo>
                  <a:cubicBezTo>
                    <a:pt x="395" y="430"/>
                    <a:pt x="499" y="344"/>
                    <a:pt x="499" y="215"/>
                  </a:cubicBezTo>
                  <a:cubicBezTo>
                    <a:pt x="499" y="96"/>
                    <a:pt x="403" y="0"/>
                    <a:pt x="287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916;p105"/>
            <p:cNvSpPr/>
            <p:nvPr/>
          </p:nvSpPr>
          <p:spPr>
            <a:xfrm>
              <a:off x="6827512" y="4942493"/>
              <a:ext cx="51306" cy="44212"/>
            </a:xfrm>
            <a:custGeom>
              <a:avLst/>
              <a:gdLst/>
              <a:ahLst/>
              <a:cxnLst/>
              <a:rect l="l" t="t" r="r" b="b"/>
              <a:pathLst>
                <a:path w="499" h="430" extrusionOk="0">
                  <a:moveTo>
                    <a:pt x="287" y="0"/>
                  </a:moveTo>
                  <a:cubicBezTo>
                    <a:pt x="96" y="0"/>
                    <a:pt x="0" y="232"/>
                    <a:pt x="134" y="366"/>
                  </a:cubicBezTo>
                  <a:cubicBezTo>
                    <a:pt x="178" y="410"/>
                    <a:pt x="232" y="430"/>
                    <a:pt x="285" y="430"/>
                  </a:cubicBezTo>
                  <a:cubicBezTo>
                    <a:pt x="395" y="430"/>
                    <a:pt x="499" y="344"/>
                    <a:pt x="499" y="215"/>
                  </a:cubicBezTo>
                  <a:cubicBezTo>
                    <a:pt x="499" y="96"/>
                    <a:pt x="403" y="0"/>
                    <a:pt x="287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917;p105"/>
            <p:cNvSpPr/>
            <p:nvPr/>
          </p:nvSpPr>
          <p:spPr>
            <a:xfrm>
              <a:off x="6907092" y="4942493"/>
              <a:ext cx="51614" cy="44314"/>
            </a:xfrm>
            <a:custGeom>
              <a:avLst/>
              <a:gdLst/>
              <a:ahLst/>
              <a:cxnLst/>
              <a:rect l="l" t="t" r="r" b="b"/>
              <a:pathLst>
                <a:path w="502" h="431" extrusionOk="0">
                  <a:moveTo>
                    <a:pt x="287" y="0"/>
                  </a:moveTo>
                  <a:cubicBezTo>
                    <a:pt x="96" y="0"/>
                    <a:pt x="0" y="232"/>
                    <a:pt x="134" y="369"/>
                  </a:cubicBezTo>
                  <a:cubicBezTo>
                    <a:pt x="178" y="411"/>
                    <a:pt x="231" y="431"/>
                    <a:pt x="284" y="431"/>
                  </a:cubicBezTo>
                  <a:cubicBezTo>
                    <a:pt x="395" y="431"/>
                    <a:pt x="502" y="345"/>
                    <a:pt x="502" y="215"/>
                  </a:cubicBezTo>
                  <a:cubicBezTo>
                    <a:pt x="499" y="96"/>
                    <a:pt x="403" y="0"/>
                    <a:pt x="287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918;p105"/>
            <p:cNvSpPr/>
            <p:nvPr/>
          </p:nvSpPr>
          <p:spPr>
            <a:xfrm>
              <a:off x="6993253" y="4942493"/>
              <a:ext cx="23031" cy="44212"/>
            </a:xfrm>
            <a:custGeom>
              <a:avLst/>
              <a:gdLst/>
              <a:ahLst/>
              <a:cxnLst/>
              <a:rect l="l" t="t" r="r" b="b"/>
              <a:pathLst>
                <a:path w="224" h="430" extrusionOk="0">
                  <a:moveTo>
                    <a:pt x="218" y="0"/>
                  </a:moveTo>
                  <a:cubicBezTo>
                    <a:pt x="99" y="0"/>
                    <a:pt x="0" y="95"/>
                    <a:pt x="0" y="215"/>
                  </a:cubicBezTo>
                  <a:cubicBezTo>
                    <a:pt x="0" y="333"/>
                    <a:pt x="96" y="430"/>
                    <a:pt x="213" y="430"/>
                  </a:cubicBezTo>
                  <a:cubicBezTo>
                    <a:pt x="217" y="430"/>
                    <a:pt x="220" y="430"/>
                    <a:pt x="223" y="429"/>
                  </a:cubicBezTo>
                  <a:lnTo>
                    <a:pt x="223" y="0"/>
                  </a:lnTo>
                  <a:cubicBezTo>
                    <a:pt x="222" y="0"/>
                    <a:pt x="220" y="0"/>
                    <a:pt x="218" y="0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919;p105"/>
            <p:cNvSpPr/>
            <p:nvPr/>
          </p:nvSpPr>
          <p:spPr>
            <a:xfrm>
              <a:off x="6697551" y="5020531"/>
              <a:ext cx="22106" cy="44314"/>
            </a:xfrm>
            <a:custGeom>
              <a:avLst/>
              <a:gdLst/>
              <a:ahLst/>
              <a:cxnLst/>
              <a:rect l="l" t="t" r="r" b="b"/>
              <a:pathLst>
                <a:path w="215" h="431" extrusionOk="0">
                  <a:moveTo>
                    <a:pt x="3" y="1"/>
                  </a:moveTo>
                  <a:lnTo>
                    <a:pt x="3" y="352"/>
                  </a:lnTo>
                  <a:cubicBezTo>
                    <a:pt x="0" y="378"/>
                    <a:pt x="6" y="404"/>
                    <a:pt x="15" y="430"/>
                  </a:cubicBezTo>
                  <a:cubicBezTo>
                    <a:pt x="128" y="421"/>
                    <a:pt x="215" y="329"/>
                    <a:pt x="215" y="215"/>
                  </a:cubicBezTo>
                  <a:cubicBezTo>
                    <a:pt x="215" y="97"/>
                    <a:pt x="119" y="1"/>
                    <a:pt x="3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920;p105"/>
            <p:cNvSpPr/>
            <p:nvPr/>
          </p:nvSpPr>
          <p:spPr>
            <a:xfrm>
              <a:off x="6747932" y="5020531"/>
              <a:ext cx="51306" cy="44314"/>
            </a:xfrm>
            <a:custGeom>
              <a:avLst/>
              <a:gdLst/>
              <a:ahLst/>
              <a:cxnLst/>
              <a:rect l="l" t="t" r="r" b="b"/>
              <a:pathLst>
                <a:path w="499" h="431" extrusionOk="0">
                  <a:moveTo>
                    <a:pt x="287" y="1"/>
                  </a:moveTo>
                  <a:cubicBezTo>
                    <a:pt x="96" y="1"/>
                    <a:pt x="0" y="233"/>
                    <a:pt x="134" y="366"/>
                  </a:cubicBezTo>
                  <a:cubicBezTo>
                    <a:pt x="178" y="410"/>
                    <a:pt x="232" y="430"/>
                    <a:pt x="285" y="430"/>
                  </a:cubicBezTo>
                  <a:cubicBezTo>
                    <a:pt x="395" y="430"/>
                    <a:pt x="499" y="345"/>
                    <a:pt x="499" y="215"/>
                  </a:cubicBezTo>
                  <a:cubicBezTo>
                    <a:pt x="499" y="97"/>
                    <a:pt x="403" y="1"/>
                    <a:pt x="287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921;p105"/>
            <p:cNvSpPr/>
            <p:nvPr/>
          </p:nvSpPr>
          <p:spPr>
            <a:xfrm>
              <a:off x="6827512" y="5020531"/>
              <a:ext cx="51306" cy="44314"/>
            </a:xfrm>
            <a:custGeom>
              <a:avLst/>
              <a:gdLst/>
              <a:ahLst/>
              <a:cxnLst/>
              <a:rect l="l" t="t" r="r" b="b"/>
              <a:pathLst>
                <a:path w="499" h="431" extrusionOk="0">
                  <a:moveTo>
                    <a:pt x="287" y="1"/>
                  </a:moveTo>
                  <a:cubicBezTo>
                    <a:pt x="96" y="1"/>
                    <a:pt x="0" y="233"/>
                    <a:pt x="134" y="366"/>
                  </a:cubicBezTo>
                  <a:cubicBezTo>
                    <a:pt x="178" y="410"/>
                    <a:pt x="232" y="430"/>
                    <a:pt x="285" y="430"/>
                  </a:cubicBezTo>
                  <a:cubicBezTo>
                    <a:pt x="395" y="430"/>
                    <a:pt x="499" y="345"/>
                    <a:pt x="499" y="215"/>
                  </a:cubicBezTo>
                  <a:cubicBezTo>
                    <a:pt x="499" y="97"/>
                    <a:pt x="403" y="1"/>
                    <a:pt x="287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922;p105"/>
            <p:cNvSpPr/>
            <p:nvPr/>
          </p:nvSpPr>
          <p:spPr>
            <a:xfrm>
              <a:off x="6907092" y="5020531"/>
              <a:ext cx="51614" cy="44417"/>
            </a:xfrm>
            <a:custGeom>
              <a:avLst/>
              <a:gdLst/>
              <a:ahLst/>
              <a:cxnLst/>
              <a:rect l="l" t="t" r="r" b="b"/>
              <a:pathLst>
                <a:path w="502" h="432" extrusionOk="0">
                  <a:moveTo>
                    <a:pt x="287" y="1"/>
                  </a:moveTo>
                  <a:cubicBezTo>
                    <a:pt x="96" y="1"/>
                    <a:pt x="0" y="233"/>
                    <a:pt x="134" y="369"/>
                  </a:cubicBezTo>
                  <a:cubicBezTo>
                    <a:pt x="178" y="412"/>
                    <a:pt x="231" y="431"/>
                    <a:pt x="284" y="431"/>
                  </a:cubicBezTo>
                  <a:cubicBezTo>
                    <a:pt x="395" y="431"/>
                    <a:pt x="502" y="345"/>
                    <a:pt x="502" y="215"/>
                  </a:cubicBezTo>
                  <a:cubicBezTo>
                    <a:pt x="499" y="97"/>
                    <a:pt x="403" y="1"/>
                    <a:pt x="287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923;p105"/>
            <p:cNvSpPr/>
            <p:nvPr/>
          </p:nvSpPr>
          <p:spPr>
            <a:xfrm>
              <a:off x="6986158" y="5020839"/>
              <a:ext cx="30126" cy="44006"/>
            </a:xfrm>
            <a:custGeom>
              <a:avLst/>
              <a:gdLst/>
              <a:ahLst/>
              <a:cxnLst/>
              <a:rect l="l" t="t" r="r" b="b"/>
              <a:pathLst>
                <a:path w="293" h="428" extrusionOk="0">
                  <a:moveTo>
                    <a:pt x="290" y="1"/>
                  </a:moveTo>
                  <a:cubicBezTo>
                    <a:pt x="14" y="1"/>
                    <a:pt x="1" y="413"/>
                    <a:pt x="278" y="427"/>
                  </a:cubicBezTo>
                  <a:cubicBezTo>
                    <a:pt x="287" y="404"/>
                    <a:pt x="292" y="378"/>
                    <a:pt x="292" y="352"/>
                  </a:cubicBezTo>
                  <a:lnTo>
                    <a:pt x="292" y="1"/>
                  </a:lnTo>
                  <a:cubicBezTo>
                    <a:pt x="291" y="1"/>
                    <a:pt x="291" y="1"/>
                    <a:pt x="290" y="1"/>
                  </a:cubicBezTo>
                  <a:close/>
                </a:path>
              </a:pathLst>
            </a:custGeom>
            <a:solidFill>
              <a:srgbClr val="AD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924;p105"/>
            <p:cNvSpPr/>
            <p:nvPr/>
          </p:nvSpPr>
          <p:spPr>
            <a:xfrm>
              <a:off x="6798929" y="3432112"/>
              <a:ext cx="1020978" cy="1010696"/>
            </a:xfrm>
            <a:custGeom>
              <a:avLst/>
              <a:gdLst/>
              <a:ahLst/>
              <a:cxnLst/>
              <a:rect l="l" t="t" r="r" b="b"/>
              <a:pathLst>
                <a:path w="9930" h="9830" extrusionOk="0">
                  <a:moveTo>
                    <a:pt x="4964" y="0"/>
                  </a:moveTo>
                  <a:cubicBezTo>
                    <a:pt x="4934" y="0"/>
                    <a:pt x="4904" y="0"/>
                    <a:pt x="4873" y="1"/>
                  </a:cubicBezTo>
                  <a:cubicBezTo>
                    <a:pt x="2160" y="50"/>
                    <a:pt x="0" y="2291"/>
                    <a:pt x="52" y="5005"/>
                  </a:cubicBezTo>
                  <a:cubicBezTo>
                    <a:pt x="101" y="7691"/>
                    <a:pt x="2292" y="9830"/>
                    <a:pt x="4965" y="9830"/>
                  </a:cubicBezTo>
                  <a:cubicBezTo>
                    <a:pt x="4995" y="9830"/>
                    <a:pt x="5026" y="9829"/>
                    <a:pt x="5056" y="9829"/>
                  </a:cubicBezTo>
                  <a:cubicBezTo>
                    <a:pt x="7770" y="9779"/>
                    <a:pt x="9929" y="7538"/>
                    <a:pt x="9880" y="4825"/>
                  </a:cubicBezTo>
                  <a:cubicBezTo>
                    <a:pt x="9828" y="2142"/>
                    <a:pt x="7637" y="0"/>
                    <a:pt x="4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25;p105"/>
            <p:cNvSpPr/>
            <p:nvPr/>
          </p:nvSpPr>
          <p:spPr>
            <a:xfrm>
              <a:off x="6758933" y="3389854"/>
              <a:ext cx="559944" cy="559224"/>
            </a:xfrm>
            <a:custGeom>
              <a:avLst/>
              <a:gdLst/>
              <a:ahLst/>
              <a:cxnLst/>
              <a:rect l="l" t="t" r="r" b="b"/>
              <a:pathLst>
                <a:path w="5446" h="5439" extrusionOk="0">
                  <a:moveTo>
                    <a:pt x="5396" y="0"/>
                  </a:moveTo>
                  <a:cubicBezTo>
                    <a:pt x="2421" y="0"/>
                    <a:pt x="1" y="2421"/>
                    <a:pt x="1" y="5395"/>
                  </a:cubicBezTo>
                  <a:cubicBezTo>
                    <a:pt x="1" y="5419"/>
                    <a:pt x="21" y="5439"/>
                    <a:pt x="44" y="5439"/>
                  </a:cubicBezTo>
                  <a:cubicBezTo>
                    <a:pt x="67" y="5439"/>
                    <a:pt x="85" y="5419"/>
                    <a:pt x="85" y="5395"/>
                  </a:cubicBezTo>
                  <a:cubicBezTo>
                    <a:pt x="85" y="2467"/>
                    <a:pt x="2468" y="87"/>
                    <a:pt x="5396" y="87"/>
                  </a:cubicBezTo>
                  <a:cubicBezTo>
                    <a:pt x="5445" y="81"/>
                    <a:pt x="5445" y="6"/>
                    <a:pt x="5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26;p105"/>
            <p:cNvSpPr/>
            <p:nvPr/>
          </p:nvSpPr>
          <p:spPr>
            <a:xfrm>
              <a:off x="6855478" y="3539556"/>
              <a:ext cx="904177" cy="799303"/>
            </a:xfrm>
            <a:custGeom>
              <a:avLst/>
              <a:gdLst/>
              <a:ahLst/>
              <a:cxnLst/>
              <a:rect l="l" t="t" r="r" b="b"/>
              <a:pathLst>
                <a:path w="8794" h="7774" extrusionOk="0">
                  <a:moveTo>
                    <a:pt x="4397" y="1"/>
                  </a:moveTo>
                  <a:cubicBezTo>
                    <a:pt x="3931" y="1"/>
                    <a:pt x="3457" y="85"/>
                    <a:pt x="2996" y="263"/>
                  </a:cubicBezTo>
                  <a:cubicBezTo>
                    <a:pt x="995" y="1037"/>
                    <a:pt x="1" y="3287"/>
                    <a:pt x="775" y="5287"/>
                  </a:cubicBezTo>
                  <a:cubicBezTo>
                    <a:pt x="1371" y="6828"/>
                    <a:pt x="2842" y="7773"/>
                    <a:pt x="4400" y="7773"/>
                  </a:cubicBezTo>
                  <a:cubicBezTo>
                    <a:pt x="4866" y="7773"/>
                    <a:pt x="5339" y="7689"/>
                    <a:pt x="5799" y="7511"/>
                  </a:cubicBezTo>
                  <a:cubicBezTo>
                    <a:pt x="7799" y="6737"/>
                    <a:pt x="8794" y="4487"/>
                    <a:pt x="8020" y="2484"/>
                  </a:cubicBezTo>
                  <a:cubicBezTo>
                    <a:pt x="7424" y="944"/>
                    <a:pt x="5956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927;p105"/>
            <p:cNvSpPr/>
            <p:nvPr/>
          </p:nvSpPr>
          <p:spPr>
            <a:xfrm>
              <a:off x="6994384" y="3644737"/>
              <a:ext cx="640142" cy="587088"/>
            </a:xfrm>
            <a:custGeom>
              <a:avLst/>
              <a:gdLst/>
              <a:ahLst/>
              <a:cxnLst/>
              <a:rect l="l" t="t" r="r" b="b"/>
              <a:pathLst>
                <a:path w="6226" h="5710" extrusionOk="0">
                  <a:moveTo>
                    <a:pt x="3054" y="0"/>
                  </a:moveTo>
                  <a:cubicBezTo>
                    <a:pt x="2032" y="0"/>
                    <a:pt x="1076" y="549"/>
                    <a:pt x="566" y="1455"/>
                  </a:cubicBezTo>
                  <a:cubicBezTo>
                    <a:pt x="1" y="2461"/>
                    <a:pt x="97" y="3711"/>
                    <a:pt x="810" y="4618"/>
                  </a:cubicBezTo>
                  <a:cubicBezTo>
                    <a:pt x="1360" y="5318"/>
                    <a:pt x="2193" y="5709"/>
                    <a:pt x="3056" y="5709"/>
                  </a:cubicBezTo>
                  <a:cubicBezTo>
                    <a:pt x="3312" y="5709"/>
                    <a:pt x="3570" y="5675"/>
                    <a:pt x="3825" y="5604"/>
                  </a:cubicBezTo>
                  <a:cubicBezTo>
                    <a:pt x="5341" y="5175"/>
                    <a:pt x="6225" y="3601"/>
                    <a:pt x="5802" y="2084"/>
                  </a:cubicBezTo>
                  <a:cubicBezTo>
                    <a:pt x="5489" y="971"/>
                    <a:pt x="4541" y="156"/>
                    <a:pt x="3393" y="20"/>
                  </a:cubicBezTo>
                  <a:cubicBezTo>
                    <a:pt x="3279" y="7"/>
                    <a:pt x="3166" y="0"/>
                    <a:pt x="3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928;p105"/>
            <p:cNvSpPr/>
            <p:nvPr/>
          </p:nvSpPr>
          <p:spPr>
            <a:xfrm>
              <a:off x="7107996" y="3750639"/>
              <a:ext cx="409008" cy="375078"/>
            </a:xfrm>
            <a:custGeom>
              <a:avLst/>
              <a:gdLst/>
              <a:ahLst/>
              <a:cxnLst/>
              <a:rect l="l" t="t" r="r" b="b"/>
              <a:pathLst>
                <a:path w="3978" h="3648" extrusionOk="0">
                  <a:moveTo>
                    <a:pt x="1951" y="1"/>
                  </a:moveTo>
                  <a:cubicBezTo>
                    <a:pt x="1298" y="1"/>
                    <a:pt x="687" y="352"/>
                    <a:pt x="360" y="930"/>
                  </a:cubicBezTo>
                  <a:cubicBezTo>
                    <a:pt x="0" y="1573"/>
                    <a:pt x="61" y="2370"/>
                    <a:pt x="516" y="2950"/>
                  </a:cubicBezTo>
                  <a:cubicBezTo>
                    <a:pt x="867" y="3397"/>
                    <a:pt x="1398" y="3648"/>
                    <a:pt x="1950" y="3648"/>
                  </a:cubicBezTo>
                  <a:cubicBezTo>
                    <a:pt x="2114" y="3648"/>
                    <a:pt x="2281" y="3625"/>
                    <a:pt x="2444" y="3579"/>
                  </a:cubicBezTo>
                  <a:cubicBezTo>
                    <a:pt x="3413" y="3307"/>
                    <a:pt x="3978" y="2301"/>
                    <a:pt x="3705" y="1333"/>
                  </a:cubicBezTo>
                  <a:cubicBezTo>
                    <a:pt x="3508" y="622"/>
                    <a:pt x="2899" y="101"/>
                    <a:pt x="2166" y="14"/>
                  </a:cubicBezTo>
                  <a:cubicBezTo>
                    <a:pt x="2094" y="5"/>
                    <a:pt x="2022" y="1"/>
                    <a:pt x="1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29;p105"/>
            <p:cNvSpPr/>
            <p:nvPr/>
          </p:nvSpPr>
          <p:spPr>
            <a:xfrm>
              <a:off x="7205569" y="3856540"/>
              <a:ext cx="193400" cy="163480"/>
            </a:xfrm>
            <a:custGeom>
              <a:avLst/>
              <a:gdLst/>
              <a:ahLst/>
              <a:cxnLst/>
              <a:rect l="l" t="t" r="r" b="b"/>
              <a:pathLst>
                <a:path w="1881" h="1590" extrusionOk="0">
                  <a:moveTo>
                    <a:pt x="996" y="1"/>
                  </a:moveTo>
                  <a:cubicBezTo>
                    <a:pt x="730" y="1"/>
                    <a:pt x="463" y="131"/>
                    <a:pt x="310" y="404"/>
                  </a:cubicBezTo>
                  <a:cubicBezTo>
                    <a:pt x="0" y="953"/>
                    <a:pt x="417" y="1589"/>
                    <a:pt x="992" y="1589"/>
                  </a:cubicBezTo>
                  <a:cubicBezTo>
                    <a:pt x="1064" y="1589"/>
                    <a:pt x="1138" y="1579"/>
                    <a:pt x="1214" y="1558"/>
                  </a:cubicBezTo>
                  <a:cubicBezTo>
                    <a:pt x="1634" y="1439"/>
                    <a:pt x="1881" y="1001"/>
                    <a:pt x="1765" y="581"/>
                  </a:cubicBezTo>
                  <a:cubicBezTo>
                    <a:pt x="1659" y="203"/>
                    <a:pt x="1328" y="1"/>
                    <a:pt x="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30;p105"/>
            <p:cNvSpPr/>
            <p:nvPr/>
          </p:nvSpPr>
          <p:spPr>
            <a:xfrm>
              <a:off x="7304993" y="3471285"/>
              <a:ext cx="585648" cy="480261"/>
            </a:xfrm>
            <a:custGeom>
              <a:avLst/>
              <a:gdLst/>
              <a:ahLst/>
              <a:cxnLst/>
              <a:rect l="l" t="t" r="r" b="b"/>
              <a:pathLst>
                <a:path w="5696" h="4671" extrusionOk="0">
                  <a:moveTo>
                    <a:pt x="4402" y="1"/>
                  </a:moveTo>
                  <a:cubicBezTo>
                    <a:pt x="4346" y="1"/>
                    <a:pt x="4290" y="35"/>
                    <a:pt x="4280" y="110"/>
                  </a:cubicBezTo>
                  <a:lnTo>
                    <a:pt x="4085" y="1391"/>
                  </a:lnTo>
                  <a:lnTo>
                    <a:pt x="3627" y="1727"/>
                  </a:lnTo>
                  <a:lnTo>
                    <a:pt x="3787" y="693"/>
                  </a:lnTo>
                  <a:cubicBezTo>
                    <a:pt x="3804" y="598"/>
                    <a:pt x="3732" y="543"/>
                    <a:pt x="3660" y="543"/>
                  </a:cubicBezTo>
                  <a:cubicBezTo>
                    <a:pt x="3602" y="543"/>
                    <a:pt x="3545" y="579"/>
                    <a:pt x="3538" y="658"/>
                  </a:cubicBezTo>
                  <a:lnTo>
                    <a:pt x="3340" y="1939"/>
                  </a:lnTo>
                  <a:lnTo>
                    <a:pt x="2766" y="2362"/>
                  </a:lnTo>
                  <a:lnTo>
                    <a:pt x="2766" y="2362"/>
                  </a:lnTo>
                  <a:lnTo>
                    <a:pt x="2923" y="1327"/>
                  </a:lnTo>
                  <a:cubicBezTo>
                    <a:pt x="2937" y="1235"/>
                    <a:pt x="2867" y="1183"/>
                    <a:pt x="2797" y="1183"/>
                  </a:cubicBezTo>
                  <a:cubicBezTo>
                    <a:pt x="2741" y="1183"/>
                    <a:pt x="2685" y="1216"/>
                    <a:pt x="2674" y="1290"/>
                  </a:cubicBezTo>
                  <a:lnTo>
                    <a:pt x="2479" y="2571"/>
                  </a:lnTo>
                  <a:lnTo>
                    <a:pt x="53" y="4357"/>
                  </a:lnTo>
                  <a:cubicBezTo>
                    <a:pt x="1" y="4499"/>
                    <a:pt x="18" y="4589"/>
                    <a:pt x="53" y="4670"/>
                  </a:cubicBezTo>
                  <a:lnTo>
                    <a:pt x="2656" y="2757"/>
                  </a:lnTo>
                  <a:lnTo>
                    <a:pt x="3891" y="2945"/>
                  </a:lnTo>
                  <a:cubicBezTo>
                    <a:pt x="3899" y="2946"/>
                    <a:pt x="3907" y="2947"/>
                    <a:pt x="3915" y="2947"/>
                  </a:cubicBezTo>
                  <a:cubicBezTo>
                    <a:pt x="4063" y="2947"/>
                    <a:pt x="4089" y="2718"/>
                    <a:pt x="3929" y="2696"/>
                  </a:cubicBezTo>
                  <a:lnTo>
                    <a:pt x="2940" y="2545"/>
                  </a:lnTo>
                  <a:lnTo>
                    <a:pt x="3517" y="2122"/>
                  </a:lnTo>
                  <a:lnTo>
                    <a:pt x="4755" y="2310"/>
                  </a:lnTo>
                  <a:cubicBezTo>
                    <a:pt x="4760" y="2311"/>
                    <a:pt x="4764" y="2311"/>
                    <a:pt x="4769" y="2311"/>
                  </a:cubicBezTo>
                  <a:cubicBezTo>
                    <a:pt x="4914" y="2311"/>
                    <a:pt x="4942" y="2092"/>
                    <a:pt x="4790" y="2061"/>
                  </a:cubicBezTo>
                  <a:lnTo>
                    <a:pt x="3801" y="1910"/>
                  </a:lnTo>
                  <a:lnTo>
                    <a:pt x="4256" y="1577"/>
                  </a:lnTo>
                  <a:lnTo>
                    <a:pt x="5494" y="1762"/>
                  </a:lnTo>
                  <a:cubicBezTo>
                    <a:pt x="5505" y="1764"/>
                    <a:pt x="5515" y="1765"/>
                    <a:pt x="5525" y="1765"/>
                  </a:cubicBezTo>
                  <a:cubicBezTo>
                    <a:pt x="5670" y="1765"/>
                    <a:pt x="5695" y="1532"/>
                    <a:pt x="5532" y="1516"/>
                  </a:cubicBezTo>
                  <a:lnTo>
                    <a:pt x="4346" y="1333"/>
                  </a:lnTo>
                  <a:lnTo>
                    <a:pt x="4529" y="147"/>
                  </a:lnTo>
                  <a:cubicBezTo>
                    <a:pt x="4543" y="54"/>
                    <a:pt x="4472" y="1"/>
                    <a:pt x="4402" y="1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31;p105"/>
            <p:cNvSpPr/>
            <p:nvPr/>
          </p:nvSpPr>
          <p:spPr>
            <a:xfrm>
              <a:off x="5873680" y="2944245"/>
              <a:ext cx="1184046" cy="244808"/>
            </a:xfrm>
            <a:custGeom>
              <a:avLst/>
              <a:gdLst/>
              <a:ahLst/>
              <a:cxnLst/>
              <a:rect l="l" t="t" r="r" b="b"/>
              <a:pathLst>
                <a:path w="11516" h="2381" extrusionOk="0">
                  <a:moveTo>
                    <a:pt x="342" y="0"/>
                  </a:moveTo>
                  <a:cubicBezTo>
                    <a:pt x="151" y="0"/>
                    <a:pt x="0" y="154"/>
                    <a:pt x="0" y="342"/>
                  </a:cubicBezTo>
                  <a:lnTo>
                    <a:pt x="0" y="2038"/>
                  </a:lnTo>
                  <a:cubicBezTo>
                    <a:pt x="0" y="2227"/>
                    <a:pt x="151" y="2380"/>
                    <a:pt x="342" y="2380"/>
                  </a:cubicBezTo>
                  <a:lnTo>
                    <a:pt x="11173" y="2380"/>
                  </a:lnTo>
                  <a:cubicBezTo>
                    <a:pt x="11362" y="2380"/>
                    <a:pt x="11515" y="2227"/>
                    <a:pt x="11515" y="2038"/>
                  </a:cubicBezTo>
                  <a:lnTo>
                    <a:pt x="11515" y="342"/>
                  </a:lnTo>
                  <a:cubicBezTo>
                    <a:pt x="11515" y="154"/>
                    <a:pt x="11362" y="0"/>
                    <a:pt x="11173" y="0"/>
                  </a:cubicBez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2;p105"/>
            <p:cNvSpPr/>
            <p:nvPr/>
          </p:nvSpPr>
          <p:spPr>
            <a:xfrm>
              <a:off x="5924369" y="3188950"/>
              <a:ext cx="88937" cy="100658"/>
            </a:xfrm>
            <a:custGeom>
              <a:avLst/>
              <a:gdLst/>
              <a:ahLst/>
              <a:cxnLst/>
              <a:rect l="l" t="t" r="r" b="b"/>
              <a:pathLst>
                <a:path w="865" h="979" extrusionOk="0">
                  <a:moveTo>
                    <a:pt x="0" y="0"/>
                  </a:moveTo>
                  <a:lnTo>
                    <a:pt x="203" y="934"/>
                  </a:lnTo>
                  <a:cubicBezTo>
                    <a:pt x="210" y="962"/>
                    <a:pt x="235" y="978"/>
                    <a:pt x="260" y="978"/>
                  </a:cubicBezTo>
                  <a:cubicBezTo>
                    <a:pt x="279" y="978"/>
                    <a:pt x="298" y="970"/>
                    <a:pt x="310" y="951"/>
                  </a:cubicBezTo>
                  <a:lnTo>
                    <a:pt x="864" y="0"/>
                  </a:ln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33;p105"/>
            <p:cNvSpPr/>
            <p:nvPr/>
          </p:nvSpPr>
          <p:spPr>
            <a:xfrm>
              <a:off x="6859077" y="2992158"/>
              <a:ext cx="139009" cy="139009"/>
            </a:xfrm>
            <a:custGeom>
              <a:avLst/>
              <a:gdLst/>
              <a:ahLst/>
              <a:cxnLst/>
              <a:rect l="l" t="t" r="r" b="b"/>
              <a:pathLst>
                <a:path w="1352" h="1352" extrusionOk="0">
                  <a:moveTo>
                    <a:pt x="166" y="1"/>
                  </a:moveTo>
                  <a:cubicBezTo>
                    <a:pt x="76" y="1"/>
                    <a:pt x="1" y="73"/>
                    <a:pt x="1" y="166"/>
                  </a:cubicBezTo>
                  <a:lnTo>
                    <a:pt x="1" y="1187"/>
                  </a:lnTo>
                  <a:cubicBezTo>
                    <a:pt x="1" y="1279"/>
                    <a:pt x="76" y="1352"/>
                    <a:pt x="166" y="1352"/>
                  </a:cubicBezTo>
                  <a:lnTo>
                    <a:pt x="1189" y="1352"/>
                  </a:lnTo>
                  <a:cubicBezTo>
                    <a:pt x="1279" y="1352"/>
                    <a:pt x="1352" y="1279"/>
                    <a:pt x="1352" y="1187"/>
                  </a:cubicBezTo>
                  <a:lnTo>
                    <a:pt x="1352" y="166"/>
                  </a:lnTo>
                  <a:cubicBezTo>
                    <a:pt x="1352" y="73"/>
                    <a:pt x="1279" y="1"/>
                    <a:pt x="1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34;p105"/>
            <p:cNvSpPr/>
            <p:nvPr/>
          </p:nvSpPr>
          <p:spPr>
            <a:xfrm>
              <a:off x="5949661" y="2992158"/>
              <a:ext cx="805781" cy="26321"/>
            </a:xfrm>
            <a:custGeom>
              <a:avLst/>
              <a:gdLst/>
              <a:ahLst/>
              <a:cxnLst/>
              <a:rect l="l" t="t" r="r" b="b"/>
              <a:pathLst>
                <a:path w="7837" h="256" extrusionOk="0">
                  <a:moveTo>
                    <a:pt x="33" y="1"/>
                  </a:moveTo>
                  <a:cubicBezTo>
                    <a:pt x="15" y="1"/>
                    <a:pt x="1" y="15"/>
                    <a:pt x="1" y="33"/>
                  </a:cubicBezTo>
                  <a:lnTo>
                    <a:pt x="1" y="224"/>
                  </a:lnTo>
                  <a:cubicBezTo>
                    <a:pt x="1" y="241"/>
                    <a:pt x="15" y="256"/>
                    <a:pt x="33" y="256"/>
                  </a:cubicBezTo>
                  <a:lnTo>
                    <a:pt x="7805" y="256"/>
                  </a:lnTo>
                  <a:cubicBezTo>
                    <a:pt x="7822" y="256"/>
                    <a:pt x="7837" y="241"/>
                    <a:pt x="7837" y="224"/>
                  </a:cubicBezTo>
                  <a:lnTo>
                    <a:pt x="7837" y="33"/>
                  </a:lnTo>
                  <a:cubicBezTo>
                    <a:pt x="7837" y="15"/>
                    <a:pt x="7822" y="1"/>
                    <a:pt x="7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35;p105"/>
            <p:cNvSpPr/>
            <p:nvPr/>
          </p:nvSpPr>
          <p:spPr>
            <a:xfrm>
              <a:off x="5949661" y="3048502"/>
              <a:ext cx="805781" cy="26321"/>
            </a:xfrm>
            <a:custGeom>
              <a:avLst/>
              <a:gdLst/>
              <a:ahLst/>
              <a:cxnLst/>
              <a:rect l="l" t="t" r="r" b="b"/>
              <a:pathLst>
                <a:path w="7837" h="256" extrusionOk="0">
                  <a:moveTo>
                    <a:pt x="33" y="1"/>
                  </a:moveTo>
                  <a:cubicBezTo>
                    <a:pt x="15" y="1"/>
                    <a:pt x="1" y="15"/>
                    <a:pt x="1" y="33"/>
                  </a:cubicBezTo>
                  <a:lnTo>
                    <a:pt x="1" y="224"/>
                  </a:lnTo>
                  <a:cubicBezTo>
                    <a:pt x="1" y="241"/>
                    <a:pt x="15" y="256"/>
                    <a:pt x="33" y="256"/>
                  </a:cubicBezTo>
                  <a:lnTo>
                    <a:pt x="7805" y="256"/>
                  </a:lnTo>
                  <a:cubicBezTo>
                    <a:pt x="7822" y="256"/>
                    <a:pt x="7837" y="241"/>
                    <a:pt x="7837" y="224"/>
                  </a:cubicBezTo>
                  <a:lnTo>
                    <a:pt x="7837" y="33"/>
                  </a:lnTo>
                  <a:cubicBezTo>
                    <a:pt x="7837" y="15"/>
                    <a:pt x="7822" y="1"/>
                    <a:pt x="7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36;p105"/>
            <p:cNvSpPr/>
            <p:nvPr/>
          </p:nvSpPr>
          <p:spPr>
            <a:xfrm>
              <a:off x="5949661" y="3104845"/>
              <a:ext cx="805781" cy="26321"/>
            </a:xfrm>
            <a:custGeom>
              <a:avLst/>
              <a:gdLst/>
              <a:ahLst/>
              <a:cxnLst/>
              <a:rect l="l" t="t" r="r" b="b"/>
              <a:pathLst>
                <a:path w="7837" h="256" extrusionOk="0">
                  <a:moveTo>
                    <a:pt x="33" y="1"/>
                  </a:moveTo>
                  <a:cubicBezTo>
                    <a:pt x="15" y="1"/>
                    <a:pt x="1" y="15"/>
                    <a:pt x="1" y="33"/>
                  </a:cubicBezTo>
                  <a:lnTo>
                    <a:pt x="1" y="224"/>
                  </a:lnTo>
                  <a:cubicBezTo>
                    <a:pt x="1" y="241"/>
                    <a:pt x="15" y="256"/>
                    <a:pt x="33" y="256"/>
                  </a:cubicBezTo>
                  <a:lnTo>
                    <a:pt x="7805" y="256"/>
                  </a:lnTo>
                  <a:cubicBezTo>
                    <a:pt x="7822" y="256"/>
                    <a:pt x="7837" y="241"/>
                    <a:pt x="7837" y="224"/>
                  </a:cubicBezTo>
                  <a:lnTo>
                    <a:pt x="7837" y="33"/>
                  </a:lnTo>
                  <a:cubicBezTo>
                    <a:pt x="7837" y="15"/>
                    <a:pt x="7822" y="1"/>
                    <a:pt x="7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37;p105"/>
            <p:cNvSpPr/>
            <p:nvPr/>
          </p:nvSpPr>
          <p:spPr>
            <a:xfrm>
              <a:off x="6026568" y="3307189"/>
              <a:ext cx="249641" cy="240696"/>
            </a:xfrm>
            <a:custGeom>
              <a:avLst/>
              <a:gdLst/>
              <a:ahLst/>
              <a:cxnLst/>
              <a:rect l="l" t="t" r="r" b="b"/>
              <a:pathLst>
                <a:path w="2428" h="2341" extrusionOk="0">
                  <a:moveTo>
                    <a:pt x="1212" y="1"/>
                  </a:moveTo>
                  <a:cubicBezTo>
                    <a:pt x="604" y="1"/>
                    <a:pt x="91" y="473"/>
                    <a:pt x="47" y="1088"/>
                  </a:cubicBezTo>
                  <a:cubicBezTo>
                    <a:pt x="1" y="1732"/>
                    <a:pt x="488" y="2291"/>
                    <a:pt x="1131" y="2338"/>
                  </a:cubicBezTo>
                  <a:cubicBezTo>
                    <a:pt x="1160" y="2340"/>
                    <a:pt x="1188" y="2341"/>
                    <a:pt x="1216" y="2341"/>
                  </a:cubicBezTo>
                  <a:cubicBezTo>
                    <a:pt x="1823" y="2341"/>
                    <a:pt x="2336" y="1871"/>
                    <a:pt x="2381" y="1254"/>
                  </a:cubicBezTo>
                  <a:cubicBezTo>
                    <a:pt x="2427" y="610"/>
                    <a:pt x="1940" y="50"/>
                    <a:pt x="1296" y="4"/>
                  </a:cubicBezTo>
                  <a:cubicBezTo>
                    <a:pt x="1268" y="2"/>
                    <a:pt x="1240" y="1"/>
                    <a:pt x="1212" y="1"/>
                  </a:cubicBez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38;p105"/>
            <p:cNvSpPr/>
            <p:nvPr/>
          </p:nvSpPr>
          <p:spPr>
            <a:xfrm>
              <a:off x="6101419" y="3384199"/>
              <a:ext cx="23031" cy="42361"/>
            </a:xfrm>
            <a:custGeom>
              <a:avLst/>
              <a:gdLst/>
              <a:ahLst/>
              <a:cxnLst/>
              <a:rect l="l" t="t" r="r" b="b"/>
              <a:pathLst>
                <a:path w="224" h="412" extrusionOk="0">
                  <a:moveTo>
                    <a:pt x="113" y="0"/>
                  </a:moveTo>
                  <a:cubicBezTo>
                    <a:pt x="50" y="0"/>
                    <a:pt x="0" y="93"/>
                    <a:pt x="0" y="206"/>
                  </a:cubicBezTo>
                  <a:cubicBezTo>
                    <a:pt x="0" y="319"/>
                    <a:pt x="50" y="412"/>
                    <a:pt x="113" y="412"/>
                  </a:cubicBezTo>
                  <a:cubicBezTo>
                    <a:pt x="174" y="412"/>
                    <a:pt x="223" y="319"/>
                    <a:pt x="223" y="206"/>
                  </a:cubicBezTo>
                  <a:cubicBezTo>
                    <a:pt x="223" y="93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939;p105"/>
            <p:cNvSpPr/>
            <p:nvPr/>
          </p:nvSpPr>
          <p:spPr>
            <a:xfrm>
              <a:off x="6181308" y="3384199"/>
              <a:ext cx="23031" cy="42361"/>
            </a:xfrm>
            <a:custGeom>
              <a:avLst/>
              <a:gdLst/>
              <a:ahLst/>
              <a:cxnLst/>
              <a:rect l="l" t="t" r="r" b="b"/>
              <a:pathLst>
                <a:path w="224" h="412" extrusionOk="0">
                  <a:moveTo>
                    <a:pt x="113" y="0"/>
                  </a:moveTo>
                  <a:cubicBezTo>
                    <a:pt x="49" y="0"/>
                    <a:pt x="0" y="93"/>
                    <a:pt x="0" y="206"/>
                  </a:cubicBezTo>
                  <a:cubicBezTo>
                    <a:pt x="0" y="319"/>
                    <a:pt x="49" y="412"/>
                    <a:pt x="113" y="412"/>
                  </a:cubicBezTo>
                  <a:cubicBezTo>
                    <a:pt x="174" y="412"/>
                    <a:pt x="223" y="319"/>
                    <a:pt x="223" y="206"/>
                  </a:cubicBezTo>
                  <a:cubicBezTo>
                    <a:pt x="223" y="93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940;p105"/>
            <p:cNvSpPr/>
            <p:nvPr/>
          </p:nvSpPr>
          <p:spPr>
            <a:xfrm>
              <a:off x="6082295" y="3441879"/>
              <a:ext cx="136644" cy="56241"/>
            </a:xfrm>
            <a:custGeom>
              <a:avLst/>
              <a:gdLst/>
              <a:ahLst/>
              <a:cxnLst/>
              <a:rect l="l" t="t" r="r" b="b"/>
              <a:pathLst>
                <a:path w="1329" h="547" extrusionOk="0">
                  <a:moveTo>
                    <a:pt x="1282" y="0"/>
                  </a:moveTo>
                  <a:cubicBezTo>
                    <a:pt x="1264" y="0"/>
                    <a:pt x="1246" y="14"/>
                    <a:pt x="1242" y="33"/>
                  </a:cubicBezTo>
                  <a:cubicBezTo>
                    <a:pt x="1166" y="289"/>
                    <a:pt x="931" y="462"/>
                    <a:pt x="668" y="462"/>
                  </a:cubicBezTo>
                  <a:cubicBezTo>
                    <a:pt x="401" y="462"/>
                    <a:pt x="166" y="289"/>
                    <a:pt x="91" y="33"/>
                  </a:cubicBezTo>
                  <a:cubicBezTo>
                    <a:pt x="86" y="11"/>
                    <a:pt x="69" y="1"/>
                    <a:pt x="51" y="1"/>
                  </a:cubicBezTo>
                  <a:cubicBezTo>
                    <a:pt x="27" y="1"/>
                    <a:pt x="1" y="21"/>
                    <a:pt x="9" y="54"/>
                  </a:cubicBezTo>
                  <a:cubicBezTo>
                    <a:pt x="9" y="60"/>
                    <a:pt x="131" y="547"/>
                    <a:pt x="665" y="547"/>
                  </a:cubicBezTo>
                  <a:cubicBezTo>
                    <a:pt x="1201" y="547"/>
                    <a:pt x="1323" y="60"/>
                    <a:pt x="1323" y="54"/>
                  </a:cubicBezTo>
                  <a:cubicBezTo>
                    <a:pt x="1328" y="31"/>
                    <a:pt x="1314" y="7"/>
                    <a:pt x="1291" y="2"/>
                  </a:cubicBezTo>
                  <a:cubicBezTo>
                    <a:pt x="1288" y="1"/>
                    <a:pt x="1285" y="0"/>
                    <a:pt x="1282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941;p105"/>
            <p:cNvSpPr/>
            <p:nvPr/>
          </p:nvSpPr>
          <p:spPr>
            <a:xfrm>
              <a:off x="6065639" y="3429644"/>
              <a:ext cx="32902" cy="24368"/>
            </a:xfrm>
            <a:custGeom>
              <a:avLst/>
              <a:gdLst/>
              <a:ahLst/>
              <a:cxnLst/>
              <a:rect l="l" t="t" r="r" b="b"/>
              <a:pathLst>
                <a:path w="320" h="237" extrusionOk="0">
                  <a:moveTo>
                    <a:pt x="271" y="0"/>
                  </a:moveTo>
                  <a:cubicBezTo>
                    <a:pt x="252" y="0"/>
                    <a:pt x="234" y="14"/>
                    <a:pt x="229" y="34"/>
                  </a:cubicBezTo>
                  <a:cubicBezTo>
                    <a:pt x="219" y="102"/>
                    <a:pt x="158" y="151"/>
                    <a:pt x="89" y="151"/>
                  </a:cubicBezTo>
                  <a:cubicBezTo>
                    <a:pt x="82" y="151"/>
                    <a:pt x="74" y="151"/>
                    <a:pt x="67" y="150"/>
                  </a:cubicBezTo>
                  <a:cubicBezTo>
                    <a:pt x="64" y="149"/>
                    <a:pt x="62" y="149"/>
                    <a:pt x="59" y="149"/>
                  </a:cubicBezTo>
                  <a:cubicBezTo>
                    <a:pt x="11" y="149"/>
                    <a:pt x="0" y="225"/>
                    <a:pt x="55" y="234"/>
                  </a:cubicBezTo>
                  <a:cubicBezTo>
                    <a:pt x="67" y="234"/>
                    <a:pt x="79" y="236"/>
                    <a:pt x="90" y="236"/>
                  </a:cubicBezTo>
                  <a:cubicBezTo>
                    <a:pt x="92" y="237"/>
                    <a:pt x="94" y="237"/>
                    <a:pt x="96" y="237"/>
                  </a:cubicBezTo>
                  <a:cubicBezTo>
                    <a:pt x="201" y="237"/>
                    <a:pt x="294" y="159"/>
                    <a:pt x="313" y="51"/>
                  </a:cubicBezTo>
                  <a:cubicBezTo>
                    <a:pt x="319" y="28"/>
                    <a:pt x="305" y="7"/>
                    <a:pt x="282" y="2"/>
                  </a:cubicBezTo>
                  <a:cubicBezTo>
                    <a:pt x="278" y="1"/>
                    <a:pt x="275" y="0"/>
                    <a:pt x="271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942;p105"/>
            <p:cNvSpPr/>
            <p:nvPr/>
          </p:nvSpPr>
          <p:spPr>
            <a:xfrm>
              <a:off x="6201460" y="3429541"/>
              <a:ext cx="31154" cy="24471"/>
            </a:xfrm>
            <a:custGeom>
              <a:avLst/>
              <a:gdLst/>
              <a:ahLst/>
              <a:cxnLst/>
              <a:rect l="l" t="t" r="r" b="b"/>
              <a:pathLst>
                <a:path w="303" h="238" extrusionOk="0">
                  <a:moveTo>
                    <a:pt x="49" y="1"/>
                  </a:moveTo>
                  <a:cubicBezTo>
                    <a:pt x="25" y="1"/>
                    <a:pt x="0" y="20"/>
                    <a:pt x="7" y="52"/>
                  </a:cubicBezTo>
                  <a:cubicBezTo>
                    <a:pt x="24" y="160"/>
                    <a:pt x="117" y="238"/>
                    <a:pt x="224" y="238"/>
                  </a:cubicBezTo>
                  <a:cubicBezTo>
                    <a:pt x="226" y="238"/>
                    <a:pt x="228" y="238"/>
                    <a:pt x="230" y="237"/>
                  </a:cubicBezTo>
                  <a:cubicBezTo>
                    <a:pt x="242" y="237"/>
                    <a:pt x="254" y="237"/>
                    <a:pt x="265" y="235"/>
                  </a:cubicBezTo>
                  <a:cubicBezTo>
                    <a:pt x="288" y="232"/>
                    <a:pt x="303" y="208"/>
                    <a:pt x="300" y="185"/>
                  </a:cubicBezTo>
                  <a:cubicBezTo>
                    <a:pt x="297" y="165"/>
                    <a:pt x="282" y="149"/>
                    <a:pt x="261" y="149"/>
                  </a:cubicBezTo>
                  <a:cubicBezTo>
                    <a:pt x="257" y="149"/>
                    <a:pt x="254" y="150"/>
                    <a:pt x="251" y="151"/>
                  </a:cubicBezTo>
                  <a:cubicBezTo>
                    <a:pt x="244" y="152"/>
                    <a:pt x="237" y="152"/>
                    <a:pt x="230" y="152"/>
                  </a:cubicBezTo>
                  <a:cubicBezTo>
                    <a:pt x="162" y="152"/>
                    <a:pt x="102" y="103"/>
                    <a:pt x="91" y="35"/>
                  </a:cubicBezTo>
                  <a:cubicBezTo>
                    <a:pt x="85" y="11"/>
                    <a:pt x="67" y="1"/>
                    <a:pt x="49" y="1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943;p105"/>
            <p:cNvSpPr/>
            <p:nvPr/>
          </p:nvSpPr>
          <p:spPr>
            <a:xfrm>
              <a:off x="6407505" y="3306058"/>
              <a:ext cx="250155" cy="240799"/>
            </a:xfrm>
            <a:custGeom>
              <a:avLst/>
              <a:gdLst/>
              <a:ahLst/>
              <a:cxnLst/>
              <a:rect l="l" t="t" r="r" b="b"/>
              <a:pathLst>
                <a:path w="2433" h="2342" extrusionOk="0">
                  <a:moveTo>
                    <a:pt x="1262" y="1"/>
                  </a:moveTo>
                  <a:cubicBezTo>
                    <a:pt x="789" y="1"/>
                    <a:pt x="363" y="288"/>
                    <a:pt x="180" y="722"/>
                  </a:cubicBezTo>
                  <a:cubicBezTo>
                    <a:pt x="1" y="1160"/>
                    <a:pt x="99" y="1665"/>
                    <a:pt x="435" y="1998"/>
                  </a:cubicBezTo>
                  <a:cubicBezTo>
                    <a:pt x="659" y="2223"/>
                    <a:pt x="958" y="2342"/>
                    <a:pt x="1263" y="2342"/>
                  </a:cubicBezTo>
                  <a:cubicBezTo>
                    <a:pt x="1414" y="2342"/>
                    <a:pt x="1566" y="2313"/>
                    <a:pt x="1711" y="2253"/>
                  </a:cubicBezTo>
                  <a:cubicBezTo>
                    <a:pt x="2149" y="2070"/>
                    <a:pt x="2433" y="1644"/>
                    <a:pt x="2433" y="1172"/>
                  </a:cubicBezTo>
                  <a:cubicBezTo>
                    <a:pt x="2433" y="525"/>
                    <a:pt x="1908" y="1"/>
                    <a:pt x="1262" y="1"/>
                  </a:cubicBez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944;p105"/>
            <p:cNvSpPr/>
            <p:nvPr/>
          </p:nvSpPr>
          <p:spPr>
            <a:xfrm>
              <a:off x="6488011" y="3384199"/>
              <a:ext cx="23031" cy="42361"/>
            </a:xfrm>
            <a:custGeom>
              <a:avLst/>
              <a:gdLst/>
              <a:ahLst/>
              <a:cxnLst/>
              <a:rect l="l" t="t" r="r" b="b"/>
              <a:pathLst>
                <a:path w="224" h="412" extrusionOk="0">
                  <a:moveTo>
                    <a:pt x="111" y="0"/>
                  </a:moveTo>
                  <a:cubicBezTo>
                    <a:pt x="50" y="0"/>
                    <a:pt x="0" y="93"/>
                    <a:pt x="0" y="206"/>
                  </a:cubicBezTo>
                  <a:cubicBezTo>
                    <a:pt x="0" y="319"/>
                    <a:pt x="50" y="412"/>
                    <a:pt x="111" y="412"/>
                  </a:cubicBezTo>
                  <a:cubicBezTo>
                    <a:pt x="174" y="412"/>
                    <a:pt x="224" y="319"/>
                    <a:pt x="224" y="206"/>
                  </a:cubicBezTo>
                  <a:cubicBezTo>
                    <a:pt x="224" y="93"/>
                    <a:pt x="174" y="0"/>
                    <a:pt x="111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945;p105"/>
            <p:cNvSpPr/>
            <p:nvPr/>
          </p:nvSpPr>
          <p:spPr>
            <a:xfrm>
              <a:off x="6567899" y="3384199"/>
              <a:ext cx="23031" cy="42361"/>
            </a:xfrm>
            <a:custGeom>
              <a:avLst/>
              <a:gdLst/>
              <a:ahLst/>
              <a:cxnLst/>
              <a:rect l="l" t="t" r="r" b="b"/>
              <a:pathLst>
                <a:path w="224" h="412" extrusionOk="0">
                  <a:moveTo>
                    <a:pt x="110" y="0"/>
                  </a:moveTo>
                  <a:cubicBezTo>
                    <a:pt x="50" y="0"/>
                    <a:pt x="0" y="93"/>
                    <a:pt x="0" y="206"/>
                  </a:cubicBezTo>
                  <a:cubicBezTo>
                    <a:pt x="0" y="319"/>
                    <a:pt x="50" y="412"/>
                    <a:pt x="110" y="412"/>
                  </a:cubicBezTo>
                  <a:cubicBezTo>
                    <a:pt x="174" y="412"/>
                    <a:pt x="224" y="319"/>
                    <a:pt x="224" y="206"/>
                  </a:cubicBezTo>
                  <a:cubicBezTo>
                    <a:pt x="224" y="93"/>
                    <a:pt x="174" y="0"/>
                    <a:pt x="110" y="0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946;p105"/>
            <p:cNvSpPr/>
            <p:nvPr/>
          </p:nvSpPr>
          <p:spPr>
            <a:xfrm>
              <a:off x="6471663" y="3441982"/>
              <a:ext cx="136233" cy="56138"/>
            </a:xfrm>
            <a:custGeom>
              <a:avLst/>
              <a:gdLst/>
              <a:ahLst/>
              <a:cxnLst/>
              <a:rect l="l" t="t" r="r" b="b"/>
              <a:pathLst>
                <a:path w="1325" h="546" extrusionOk="0">
                  <a:moveTo>
                    <a:pt x="661" y="1"/>
                  </a:moveTo>
                  <a:cubicBezTo>
                    <a:pt x="127" y="1"/>
                    <a:pt x="6" y="490"/>
                    <a:pt x="6" y="493"/>
                  </a:cubicBezTo>
                  <a:cubicBezTo>
                    <a:pt x="1" y="524"/>
                    <a:pt x="25" y="543"/>
                    <a:pt x="48" y="543"/>
                  </a:cubicBezTo>
                  <a:cubicBezTo>
                    <a:pt x="65" y="543"/>
                    <a:pt x="81" y="534"/>
                    <a:pt x="87" y="514"/>
                  </a:cubicBezTo>
                  <a:cubicBezTo>
                    <a:pt x="172" y="228"/>
                    <a:pt x="417" y="85"/>
                    <a:pt x="662" y="85"/>
                  </a:cubicBezTo>
                  <a:cubicBezTo>
                    <a:pt x="907" y="85"/>
                    <a:pt x="1152" y="228"/>
                    <a:pt x="1238" y="514"/>
                  </a:cubicBezTo>
                  <a:cubicBezTo>
                    <a:pt x="1241" y="534"/>
                    <a:pt x="1258" y="546"/>
                    <a:pt x="1278" y="546"/>
                  </a:cubicBezTo>
                  <a:lnTo>
                    <a:pt x="1287" y="546"/>
                  </a:lnTo>
                  <a:cubicBezTo>
                    <a:pt x="1310" y="540"/>
                    <a:pt x="1325" y="517"/>
                    <a:pt x="1319" y="493"/>
                  </a:cubicBezTo>
                  <a:cubicBezTo>
                    <a:pt x="1319" y="490"/>
                    <a:pt x="1197" y="1"/>
                    <a:pt x="661" y="1"/>
                  </a:cubicBezTo>
                  <a:close/>
                </a:path>
              </a:pathLst>
            </a:custGeom>
            <a:solidFill>
              <a:srgbClr val="003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947;p105"/>
            <p:cNvSpPr/>
            <p:nvPr/>
          </p:nvSpPr>
          <p:spPr>
            <a:xfrm>
              <a:off x="6008370" y="3643812"/>
              <a:ext cx="612689" cy="423300"/>
            </a:xfrm>
            <a:custGeom>
              <a:avLst/>
              <a:gdLst/>
              <a:ahLst/>
              <a:cxnLst/>
              <a:rect l="l" t="t" r="r" b="b"/>
              <a:pathLst>
                <a:path w="5959" h="4117" extrusionOk="0">
                  <a:moveTo>
                    <a:pt x="7" y="0"/>
                  </a:moveTo>
                  <a:lnTo>
                    <a:pt x="1" y="4111"/>
                  </a:lnTo>
                  <a:lnTo>
                    <a:pt x="5953" y="4117"/>
                  </a:lnTo>
                  <a:lnTo>
                    <a:pt x="5958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948;p105"/>
            <p:cNvSpPr/>
            <p:nvPr/>
          </p:nvSpPr>
          <p:spPr>
            <a:xfrm>
              <a:off x="6009295" y="3644326"/>
              <a:ext cx="612073" cy="298788"/>
            </a:xfrm>
            <a:custGeom>
              <a:avLst/>
              <a:gdLst/>
              <a:ahLst/>
              <a:cxnLst/>
              <a:rect l="l" t="t" r="r" b="b"/>
              <a:pathLst>
                <a:path w="5953" h="2906" extrusionOk="0">
                  <a:moveTo>
                    <a:pt x="0" y="1"/>
                  </a:moveTo>
                  <a:lnTo>
                    <a:pt x="0" y="262"/>
                  </a:lnTo>
                  <a:lnTo>
                    <a:pt x="2972" y="2906"/>
                  </a:lnTo>
                  <a:lnTo>
                    <a:pt x="5952" y="271"/>
                  </a:lnTo>
                  <a:lnTo>
                    <a:pt x="5952" y="7"/>
                  </a:lnTo>
                  <a:lnTo>
                    <a:pt x="2972" y="26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949;p105"/>
            <p:cNvSpPr/>
            <p:nvPr/>
          </p:nvSpPr>
          <p:spPr>
            <a:xfrm>
              <a:off x="6008678" y="3848520"/>
              <a:ext cx="247482" cy="218590"/>
            </a:xfrm>
            <a:custGeom>
              <a:avLst/>
              <a:gdLst/>
              <a:ahLst/>
              <a:cxnLst/>
              <a:rect l="l" t="t" r="r" b="b"/>
              <a:pathLst>
                <a:path w="2407" h="2126" extrusionOk="0">
                  <a:moveTo>
                    <a:pt x="2279" y="1"/>
                  </a:moveTo>
                  <a:lnTo>
                    <a:pt x="1" y="2019"/>
                  </a:lnTo>
                  <a:lnTo>
                    <a:pt x="1" y="2126"/>
                  </a:lnTo>
                  <a:lnTo>
                    <a:pt x="175" y="2126"/>
                  </a:lnTo>
                  <a:lnTo>
                    <a:pt x="2407" y="146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950;p105"/>
            <p:cNvSpPr/>
            <p:nvPr/>
          </p:nvSpPr>
          <p:spPr>
            <a:xfrm>
              <a:off x="6372342" y="3848520"/>
              <a:ext cx="248407" cy="219207"/>
            </a:xfrm>
            <a:custGeom>
              <a:avLst/>
              <a:gdLst/>
              <a:ahLst/>
              <a:cxnLst/>
              <a:rect l="l" t="t" r="r" b="b"/>
              <a:pathLst>
                <a:path w="2416" h="2132" extrusionOk="0">
                  <a:moveTo>
                    <a:pt x="128" y="1"/>
                  </a:moveTo>
                  <a:lnTo>
                    <a:pt x="1" y="146"/>
                  </a:lnTo>
                  <a:lnTo>
                    <a:pt x="2227" y="2132"/>
                  </a:lnTo>
                  <a:lnTo>
                    <a:pt x="2415" y="2132"/>
                  </a:lnTo>
                  <a:lnTo>
                    <a:pt x="2415" y="204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951;p105"/>
            <p:cNvSpPr/>
            <p:nvPr/>
          </p:nvSpPr>
          <p:spPr>
            <a:xfrm>
              <a:off x="6009295" y="3644120"/>
              <a:ext cx="612073" cy="272775"/>
            </a:xfrm>
            <a:custGeom>
              <a:avLst/>
              <a:gdLst/>
              <a:ahLst/>
              <a:cxnLst/>
              <a:rect l="l" t="t" r="r" b="b"/>
              <a:pathLst>
                <a:path w="5953" h="2653" extrusionOk="0">
                  <a:moveTo>
                    <a:pt x="0" y="0"/>
                  </a:moveTo>
                  <a:lnTo>
                    <a:pt x="2972" y="2653"/>
                  </a:lnTo>
                  <a:lnTo>
                    <a:pt x="59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952;p105"/>
            <p:cNvSpPr/>
            <p:nvPr/>
          </p:nvSpPr>
          <p:spPr>
            <a:xfrm>
              <a:off x="6636478" y="3679695"/>
              <a:ext cx="9048" cy="391632"/>
            </a:xfrm>
            <a:custGeom>
              <a:avLst/>
              <a:gdLst/>
              <a:ahLst/>
              <a:cxnLst/>
              <a:rect l="l" t="t" r="r" b="b"/>
              <a:pathLst>
                <a:path w="88" h="3809" extrusionOk="0">
                  <a:moveTo>
                    <a:pt x="43" y="1"/>
                  </a:moveTo>
                  <a:cubicBezTo>
                    <a:pt x="23" y="1"/>
                    <a:pt x="3" y="14"/>
                    <a:pt x="0" y="40"/>
                  </a:cubicBezTo>
                  <a:lnTo>
                    <a:pt x="0" y="3768"/>
                  </a:lnTo>
                  <a:cubicBezTo>
                    <a:pt x="0" y="3791"/>
                    <a:pt x="20" y="3808"/>
                    <a:pt x="44" y="3808"/>
                  </a:cubicBezTo>
                  <a:cubicBezTo>
                    <a:pt x="67" y="3808"/>
                    <a:pt x="87" y="3791"/>
                    <a:pt x="84" y="3768"/>
                  </a:cubicBezTo>
                  <a:lnTo>
                    <a:pt x="84" y="40"/>
                  </a:lnTo>
                  <a:cubicBezTo>
                    <a:pt x="83" y="14"/>
                    <a:pt x="63" y="1"/>
                    <a:pt x="43" y="1"/>
                  </a:cubicBez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953;p105"/>
            <p:cNvSpPr/>
            <p:nvPr/>
          </p:nvSpPr>
          <p:spPr>
            <a:xfrm>
              <a:off x="6316923" y="4086747"/>
              <a:ext cx="309172" cy="9048"/>
            </a:xfrm>
            <a:custGeom>
              <a:avLst/>
              <a:gdLst/>
              <a:ahLst/>
              <a:cxnLst/>
              <a:rect l="l" t="t" r="r" b="b"/>
              <a:pathLst>
                <a:path w="3007" h="88" extrusionOk="0">
                  <a:moveTo>
                    <a:pt x="52" y="0"/>
                  </a:moveTo>
                  <a:cubicBezTo>
                    <a:pt x="0" y="6"/>
                    <a:pt x="0" y="81"/>
                    <a:pt x="52" y="87"/>
                  </a:cubicBezTo>
                  <a:lnTo>
                    <a:pt x="2954" y="87"/>
                  </a:lnTo>
                  <a:cubicBezTo>
                    <a:pt x="3007" y="81"/>
                    <a:pt x="3007" y="6"/>
                    <a:pt x="2954" y="0"/>
                  </a:cubicBez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954;p105"/>
            <p:cNvSpPr/>
            <p:nvPr/>
          </p:nvSpPr>
          <p:spPr>
            <a:xfrm>
              <a:off x="6143471" y="2487224"/>
              <a:ext cx="154123" cy="372713"/>
            </a:xfrm>
            <a:custGeom>
              <a:avLst/>
              <a:gdLst/>
              <a:ahLst/>
              <a:cxnLst/>
              <a:rect l="l" t="t" r="r" b="b"/>
              <a:pathLst>
                <a:path w="1499" h="3625" extrusionOk="0">
                  <a:moveTo>
                    <a:pt x="0" y="1"/>
                  </a:moveTo>
                  <a:lnTo>
                    <a:pt x="0" y="3625"/>
                  </a:lnTo>
                  <a:lnTo>
                    <a:pt x="1499" y="3625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54D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955;p105"/>
            <p:cNvSpPr/>
            <p:nvPr/>
          </p:nvSpPr>
          <p:spPr>
            <a:xfrm>
              <a:off x="6143471" y="2583872"/>
              <a:ext cx="154123" cy="276065"/>
            </a:xfrm>
            <a:custGeom>
              <a:avLst/>
              <a:gdLst/>
              <a:ahLst/>
              <a:cxnLst/>
              <a:rect l="l" t="t" r="r" b="b"/>
              <a:pathLst>
                <a:path w="1499" h="2685" extrusionOk="0">
                  <a:moveTo>
                    <a:pt x="1499" y="0"/>
                  </a:moveTo>
                  <a:cubicBezTo>
                    <a:pt x="812" y="64"/>
                    <a:pt x="331" y="241"/>
                    <a:pt x="0" y="444"/>
                  </a:cubicBezTo>
                  <a:lnTo>
                    <a:pt x="0" y="2685"/>
                  </a:lnTo>
                  <a:lnTo>
                    <a:pt x="1499" y="268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21C5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956;p105"/>
            <p:cNvSpPr/>
            <p:nvPr/>
          </p:nvSpPr>
          <p:spPr>
            <a:xfrm>
              <a:off x="6370902" y="2222573"/>
              <a:ext cx="154123" cy="637366"/>
            </a:xfrm>
            <a:custGeom>
              <a:avLst/>
              <a:gdLst/>
              <a:ahLst/>
              <a:cxnLst/>
              <a:rect l="l" t="t" r="r" b="b"/>
              <a:pathLst>
                <a:path w="1499" h="6199" extrusionOk="0">
                  <a:moveTo>
                    <a:pt x="0" y="0"/>
                  </a:moveTo>
                  <a:lnTo>
                    <a:pt x="0" y="6199"/>
                  </a:lnTo>
                  <a:lnTo>
                    <a:pt x="1499" y="6199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54D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957;p105"/>
            <p:cNvSpPr/>
            <p:nvPr/>
          </p:nvSpPr>
          <p:spPr>
            <a:xfrm>
              <a:off x="6370902" y="2580890"/>
              <a:ext cx="154123" cy="279047"/>
            </a:xfrm>
            <a:custGeom>
              <a:avLst/>
              <a:gdLst/>
              <a:ahLst/>
              <a:cxnLst/>
              <a:rect l="l" t="t" r="r" b="b"/>
              <a:pathLst>
                <a:path w="1499" h="2714" extrusionOk="0">
                  <a:moveTo>
                    <a:pt x="0" y="0"/>
                  </a:moveTo>
                  <a:lnTo>
                    <a:pt x="0" y="2714"/>
                  </a:lnTo>
                  <a:lnTo>
                    <a:pt x="1499" y="2714"/>
                  </a:lnTo>
                  <a:lnTo>
                    <a:pt x="1499" y="142"/>
                  </a:lnTo>
                  <a:cubicBezTo>
                    <a:pt x="1003" y="58"/>
                    <a:pt x="502" y="12"/>
                    <a:pt x="0" y="0"/>
                  </a:cubicBezTo>
                  <a:close/>
                </a:path>
              </a:pathLst>
            </a:custGeom>
            <a:solidFill>
              <a:srgbClr val="21C5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958;p105"/>
            <p:cNvSpPr/>
            <p:nvPr/>
          </p:nvSpPr>
          <p:spPr>
            <a:xfrm>
              <a:off x="6622701" y="2027324"/>
              <a:ext cx="154226" cy="832616"/>
            </a:xfrm>
            <a:custGeom>
              <a:avLst/>
              <a:gdLst/>
              <a:ahLst/>
              <a:cxnLst/>
              <a:rect l="l" t="t" r="r" b="b"/>
              <a:pathLst>
                <a:path w="1500" h="8098" extrusionOk="0">
                  <a:moveTo>
                    <a:pt x="1" y="1"/>
                  </a:moveTo>
                  <a:lnTo>
                    <a:pt x="1" y="8098"/>
                  </a:lnTo>
                  <a:lnTo>
                    <a:pt x="1500" y="8098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rgbClr val="54D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959;p105"/>
            <p:cNvSpPr/>
            <p:nvPr/>
          </p:nvSpPr>
          <p:spPr>
            <a:xfrm>
              <a:off x="6622701" y="2614203"/>
              <a:ext cx="154226" cy="245734"/>
            </a:xfrm>
            <a:custGeom>
              <a:avLst/>
              <a:gdLst/>
              <a:ahLst/>
              <a:cxnLst/>
              <a:rect l="l" t="t" r="r" b="b"/>
              <a:pathLst>
                <a:path w="1500" h="2390" extrusionOk="0">
                  <a:moveTo>
                    <a:pt x="1" y="1"/>
                  </a:moveTo>
                  <a:lnTo>
                    <a:pt x="1" y="2390"/>
                  </a:lnTo>
                  <a:lnTo>
                    <a:pt x="1500" y="2390"/>
                  </a:lnTo>
                  <a:lnTo>
                    <a:pt x="1500" y="221"/>
                  </a:lnTo>
                  <a:cubicBezTo>
                    <a:pt x="995" y="178"/>
                    <a:pt x="496" y="105"/>
                    <a:pt x="1" y="1"/>
                  </a:cubicBezTo>
                  <a:close/>
                </a:path>
              </a:pathLst>
            </a:custGeom>
            <a:solidFill>
              <a:srgbClr val="21C5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960;p105"/>
            <p:cNvSpPr/>
            <p:nvPr/>
          </p:nvSpPr>
          <p:spPr>
            <a:xfrm>
              <a:off x="6869564" y="1798145"/>
              <a:ext cx="154123" cy="1061796"/>
            </a:xfrm>
            <a:custGeom>
              <a:avLst/>
              <a:gdLst/>
              <a:ahLst/>
              <a:cxnLst/>
              <a:rect l="l" t="t" r="r" b="b"/>
              <a:pathLst>
                <a:path w="1499" h="10327" extrusionOk="0">
                  <a:moveTo>
                    <a:pt x="0" y="0"/>
                  </a:moveTo>
                  <a:lnTo>
                    <a:pt x="0" y="10327"/>
                  </a:lnTo>
                  <a:lnTo>
                    <a:pt x="1499" y="10327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54D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961;p105"/>
            <p:cNvSpPr/>
            <p:nvPr/>
          </p:nvSpPr>
          <p:spPr>
            <a:xfrm>
              <a:off x="6869564" y="2619035"/>
              <a:ext cx="154432" cy="240901"/>
            </a:xfrm>
            <a:custGeom>
              <a:avLst/>
              <a:gdLst/>
              <a:ahLst/>
              <a:cxnLst/>
              <a:rect l="l" t="t" r="r" b="b"/>
              <a:pathLst>
                <a:path w="1502" h="2343" extrusionOk="0">
                  <a:moveTo>
                    <a:pt x="1502" y="0"/>
                  </a:moveTo>
                  <a:cubicBezTo>
                    <a:pt x="1102" y="116"/>
                    <a:pt x="609" y="197"/>
                    <a:pt x="0" y="206"/>
                  </a:cubicBezTo>
                  <a:lnTo>
                    <a:pt x="0" y="2343"/>
                  </a:lnTo>
                  <a:lnTo>
                    <a:pt x="1502" y="2343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21C5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962;p105"/>
            <p:cNvSpPr/>
            <p:nvPr/>
          </p:nvSpPr>
          <p:spPr>
            <a:xfrm>
              <a:off x="6739295" y="1549225"/>
              <a:ext cx="107033" cy="125335"/>
            </a:xfrm>
            <a:custGeom>
              <a:avLst/>
              <a:gdLst/>
              <a:ahLst/>
              <a:cxnLst/>
              <a:rect l="l" t="t" r="r" b="b"/>
              <a:pathLst>
                <a:path w="1041" h="1219" extrusionOk="0">
                  <a:moveTo>
                    <a:pt x="922" y="0"/>
                  </a:moveTo>
                  <a:lnTo>
                    <a:pt x="0" y="835"/>
                  </a:lnTo>
                  <a:lnTo>
                    <a:pt x="1041" y="1218"/>
                  </a:lnTo>
                  <a:lnTo>
                    <a:pt x="1041" y="1218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963;p105"/>
            <p:cNvSpPr/>
            <p:nvPr/>
          </p:nvSpPr>
          <p:spPr>
            <a:xfrm>
              <a:off x="6084968" y="1619963"/>
              <a:ext cx="732369" cy="686512"/>
            </a:xfrm>
            <a:custGeom>
              <a:avLst/>
              <a:gdLst/>
              <a:ahLst/>
              <a:cxnLst/>
              <a:rect l="l" t="t" r="r" b="b"/>
              <a:pathLst>
                <a:path w="7123" h="6677" extrusionOk="0">
                  <a:moveTo>
                    <a:pt x="6975" y="0"/>
                  </a:moveTo>
                  <a:cubicBezTo>
                    <a:pt x="6937" y="0"/>
                    <a:pt x="6899" y="20"/>
                    <a:pt x="6877" y="66"/>
                  </a:cubicBezTo>
                  <a:cubicBezTo>
                    <a:pt x="4677" y="4713"/>
                    <a:pt x="163" y="6441"/>
                    <a:pt x="117" y="6459"/>
                  </a:cubicBezTo>
                  <a:cubicBezTo>
                    <a:pt x="1" y="6502"/>
                    <a:pt x="33" y="6676"/>
                    <a:pt x="157" y="6676"/>
                  </a:cubicBezTo>
                  <a:cubicBezTo>
                    <a:pt x="169" y="6676"/>
                    <a:pt x="183" y="6673"/>
                    <a:pt x="195" y="6670"/>
                  </a:cubicBezTo>
                  <a:cubicBezTo>
                    <a:pt x="241" y="6653"/>
                    <a:pt x="4839" y="4893"/>
                    <a:pt x="7080" y="162"/>
                  </a:cubicBezTo>
                  <a:cubicBezTo>
                    <a:pt x="7122" y="72"/>
                    <a:pt x="7049" y="0"/>
                    <a:pt x="6975" y="0"/>
                  </a:cubicBez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64;p105"/>
            <p:cNvSpPr/>
            <p:nvPr/>
          </p:nvSpPr>
          <p:spPr>
            <a:xfrm>
              <a:off x="4216375" y="2150396"/>
              <a:ext cx="249332" cy="249332"/>
            </a:xfrm>
            <a:custGeom>
              <a:avLst/>
              <a:gdLst/>
              <a:ahLst/>
              <a:cxnLst/>
              <a:rect l="l" t="t" r="r" b="b"/>
              <a:pathLst>
                <a:path w="2425" h="2425" extrusionOk="0">
                  <a:moveTo>
                    <a:pt x="230" y="1"/>
                  </a:moveTo>
                  <a:cubicBezTo>
                    <a:pt x="102" y="1"/>
                    <a:pt x="1" y="102"/>
                    <a:pt x="1" y="230"/>
                  </a:cubicBezTo>
                  <a:lnTo>
                    <a:pt x="1" y="2195"/>
                  </a:lnTo>
                  <a:cubicBezTo>
                    <a:pt x="1" y="2320"/>
                    <a:pt x="102" y="2424"/>
                    <a:pt x="230" y="2424"/>
                  </a:cubicBezTo>
                  <a:lnTo>
                    <a:pt x="2195" y="2424"/>
                  </a:lnTo>
                  <a:cubicBezTo>
                    <a:pt x="2323" y="2424"/>
                    <a:pt x="2424" y="2320"/>
                    <a:pt x="2424" y="2195"/>
                  </a:cubicBezTo>
                  <a:lnTo>
                    <a:pt x="2424" y="230"/>
                  </a:lnTo>
                  <a:cubicBezTo>
                    <a:pt x="2424" y="102"/>
                    <a:pt x="2323" y="1"/>
                    <a:pt x="2195" y="1"/>
                  </a:cubicBezTo>
                  <a:close/>
                </a:path>
              </a:pathLst>
            </a:custGeom>
            <a:solidFill>
              <a:srgbClr val="FDE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65;p105"/>
            <p:cNvSpPr/>
            <p:nvPr/>
          </p:nvSpPr>
          <p:spPr>
            <a:xfrm>
              <a:off x="4270045" y="2192345"/>
              <a:ext cx="142299" cy="159984"/>
            </a:xfrm>
            <a:custGeom>
              <a:avLst/>
              <a:gdLst/>
              <a:ahLst/>
              <a:cxnLst/>
              <a:rect l="l" t="t" r="r" b="b"/>
              <a:pathLst>
                <a:path w="1384" h="1556" extrusionOk="0">
                  <a:moveTo>
                    <a:pt x="1125" y="0"/>
                  </a:moveTo>
                  <a:cubicBezTo>
                    <a:pt x="1091" y="0"/>
                    <a:pt x="1057" y="16"/>
                    <a:pt x="1035" y="45"/>
                  </a:cubicBezTo>
                  <a:cubicBezTo>
                    <a:pt x="969" y="126"/>
                    <a:pt x="899" y="207"/>
                    <a:pt x="835" y="292"/>
                  </a:cubicBezTo>
                  <a:cubicBezTo>
                    <a:pt x="792" y="341"/>
                    <a:pt x="801" y="413"/>
                    <a:pt x="850" y="454"/>
                  </a:cubicBezTo>
                  <a:cubicBezTo>
                    <a:pt x="888" y="486"/>
                    <a:pt x="925" y="518"/>
                    <a:pt x="963" y="547"/>
                  </a:cubicBezTo>
                  <a:cubicBezTo>
                    <a:pt x="966" y="552"/>
                    <a:pt x="972" y="555"/>
                    <a:pt x="977" y="558"/>
                  </a:cubicBezTo>
                  <a:cubicBezTo>
                    <a:pt x="893" y="793"/>
                    <a:pt x="731" y="990"/>
                    <a:pt x="516" y="1118"/>
                  </a:cubicBezTo>
                  <a:cubicBezTo>
                    <a:pt x="490" y="1097"/>
                    <a:pt x="464" y="1074"/>
                    <a:pt x="435" y="1051"/>
                  </a:cubicBezTo>
                  <a:cubicBezTo>
                    <a:pt x="421" y="1040"/>
                    <a:pt x="406" y="1028"/>
                    <a:pt x="392" y="1013"/>
                  </a:cubicBezTo>
                  <a:cubicBezTo>
                    <a:pt x="372" y="996"/>
                    <a:pt x="346" y="988"/>
                    <a:pt x="319" y="988"/>
                  </a:cubicBezTo>
                  <a:cubicBezTo>
                    <a:pt x="296" y="988"/>
                    <a:pt x="273" y="994"/>
                    <a:pt x="253" y="1008"/>
                  </a:cubicBezTo>
                  <a:cubicBezTo>
                    <a:pt x="238" y="1016"/>
                    <a:pt x="227" y="1031"/>
                    <a:pt x="218" y="1042"/>
                  </a:cubicBezTo>
                  <a:cubicBezTo>
                    <a:pt x="154" y="1115"/>
                    <a:pt x="96" y="1193"/>
                    <a:pt x="35" y="1266"/>
                  </a:cubicBezTo>
                  <a:cubicBezTo>
                    <a:pt x="15" y="1289"/>
                    <a:pt x="3" y="1315"/>
                    <a:pt x="0" y="1344"/>
                  </a:cubicBezTo>
                  <a:lnTo>
                    <a:pt x="3" y="1376"/>
                  </a:lnTo>
                  <a:cubicBezTo>
                    <a:pt x="12" y="1396"/>
                    <a:pt x="21" y="1416"/>
                    <a:pt x="35" y="1431"/>
                  </a:cubicBezTo>
                  <a:cubicBezTo>
                    <a:pt x="70" y="1469"/>
                    <a:pt x="111" y="1498"/>
                    <a:pt x="157" y="1521"/>
                  </a:cubicBezTo>
                  <a:cubicBezTo>
                    <a:pt x="204" y="1544"/>
                    <a:pt x="258" y="1556"/>
                    <a:pt x="311" y="1556"/>
                  </a:cubicBezTo>
                  <a:cubicBezTo>
                    <a:pt x="316" y="1556"/>
                    <a:pt x="322" y="1556"/>
                    <a:pt x="328" y="1556"/>
                  </a:cubicBezTo>
                  <a:cubicBezTo>
                    <a:pt x="369" y="1550"/>
                    <a:pt x="409" y="1544"/>
                    <a:pt x="447" y="1532"/>
                  </a:cubicBezTo>
                  <a:cubicBezTo>
                    <a:pt x="545" y="1503"/>
                    <a:pt x="635" y="1460"/>
                    <a:pt x="719" y="1402"/>
                  </a:cubicBezTo>
                  <a:cubicBezTo>
                    <a:pt x="804" y="1344"/>
                    <a:pt x="879" y="1280"/>
                    <a:pt x="951" y="1205"/>
                  </a:cubicBezTo>
                  <a:cubicBezTo>
                    <a:pt x="1044" y="1106"/>
                    <a:pt x="1128" y="1002"/>
                    <a:pt x="1204" y="889"/>
                  </a:cubicBezTo>
                  <a:cubicBezTo>
                    <a:pt x="1264" y="799"/>
                    <a:pt x="1314" y="703"/>
                    <a:pt x="1349" y="602"/>
                  </a:cubicBezTo>
                  <a:cubicBezTo>
                    <a:pt x="1366" y="552"/>
                    <a:pt x="1378" y="497"/>
                    <a:pt x="1380" y="445"/>
                  </a:cubicBezTo>
                  <a:cubicBezTo>
                    <a:pt x="1380" y="422"/>
                    <a:pt x="1383" y="399"/>
                    <a:pt x="1383" y="379"/>
                  </a:cubicBezTo>
                  <a:cubicBezTo>
                    <a:pt x="1383" y="355"/>
                    <a:pt x="1378" y="329"/>
                    <a:pt x="1375" y="306"/>
                  </a:cubicBezTo>
                  <a:lnTo>
                    <a:pt x="1363" y="254"/>
                  </a:lnTo>
                  <a:cubicBezTo>
                    <a:pt x="1349" y="196"/>
                    <a:pt x="1320" y="144"/>
                    <a:pt x="1282" y="97"/>
                  </a:cubicBezTo>
                  <a:cubicBezTo>
                    <a:pt x="1253" y="65"/>
                    <a:pt x="1221" y="36"/>
                    <a:pt x="1183" y="16"/>
                  </a:cubicBezTo>
                  <a:cubicBezTo>
                    <a:pt x="1165" y="6"/>
                    <a:pt x="1145" y="0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66;p105"/>
            <p:cNvSpPr/>
            <p:nvPr/>
          </p:nvSpPr>
          <p:spPr>
            <a:xfrm>
              <a:off x="4577056" y="2145975"/>
              <a:ext cx="252828" cy="252828"/>
            </a:xfrm>
            <a:custGeom>
              <a:avLst/>
              <a:gdLst/>
              <a:ahLst/>
              <a:cxnLst/>
              <a:rect l="l" t="t" r="r" b="b"/>
              <a:pathLst>
                <a:path w="2459" h="2459" extrusionOk="0">
                  <a:moveTo>
                    <a:pt x="203" y="0"/>
                  </a:moveTo>
                  <a:cubicBezTo>
                    <a:pt x="90" y="0"/>
                    <a:pt x="0" y="90"/>
                    <a:pt x="0" y="203"/>
                  </a:cubicBezTo>
                  <a:lnTo>
                    <a:pt x="0" y="2256"/>
                  </a:lnTo>
                  <a:cubicBezTo>
                    <a:pt x="0" y="2369"/>
                    <a:pt x="90" y="2459"/>
                    <a:pt x="203" y="2459"/>
                  </a:cubicBezTo>
                  <a:lnTo>
                    <a:pt x="2256" y="2459"/>
                  </a:lnTo>
                  <a:cubicBezTo>
                    <a:pt x="2369" y="2459"/>
                    <a:pt x="2459" y="2369"/>
                    <a:pt x="2459" y="2256"/>
                  </a:cubicBezTo>
                  <a:lnTo>
                    <a:pt x="2459" y="203"/>
                  </a:lnTo>
                  <a:cubicBezTo>
                    <a:pt x="2459" y="90"/>
                    <a:pt x="2369" y="0"/>
                    <a:pt x="2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67;p105"/>
            <p:cNvSpPr/>
            <p:nvPr/>
          </p:nvSpPr>
          <p:spPr>
            <a:xfrm>
              <a:off x="4622707" y="2196046"/>
              <a:ext cx="161629" cy="152684"/>
            </a:xfrm>
            <a:custGeom>
              <a:avLst/>
              <a:gdLst/>
              <a:ahLst/>
              <a:cxnLst/>
              <a:rect l="l" t="t" r="r" b="b"/>
              <a:pathLst>
                <a:path w="1572" h="1485" extrusionOk="0">
                  <a:moveTo>
                    <a:pt x="786" y="618"/>
                  </a:moveTo>
                  <a:cubicBezTo>
                    <a:pt x="849" y="618"/>
                    <a:pt x="902" y="667"/>
                    <a:pt x="902" y="763"/>
                  </a:cubicBezTo>
                  <a:cubicBezTo>
                    <a:pt x="902" y="861"/>
                    <a:pt x="849" y="911"/>
                    <a:pt x="786" y="911"/>
                  </a:cubicBezTo>
                  <a:cubicBezTo>
                    <a:pt x="719" y="911"/>
                    <a:pt x="670" y="859"/>
                    <a:pt x="670" y="763"/>
                  </a:cubicBezTo>
                  <a:cubicBezTo>
                    <a:pt x="670" y="667"/>
                    <a:pt x="719" y="618"/>
                    <a:pt x="786" y="618"/>
                  </a:cubicBezTo>
                  <a:close/>
                  <a:moveTo>
                    <a:pt x="800" y="0"/>
                  </a:moveTo>
                  <a:cubicBezTo>
                    <a:pt x="310" y="0"/>
                    <a:pt x="0" y="325"/>
                    <a:pt x="0" y="740"/>
                  </a:cubicBezTo>
                  <a:cubicBezTo>
                    <a:pt x="0" y="1160"/>
                    <a:pt x="310" y="1485"/>
                    <a:pt x="794" y="1485"/>
                  </a:cubicBezTo>
                  <a:cubicBezTo>
                    <a:pt x="928" y="1485"/>
                    <a:pt x="1061" y="1459"/>
                    <a:pt x="1186" y="1406"/>
                  </a:cubicBezTo>
                  <a:lnTo>
                    <a:pt x="1119" y="1209"/>
                  </a:lnTo>
                  <a:cubicBezTo>
                    <a:pt x="1015" y="1256"/>
                    <a:pt x="905" y="1282"/>
                    <a:pt x="791" y="1282"/>
                  </a:cubicBezTo>
                  <a:cubicBezTo>
                    <a:pt x="467" y="1282"/>
                    <a:pt x="249" y="1056"/>
                    <a:pt x="249" y="743"/>
                  </a:cubicBezTo>
                  <a:cubicBezTo>
                    <a:pt x="249" y="438"/>
                    <a:pt x="470" y="206"/>
                    <a:pt x="800" y="206"/>
                  </a:cubicBezTo>
                  <a:cubicBezTo>
                    <a:pt x="1131" y="206"/>
                    <a:pt x="1348" y="412"/>
                    <a:pt x="1348" y="702"/>
                  </a:cubicBezTo>
                  <a:cubicBezTo>
                    <a:pt x="1348" y="882"/>
                    <a:pt x="1310" y="928"/>
                    <a:pt x="1264" y="928"/>
                  </a:cubicBezTo>
                  <a:cubicBezTo>
                    <a:pt x="1229" y="928"/>
                    <a:pt x="1203" y="905"/>
                    <a:pt x="1203" y="838"/>
                  </a:cubicBezTo>
                  <a:lnTo>
                    <a:pt x="1203" y="380"/>
                  </a:lnTo>
                  <a:lnTo>
                    <a:pt x="893" y="380"/>
                  </a:lnTo>
                  <a:lnTo>
                    <a:pt x="893" y="444"/>
                  </a:lnTo>
                  <a:cubicBezTo>
                    <a:pt x="848" y="394"/>
                    <a:pt x="783" y="365"/>
                    <a:pt x="715" y="365"/>
                  </a:cubicBezTo>
                  <a:cubicBezTo>
                    <a:pt x="708" y="365"/>
                    <a:pt x="702" y="365"/>
                    <a:pt x="696" y="366"/>
                  </a:cubicBezTo>
                  <a:cubicBezTo>
                    <a:pt x="519" y="366"/>
                    <a:pt x="357" y="516"/>
                    <a:pt x="357" y="763"/>
                  </a:cubicBezTo>
                  <a:cubicBezTo>
                    <a:pt x="357" y="1009"/>
                    <a:pt x="522" y="1163"/>
                    <a:pt x="696" y="1163"/>
                  </a:cubicBezTo>
                  <a:cubicBezTo>
                    <a:pt x="818" y="1163"/>
                    <a:pt x="896" y="1111"/>
                    <a:pt x="939" y="1024"/>
                  </a:cubicBezTo>
                  <a:cubicBezTo>
                    <a:pt x="986" y="1117"/>
                    <a:pt x="1073" y="1163"/>
                    <a:pt x="1194" y="1163"/>
                  </a:cubicBezTo>
                  <a:cubicBezTo>
                    <a:pt x="1400" y="1163"/>
                    <a:pt x="1571" y="1004"/>
                    <a:pt x="1571" y="696"/>
                  </a:cubicBezTo>
                  <a:cubicBezTo>
                    <a:pt x="1571" y="311"/>
                    <a:pt x="1261" y="0"/>
                    <a:pt x="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68;p105"/>
            <p:cNvSpPr/>
            <p:nvPr/>
          </p:nvSpPr>
          <p:spPr>
            <a:xfrm>
              <a:off x="4917791" y="2145975"/>
              <a:ext cx="253137" cy="252828"/>
            </a:xfrm>
            <a:custGeom>
              <a:avLst/>
              <a:gdLst/>
              <a:ahLst/>
              <a:cxnLst/>
              <a:rect l="l" t="t" r="r" b="b"/>
              <a:pathLst>
                <a:path w="2462" h="2459" extrusionOk="0">
                  <a:moveTo>
                    <a:pt x="206" y="0"/>
                  </a:moveTo>
                  <a:cubicBezTo>
                    <a:pt x="93" y="0"/>
                    <a:pt x="0" y="90"/>
                    <a:pt x="0" y="203"/>
                  </a:cubicBezTo>
                  <a:lnTo>
                    <a:pt x="0" y="2256"/>
                  </a:lnTo>
                  <a:cubicBezTo>
                    <a:pt x="0" y="2369"/>
                    <a:pt x="93" y="2459"/>
                    <a:pt x="206" y="2459"/>
                  </a:cubicBezTo>
                  <a:lnTo>
                    <a:pt x="2256" y="2459"/>
                  </a:lnTo>
                  <a:cubicBezTo>
                    <a:pt x="2369" y="2459"/>
                    <a:pt x="2461" y="2369"/>
                    <a:pt x="2461" y="2256"/>
                  </a:cubicBezTo>
                  <a:lnTo>
                    <a:pt x="2461" y="203"/>
                  </a:lnTo>
                  <a:cubicBezTo>
                    <a:pt x="2461" y="90"/>
                    <a:pt x="2369" y="0"/>
                    <a:pt x="2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69;p105"/>
            <p:cNvSpPr/>
            <p:nvPr/>
          </p:nvSpPr>
          <p:spPr>
            <a:xfrm>
              <a:off x="4992848" y="2196046"/>
              <a:ext cx="102920" cy="152684"/>
            </a:xfrm>
            <a:custGeom>
              <a:avLst/>
              <a:gdLst/>
              <a:ahLst/>
              <a:cxnLst/>
              <a:rect l="l" t="t" r="r" b="b"/>
              <a:pathLst>
                <a:path w="1001" h="1485" extrusionOk="0">
                  <a:moveTo>
                    <a:pt x="415" y="0"/>
                  </a:moveTo>
                  <a:lnTo>
                    <a:pt x="415" y="174"/>
                  </a:lnTo>
                  <a:cubicBezTo>
                    <a:pt x="157" y="209"/>
                    <a:pt x="24" y="357"/>
                    <a:pt x="24" y="537"/>
                  </a:cubicBezTo>
                  <a:cubicBezTo>
                    <a:pt x="21" y="948"/>
                    <a:pt x="633" y="838"/>
                    <a:pt x="633" y="980"/>
                  </a:cubicBezTo>
                  <a:cubicBezTo>
                    <a:pt x="633" y="1018"/>
                    <a:pt x="592" y="1038"/>
                    <a:pt x="488" y="1038"/>
                  </a:cubicBezTo>
                  <a:cubicBezTo>
                    <a:pt x="360" y="1033"/>
                    <a:pt x="236" y="998"/>
                    <a:pt x="125" y="934"/>
                  </a:cubicBezTo>
                  <a:lnTo>
                    <a:pt x="1" y="1204"/>
                  </a:lnTo>
                  <a:cubicBezTo>
                    <a:pt x="125" y="1273"/>
                    <a:pt x="264" y="1311"/>
                    <a:pt x="407" y="1317"/>
                  </a:cubicBezTo>
                  <a:lnTo>
                    <a:pt x="407" y="1485"/>
                  </a:lnTo>
                  <a:lnTo>
                    <a:pt x="630" y="1485"/>
                  </a:lnTo>
                  <a:lnTo>
                    <a:pt x="630" y="1311"/>
                  </a:lnTo>
                  <a:cubicBezTo>
                    <a:pt x="873" y="1270"/>
                    <a:pt x="998" y="1122"/>
                    <a:pt x="998" y="951"/>
                  </a:cubicBezTo>
                  <a:cubicBezTo>
                    <a:pt x="1001" y="543"/>
                    <a:pt x="392" y="650"/>
                    <a:pt x="392" y="516"/>
                  </a:cubicBezTo>
                  <a:cubicBezTo>
                    <a:pt x="392" y="479"/>
                    <a:pt x="427" y="447"/>
                    <a:pt x="537" y="447"/>
                  </a:cubicBezTo>
                  <a:cubicBezTo>
                    <a:pt x="644" y="453"/>
                    <a:pt x="749" y="482"/>
                    <a:pt x="844" y="534"/>
                  </a:cubicBezTo>
                  <a:lnTo>
                    <a:pt x="957" y="264"/>
                  </a:lnTo>
                  <a:cubicBezTo>
                    <a:pt x="859" y="212"/>
                    <a:pt x="749" y="180"/>
                    <a:pt x="638" y="169"/>
                  </a:cubicBezTo>
                  <a:lnTo>
                    <a:pt x="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INTRODUCTION BOSTON CRIME </a:t>
            </a:r>
            <a:endParaRPr b="1"/>
          </a:p>
        </p:txBody>
      </p:sp>
      <p:pic>
        <p:nvPicPr>
          <p:cNvPr id="10" name="Picture 9" descr="boston-skylin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6082"/>
            <a:ext cx="5779363" cy="2516246"/>
          </a:xfrm>
          <a:prstGeom prst="rect">
            <a:avLst/>
          </a:prstGeom>
        </p:spPr>
      </p:pic>
      <p:sp>
        <p:nvSpPr>
          <p:cNvPr id="16" name="Google Shape;540;p60"/>
          <p:cNvSpPr txBox="1">
            <a:spLocks/>
          </p:cNvSpPr>
          <p:nvPr/>
        </p:nvSpPr>
        <p:spPr>
          <a:xfrm>
            <a:off x="5963651" y="1755648"/>
            <a:ext cx="2589600" cy="2207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ct val="20000"/>
              </a:spcBef>
              <a:buClrTx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EDA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meninjau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laporan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342900" lvl="0">
              <a:spcBef>
                <a:spcPct val="20000"/>
              </a:spcBef>
              <a:buClrTx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insiden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kejahatan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342900" lvl="0">
              <a:spcBef>
                <a:spcPct val="20000"/>
              </a:spcBef>
              <a:buClrTx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kota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Boston.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</a:p>
          <a:p>
            <a:pPr marL="342900" lvl="0">
              <a:spcBef>
                <a:spcPct val="20000"/>
              </a:spcBef>
              <a:buClrTx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(2015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hingga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2018).</a:t>
            </a:r>
          </a:p>
          <a:p>
            <a:pPr marL="342900" lvl="0">
              <a:spcBef>
                <a:spcPct val="20000"/>
              </a:spcBef>
              <a:buClrTx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 data is originally provided by Boston's open data hub, 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Analyze Boston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Google Shape;552;p60">
            <a:hlinkClick r:id="" action="ppaction://hlinkshowjump?jump=nextslide"/>
          </p:cNvPr>
          <p:cNvSpPr/>
          <p:nvPr/>
        </p:nvSpPr>
        <p:spPr>
          <a:xfrm>
            <a:off x="8478568" y="474928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553;p60"/>
          <p:cNvGrpSpPr/>
          <p:nvPr/>
        </p:nvGrpSpPr>
        <p:grpSpPr>
          <a:xfrm>
            <a:off x="8140130" y="4713825"/>
            <a:ext cx="244923" cy="244027"/>
            <a:chOff x="1173525" y="240250"/>
            <a:chExt cx="5255850" cy="5236625"/>
          </a:xfrm>
        </p:grpSpPr>
        <p:sp>
          <p:nvSpPr>
            <p:cNvPr id="19" name="Google Shape;554;p60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5;p60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6;p60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557;p60">
            <a:hlinkClick r:id="" action="ppaction://hlinkshowjump?jump=previousslide"/>
          </p:cNvPr>
          <p:cNvSpPr/>
          <p:nvPr/>
        </p:nvSpPr>
        <p:spPr>
          <a:xfrm flipH="1">
            <a:off x="7836293" y="474928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58;p60">
            <a:hlinkClick r:id="" action="ppaction://hlinkshowjump?jump=firstslide"/>
          </p:cNvPr>
          <p:cNvSpPr/>
          <p:nvPr/>
        </p:nvSpPr>
        <p:spPr>
          <a:xfrm>
            <a:off x="8136168" y="469988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51;p58"/>
          <p:cNvSpPr/>
          <p:nvPr/>
        </p:nvSpPr>
        <p:spPr>
          <a:xfrm>
            <a:off x="-7222475" y="-6385800"/>
            <a:ext cx="12289500" cy="12289500"/>
          </a:xfrm>
          <a:prstGeom prst="donut">
            <a:avLst>
              <a:gd name="adj" fmla="val 25000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01</a:t>
            </a:r>
            <a:endParaRPr/>
          </a:p>
        </p:txBody>
      </p:sp>
      <p:sp>
        <p:nvSpPr>
          <p:cNvPr id="600" name="Google Shape;600;p6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BACKGROUND PROJECT</a:t>
            </a:r>
            <a:endParaRPr b="1"/>
          </a:p>
        </p:txBody>
      </p:sp>
      <p:sp>
        <p:nvSpPr>
          <p:cNvPr id="602" name="Google Shape;602;p62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/>
          </a:p>
        </p:txBody>
      </p:sp>
      <p:sp>
        <p:nvSpPr>
          <p:cNvPr id="659" name="Google Shape;659;p62"/>
          <p:cNvSpPr txBox="1">
            <a:spLocks noGrp="1"/>
          </p:cNvSpPr>
          <p:nvPr>
            <p:ph type="title" idx="4"/>
          </p:nvPr>
        </p:nvSpPr>
        <p:spPr>
          <a:xfrm>
            <a:off x="3250050" y="2525325"/>
            <a:ext cx="717600" cy="4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660" name="Google Shape;660;p62"/>
          <p:cNvSpPr txBox="1">
            <a:spLocks noGrp="1"/>
          </p:cNvSpPr>
          <p:nvPr>
            <p:ph type="subTitle" idx="5"/>
          </p:nvPr>
        </p:nvSpPr>
        <p:spPr>
          <a:xfrm flipH="1">
            <a:off x="3988613" y="2518475"/>
            <a:ext cx="1809300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rgbClr val="92D050"/>
                </a:solidFill>
                <a:latin typeface="Barlow Semi Condensed Medium" charset="0"/>
              </a:rPr>
              <a:t>OBJECTIVE</a:t>
            </a:r>
            <a:endParaRPr lang="en-US" b="1" dirty="0"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/>
          </a:p>
        </p:txBody>
      </p:sp>
      <p:sp>
        <p:nvSpPr>
          <p:cNvPr id="663" name="Google Shape;663;p62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EXPLORATORY DATA ANALYSIS</a:t>
            </a:r>
            <a:endParaRPr sz="1600" b="1"/>
          </a:p>
        </p:txBody>
      </p:sp>
      <p:sp>
        <p:nvSpPr>
          <p:cNvPr id="665" name="Google Shape;665;p62"/>
          <p:cNvSpPr txBox="1">
            <a:spLocks noGrp="1"/>
          </p:cNvSpPr>
          <p:nvPr>
            <p:ph type="title" idx="13"/>
          </p:nvPr>
        </p:nvSpPr>
        <p:spPr>
          <a:xfrm>
            <a:off x="6022888" y="2544375"/>
            <a:ext cx="717600" cy="4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/>
          </a:p>
        </p:txBody>
      </p:sp>
      <p:sp>
        <p:nvSpPr>
          <p:cNvPr id="666" name="Google Shape;666;p62"/>
          <p:cNvSpPr txBox="1">
            <a:spLocks noGrp="1"/>
          </p:cNvSpPr>
          <p:nvPr>
            <p:ph type="subTitle" idx="14"/>
          </p:nvPr>
        </p:nvSpPr>
        <p:spPr>
          <a:xfrm flipH="1">
            <a:off x="6761487" y="2544675"/>
            <a:ext cx="2098427" cy="5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/>
              <a:t>CONCLUSION &amp; RECOMENDATION</a:t>
            </a:r>
            <a:endParaRPr sz="1800" b="1"/>
          </a:p>
        </p:txBody>
      </p:sp>
      <p:grpSp>
        <p:nvGrpSpPr>
          <p:cNvPr id="4" name="Google Shape;671;p62"/>
          <p:cNvGrpSpPr/>
          <p:nvPr/>
        </p:nvGrpSpPr>
        <p:grpSpPr>
          <a:xfrm rot="-1800013" flipH="1">
            <a:off x="530058" y="1348055"/>
            <a:ext cx="535167" cy="508230"/>
            <a:chOff x="4618476" y="4218268"/>
            <a:chExt cx="554122" cy="526231"/>
          </a:xfrm>
        </p:grpSpPr>
        <p:sp>
          <p:nvSpPr>
            <p:cNvPr id="672" name="Google Shape;672;p62"/>
            <p:cNvSpPr/>
            <p:nvPr/>
          </p:nvSpPr>
          <p:spPr>
            <a:xfrm rot="-1776450">
              <a:off x="4678875" y="4301872"/>
              <a:ext cx="433324" cy="359022"/>
            </a:xfrm>
            <a:custGeom>
              <a:avLst/>
              <a:gdLst/>
              <a:ahLst/>
              <a:cxnLst/>
              <a:rect l="l" t="t" r="r" b="b"/>
              <a:pathLst>
                <a:path w="4199" h="3479" extrusionOk="0">
                  <a:moveTo>
                    <a:pt x="489" y="0"/>
                  </a:moveTo>
                  <a:cubicBezTo>
                    <a:pt x="214" y="0"/>
                    <a:pt x="0" y="223"/>
                    <a:pt x="0" y="490"/>
                  </a:cubicBezTo>
                  <a:lnTo>
                    <a:pt x="0" y="2767"/>
                  </a:lnTo>
                  <a:lnTo>
                    <a:pt x="9" y="3478"/>
                  </a:lnTo>
                  <a:lnTo>
                    <a:pt x="801" y="2767"/>
                  </a:lnTo>
                  <a:lnTo>
                    <a:pt x="3709" y="2767"/>
                  </a:lnTo>
                  <a:cubicBezTo>
                    <a:pt x="3976" y="2767"/>
                    <a:pt x="4198" y="2544"/>
                    <a:pt x="4198" y="2269"/>
                  </a:cubicBezTo>
                  <a:lnTo>
                    <a:pt x="4198" y="490"/>
                  </a:lnTo>
                  <a:cubicBezTo>
                    <a:pt x="4198" y="223"/>
                    <a:pt x="3976" y="0"/>
                    <a:pt x="3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2"/>
            <p:cNvSpPr/>
            <p:nvPr/>
          </p:nvSpPr>
          <p:spPr>
            <a:xfrm rot="-1776450">
              <a:off x="4937004" y="4371213"/>
              <a:ext cx="55210" cy="47367"/>
            </a:xfrm>
            <a:custGeom>
              <a:avLst/>
              <a:gdLst/>
              <a:ahLst/>
              <a:cxnLst/>
              <a:rect l="l" t="t" r="r" b="b"/>
              <a:pathLst>
                <a:path w="535" h="459" extrusionOk="0">
                  <a:moveTo>
                    <a:pt x="232" y="0"/>
                  </a:moveTo>
                  <a:cubicBezTo>
                    <a:pt x="107" y="0"/>
                    <a:pt x="1" y="107"/>
                    <a:pt x="10" y="232"/>
                  </a:cubicBezTo>
                  <a:cubicBezTo>
                    <a:pt x="10" y="369"/>
                    <a:pt x="119" y="459"/>
                    <a:pt x="234" y="459"/>
                  </a:cubicBezTo>
                  <a:cubicBezTo>
                    <a:pt x="289" y="459"/>
                    <a:pt x="346" y="438"/>
                    <a:pt x="392" y="392"/>
                  </a:cubicBezTo>
                  <a:cubicBezTo>
                    <a:pt x="534" y="249"/>
                    <a:pt x="437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2"/>
            <p:cNvSpPr/>
            <p:nvPr/>
          </p:nvSpPr>
          <p:spPr>
            <a:xfrm rot="-1776450">
              <a:off x="4849091" y="4422074"/>
              <a:ext cx="55726" cy="47161"/>
            </a:xfrm>
            <a:custGeom>
              <a:avLst/>
              <a:gdLst/>
              <a:ahLst/>
              <a:cxnLst/>
              <a:rect l="l" t="t" r="r" b="b"/>
              <a:pathLst>
                <a:path w="540" h="457" extrusionOk="0">
                  <a:moveTo>
                    <a:pt x="238" y="0"/>
                  </a:moveTo>
                  <a:cubicBezTo>
                    <a:pt x="113" y="0"/>
                    <a:pt x="6" y="98"/>
                    <a:pt x="6" y="223"/>
                  </a:cubicBezTo>
                  <a:cubicBezTo>
                    <a:pt x="0" y="362"/>
                    <a:pt x="115" y="457"/>
                    <a:pt x="233" y="457"/>
                  </a:cubicBezTo>
                  <a:cubicBezTo>
                    <a:pt x="288" y="457"/>
                    <a:pt x="344" y="437"/>
                    <a:pt x="389" y="392"/>
                  </a:cubicBezTo>
                  <a:cubicBezTo>
                    <a:pt x="540" y="249"/>
                    <a:pt x="43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2"/>
            <p:cNvSpPr/>
            <p:nvPr/>
          </p:nvSpPr>
          <p:spPr>
            <a:xfrm rot="-1776450">
              <a:off x="4764475" y="4470127"/>
              <a:ext cx="55830" cy="47161"/>
            </a:xfrm>
            <a:custGeom>
              <a:avLst/>
              <a:gdLst/>
              <a:ahLst/>
              <a:cxnLst/>
              <a:rect l="l" t="t" r="r" b="b"/>
              <a:pathLst>
                <a:path w="541" h="457" extrusionOk="0">
                  <a:moveTo>
                    <a:pt x="229" y="0"/>
                  </a:moveTo>
                  <a:cubicBezTo>
                    <a:pt x="104" y="9"/>
                    <a:pt x="6" y="107"/>
                    <a:pt x="6" y="223"/>
                  </a:cubicBezTo>
                  <a:cubicBezTo>
                    <a:pt x="0" y="362"/>
                    <a:pt x="115" y="457"/>
                    <a:pt x="234" y="457"/>
                  </a:cubicBezTo>
                  <a:cubicBezTo>
                    <a:pt x="288" y="457"/>
                    <a:pt x="344" y="437"/>
                    <a:pt x="389" y="392"/>
                  </a:cubicBezTo>
                  <a:cubicBezTo>
                    <a:pt x="540" y="249"/>
                    <a:pt x="433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62">
            <a:hlinkClick r:id="" action="ppaction://hlinkshowjump?jump=nextslide"/>
          </p:cNvPr>
          <p:cNvSpPr/>
          <p:nvPr/>
        </p:nvSpPr>
        <p:spPr>
          <a:xfrm>
            <a:off x="8494850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77;p62"/>
          <p:cNvGrpSpPr/>
          <p:nvPr/>
        </p:nvGrpSpPr>
        <p:grpSpPr>
          <a:xfrm>
            <a:off x="8156412" y="4694595"/>
            <a:ext cx="244923" cy="244027"/>
            <a:chOff x="1173525" y="240250"/>
            <a:chExt cx="5255850" cy="5236625"/>
          </a:xfrm>
        </p:grpSpPr>
        <p:sp>
          <p:nvSpPr>
            <p:cNvPr id="678" name="Google Shape;678;p62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2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2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62">
            <a:hlinkClick r:id="" action="ppaction://hlinkshowjump?jump=previousslide"/>
          </p:cNvPr>
          <p:cNvSpPr/>
          <p:nvPr/>
        </p:nvSpPr>
        <p:spPr>
          <a:xfrm flipH="1">
            <a:off x="7852575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2">
            <a:hlinkClick r:id="" action="ppaction://hlinkshowjump?jump=firstslide"/>
          </p:cNvPr>
          <p:cNvSpPr/>
          <p:nvPr/>
        </p:nvSpPr>
        <p:spPr>
          <a:xfrm>
            <a:off x="8152450" y="468065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4529;p111"/>
          <p:cNvGrpSpPr/>
          <p:nvPr/>
        </p:nvGrpSpPr>
        <p:grpSpPr>
          <a:xfrm>
            <a:off x="187130" y="2117881"/>
            <a:ext cx="2925683" cy="3025619"/>
            <a:chOff x="656126" y="1575278"/>
            <a:chExt cx="2925683" cy="3025619"/>
          </a:xfrm>
        </p:grpSpPr>
        <p:grpSp>
          <p:nvGrpSpPr>
            <p:cNvPr id="87" name="Google Shape;4530;p111"/>
            <p:cNvGrpSpPr/>
            <p:nvPr/>
          </p:nvGrpSpPr>
          <p:grpSpPr>
            <a:xfrm>
              <a:off x="656126" y="1575278"/>
              <a:ext cx="2925683" cy="3025619"/>
              <a:chOff x="656126" y="1575278"/>
              <a:chExt cx="2925683" cy="3025619"/>
            </a:xfrm>
          </p:grpSpPr>
          <p:sp>
            <p:nvSpPr>
              <p:cNvPr id="89" name="Google Shape;4531;p111"/>
              <p:cNvSpPr/>
              <p:nvPr/>
            </p:nvSpPr>
            <p:spPr>
              <a:xfrm>
                <a:off x="1699963" y="2422774"/>
                <a:ext cx="796732" cy="1030260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7677" extrusionOk="0">
                    <a:moveTo>
                      <a:pt x="4922" y="0"/>
                    </a:moveTo>
                    <a:cubicBezTo>
                      <a:pt x="4922" y="0"/>
                      <a:pt x="4353" y="97"/>
                      <a:pt x="3591" y="277"/>
                    </a:cubicBezTo>
                    <a:lnTo>
                      <a:pt x="3327" y="333"/>
                    </a:lnTo>
                    <a:cubicBezTo>
                      <a:pt x="2745" y="485"/>
                      <a:pt x="2080" y="652"/>
                      <a:pt x="1484" y="860"/>
                    </a:cubicBezTo>
                    <a:cubicBezTo>
                      <a:pt x="985" y="1012"/>
                      <a:pt x="513" y="1220"/>
                      <a:pt x="70" y="1497"/>
                    </a:cubicBezTo>
                    <a:lnTo>
                      <a:pt x="1" y="1567"/>
                    </a:lnTo>
                    <a:cubicBezTo>
                      <a:pt x="1" y="1567"/>
                      <a:pt x="42" y="2190"/>
                      <a:pt x="195" y="3313"/>
                    </a:cubicBezTo>
                    <a:cubicBezTo>
                      <a:pt x="222" y="3563"/>
                      <a:pt x="264" y="3840"/>
                      <a:pt x="306" y="4145"/>
                    </a:cubicBezTo>
                    <a:cubicBezTo>
                      <a:pt x="347" y="4422"/>
                      <a:pt x="389" y="4713"/>
                      <a:pt x="430" y="5032"/>
                    </a:cubicBezTo>
                    <a:cubicBezTo>
                      <a:pt x="555" y="5808"/>
                      <a:pt x="707" y="6709"/>
                      <a:pt x="902" y="7707"/>
                    </a:cubicBezTo>
                    <a:cubicBezTo>
                      <a:pt x="943" y="7998"/>
                      <a:pt x="1012" y="8303"/>
                      <a:pt x="1068" y="8608"/>
                    </a:cubicBezTo>
                    <a:cubicBezTo>
                      <a:pt x="1248" y="9454"/>
                      <a:pt x="1428" y="10355"/>
                      <a:pt x="1650" y="11298"/>
                    </a:cubicBezTo>
                    <a:cubicBezTo>
                      <a:pt x="1719" y="11589"/>
                      <a:pt x="1803" y="11894"/>
                      <a:pt x="1872" y="12199"/>
                    </a:cubicBezTo>
                    <a:cubicBezTo>
                      <a:pt x="2024" y="12795"/>
                      <a:pt x="2177" y="13418"/>
                      <a:pt x="2357" y="14056"/>
                    </a:cubicBezTo>
                    <a:cubicBezTo>
                      <a:pt x="2329" y="14306"/>
                      <a:pt x="2302" y="14569"/>
                      <a:pt x="2260" y="14860"/>
                    </a:cubicBezTo>
                    <a:cubicBezTo>
                      <a:pt x="2218" y="15151"/>
                      <a:pt x="2177" y="15415"/>
                      <a:pt x="2135" y="15706"/>
                    </a:cubicBezTo>
                    <a:cubicBezTo>
                      <a:pt x="2052" y="16149"/>
                      <a:pt x="1955" y="16621"/>
                      <a:pt x="1844" y="17106"/>
                    </a:cubicBezTo>
                    <a:cubicBezTo>
                      <a:pt x="2908" y="17343"/>
                      <a:pt x="4764" y="17677"/>
                      <a:pt x="6893" y="17677"/>
                    </a:cubicBezTo>
                    <a:cubicBezTo>
                      <a:pt x="8370" y="17677"/>
                      <a:pt x="9980" y="17516"/>
                      <a:pt x="11547" y="17050"/>
                    </a:cubicBezTo>
                    <a:lnTo>
                      <a:pt x="11256" y="15733"/>
                    </a:lnTo>
                    <a:lnTo>
                      <a:pt x="11062" y="14888"/>
                    </a:lnTo>
                    <a:lnTo>
                      <a:pt x="10965" y="14458"/>
                    </a:lnTo>
                    <a:lnTo>
                      <a:pt x="11450" y="12212"/>
                    </a:lnTo>
                    <a:lnTo>
                      <a:pt x="11645" y="11325"/>
                    </a:lnTo>
                    <a:lnTo>
                      <a:pt x="12227" y="8608"/>
                    </a:lnTo>
                    <a:lnTo>
                      <a:pt x="12421" y="7707"/>
                    </a:lnTo>
                    <a:lnTo>
                      <a:pt x="13017" y="4977"/>
                    </a:lnTo>
                    <a:lnTo>
                      <a:pt x="13211" y="4076"/>
                    </a:lnTo>
                    <a:lnTo>
                      <a:pt x="13668" y="1996"/>
                    </a:lnTo>
                    <a:lnTo>
                      <a:pt x="12504" y="1580"/>
                    </a:lnTo>
                    <a:lnTo>
                      <a:pt x="10771" y="970"/>
                    </a:lnTo>
                    <a:lnTo>
                      <a:pt x="10730" y="957"/>
                    </a:lnTo>
                    <a:lnTo>
                      <a:pt x="9773" y="610"/>
                    </a:lnTo>
                    <a:lnTo>
                      <a:pt x="9607" y="555"/>
                    </a:lnTo>
                    <a:lnTo>
                      <a:pt x="8290" y="194"/>
                    </a:lnTo>
                    <a:cubicBezTo>
                      <a:pt x="8290" y="194"/>
                      <a:pt x="8054" y="304"/>
                      <a:pt x="7382" y="304"/>
                    </a:cubicBezTo>
                    <a:cubicBezTo>
                      <a:pt x="6858" y="304"/>
                      <a:pt x="6070" y="237"/>
                      <a:pt x="4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532;p111"/>
              <p:cNvSpPr/>
              <p:nvPr/>
            </p:nvSpPr>
            <p:spPr>
              <a:xfrm>
                <a:off x="1909208" y="2417878"/>
                <a:ext cx="360450" cy="243271"/>
              </a:xfrm>
              <a:custGeom>
                <a:avLst/>
                <a:gdLst/>
                <a:ahLst/>
                <a:cxnLst/>
                <a:rect l="l" t="t" r="r" b="b"/>
                <a:pathLst>
                  <a:path w="6184" h="4174" extrusionOk="0">
                    <a:moveTo>
                      <a:pt x="1553" y="1"/>
                    </a:moveTo>
                    <a:cubicBezTo>
                      <a:pt x="1553" y="1"/>
                      <a:pt x="763" y="181"/>
                      <a:pt x="1" y="347"/>
                    </a:cubicBezTo>
                    <a:cubicBezTo>
                      <a:pt x="426" y="1822"/>
                      <a:pt x="1385" y="4173"/>
                      <a:pt x="3220" y="4173"/>
                    </a:cubicBezTo>
                    <a:cubicBezTo>
                      <a:pt x="3300" y="4173"/>
                      <a:pt x="3382" y="4169"/>
                      <a:pt x="3466" y="4160"/>
                    </a:cubicBezTo>
                    <a:cubicBezTo>
                      <a:pt x="5102" y="3993"/>
                      <a:pt x="5906" y="2344"/>
                      <a:pt x="6183" y="708"/>
                    </a:cubicBezTo>
                    <a:lnTo>
                      <a:pt x="6017" y="666"/>
                    </a:lnTo>
                    <a:lnTo>
                      <a:pt x="4672" y="223"/>
                    </a:lnTo>
                    <a:cubicBezTo>
                      <a:pt x="4672" y="223"/>
                      <a:pt x="4524" y="322"/>
                      <a:pt x="3964" y="322"/>
                    </a:cubicBezTo>
                    <a:cubicBezTo>
                      <a:pt x="3497" y="322"/>
                      <a:pt x="2744" y="253"/>
                      <a:pt x="1553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533;p111"/>
              <p:cNvSpPr/>
              <p:nvPr/>
            </p:nvSpPr>
            <p:spPr>
              <a:xfrm>
                <a:off x="1947560" y="2422133"/>
                <a:ext cx="280071" cy="159053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2729" extrusionOk="0">
                    <a:moveTo>
                      <a:pt x="116" y="1"/>
                    </a:moveTo>
                    <a:cubicBezTo>
                      <a:pt x="59" y="1"/>
                      <a:pt x="0" y="44"/>
                      <a:pt x="8" y="122"/>
                    </a:cubicBezTo>
                    <a:cubicBezTo>
                      <a:pt x="22" y="150"/>
                      <a:pt x="521" y="2728"/>
                      <a:pt x="2600" y="2728"/>
                    </a:cubicBezTo>
                    <a:lnTo>
                      <a:pt x="2725" y="2714"/>
                    </a:lnTo>
                    <a:cubicBezTo>
                      <a:pt x="4680" y="2617"/>
                      <a:pt x="4790" y="413"/>
                      <a:pt x="4790" y="385"/>
                    </a:cubicBezTo>
                    <a:cubicBezTo>
                      <a:pt x="4804" y="330"/>
                      <a:pt x="4749" y="288"/>
                      <a:pt x="4693" y="288"/>
                    </a:cubicBezTo>
                    <a:cubicBezTo>
                      <a:pt x="4638" y="288"/>
                      <a:pt x="4596" y="330"/>
                      <a:pt x="4596" y="385"/>
                    </a:cubicBezTo>
                    <a:cubicBezTo>
                      <a:pt x="4583" y="469"/>
                      <a:pt x="4486" y="2423"/>
                      <a:pt x="2725" y="2506"/>
                    </a:cubicBezTo>
                    <a:cubicBezTo>
                      <a:pt x="2680" y="2509"/>
                      <a:pt x="2635" y="2510"/>
                      <a:pt x="2592" y="2510"/>
                    </a:cubicBezTo>
                    <a:cubicBezTo>
                      <a:pt x="680" y="2510"/>
                      <a:pt x="230" y="189"/>
                      <a:pt x="216" y="80"/>
                    </a:cubicBezTo>
                    <a:cubicBezTo>
                      <a:pt x="204" y="26"/>
                      <a:pt x="160" y="1"/>
                      <a:pt x="1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534;p111"/>
              <p:cNvSpPr/>
              <p:nvPr/>
            </p:nvSpPr>
            <p:spPr>
              <a:xfrm>
                <a:off x="1812280" y="2510024"/>
                <a:ext cx="69537" cy="5921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16" extrusionOk="0">
                    <a:moveTo>
                      <a:pt x="680" y="0"/>
                    </a:moveTo>
                    <a:cubicBezTo>
                      <a:pt x="222" y="0"/>
                      <a:pt x="0" y="541"/>
                      <a:pt x="319" y="860"/>
                    </a:cubicBezTo>
                    <a:cubicBezTo>
                      <a:pt x="423" y="968"/>
                      <a:pt x="551" y="1016"/>
                      <a:pt x="677" y="1016"/>
                    </a:cubicBezTo>
                    <a:cubicBezTo>
                      <a:pt x="940" y="1016"/>
                      <a:pt x="1192" y="808"/>
                      <a:pt x="1192" y="499"/>
                    </a:cubicBezTo>
                    <a:cubicBezTo>
                      <a:pt x="1179" y="222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535;p111"/>
              <p:cNvSpPr/>
              <p:nvPr/>
            </p:nvSpPr>
            <p:spPr>
              <a:xfrm>
                <a:off x="1752478" y="2654625"/>
                <a:ext cx="69537" cy="59273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17" extrusionOk="0">
                    <a:moveTo>
                      <a:pt x="680" y="0"/>
                    </a:moveTo>
                    <a:cubicBezTo>
                      <a:pt x="222" y="0"/>
                      <a:pt x="1" y="541"/>
                      <a:pt x="319" y="860"/>
                    </a:cubicBezTo>
                    <a:cubicBezTo>
                      <a:pt x="427" y="968"/>
                      <a:pt x="557" y="1016"/>
                      <a:pt x="684" y="1016"/>
                    </a:cubicBezTo>
                    <a:cubicBezTo>
                      <a:pt x="946" y="1016"/>
                      <a:pt x="1193" y="808"/>
                      <a:pt x="1193" y="499"/>
                    </a:cubicBezTo>
                    <a:cubicBezTo>
                      <a:pt x="1193" y="222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536;p111"/>
              <p:cNvSpPr/>
              <p:nvPr/>
            </p:nvSpPr>
            <p:spPr>
              <a:xfrm>
                <a:off x="1941557" y="2722466"/>
                <a:ext cx="69537" cy="5974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5" extrusionOk="0">
                    <a:moveTo>
                      <a:pt x="693" y="1"/>
                    </a:moveTo>
                    <a:cubicBezTo>
                      <a:pt x="236" y="1"/>
                      <a:pt x="0" y="555"/>
                      <a:pt x="333" y="874"/>
                    </a:cubicBezTo>
                    <a:cubicBezTo>
                      <a:pt x="436" y="978"/>
                      <a:pt x="563" y="1024"/>
                      <a:pt x="687" y="1024"/>
                    </a:cubicBezTo>
                    <a:cubicBezTo>
                      <a:pt x="946" y="1024"/>
                      <a:pt x="1192" y="823"/>
                      <a:pt x="1192" y="514"/>
                    </a:cubicBezTo>
                    <a:cubicBezTo>
                      <a:pt x="1192" y="237"/>
                      <a:pt x="971" y="1"/>
                      <a:pt x="6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537;p111"/>
              <p:cNvSpPr/>
              <p:nvPr/>
            </p:nvSpPr>
            <p:spPr>
              <a:xfrm>
                <a:off x="1815485" y="2814671"/>
                <a:ext cx="71985" cy="5904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13" extrusionOk="0">
                    <a:moveTo>
                      <a:pt x="628" y="0"/>
                    </a:moveTo>
                    <a:cubicBezTo>
                      <a:pt x="563" y="0"/>
                      <a:pt x="496" y="13"/>
                      <a:pt x="431" y="41"/>
                    </a:cubicBezTo>
                    <a:cubicBezTo>
                      <a:pt x="15" y="207"/>
                      <a:pt x="1" y="789"/>
                      <a:pt x="417" y="969"/>
                    </a:cubicBezTo>
                    <a:cubicBezTo>
                      <a:pt x="485" y="999"/>
                      <a:pt x="554" y="1013"/>
                      <a:pt x="621" y="1013"/>
                    </a:cubicBezTo>
                    <a:cubicBezTo>
                      <a:pt x="958" y="1013"/>
                      <a:pt x="1235" y="665"/>
                      <a:pt x="1096" y="318"/>
                    </a:cubicBezTo>
                    <a:cubicBezTo>
                      <a:pt x="1012" y="120"/>
                      <a:pt x="827" y="0"/>
                      <a:pt x="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538;p111"/>
              <p:cNvSpPr/>
              <p:nvPr/>
            </p:nvSpPr>
            <p:spPr>
              <a:xfrm>
                <a:off x="2066754" y="2858208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80" y="1"/>
                    </a:moveTo>
                    <a:cubicBezTo>
                      <a:pt x="223" y="1"/>
                      <a:pt x="1" y="555"/>
                      <a:pt x="320" y="874"/>
                    </a:cubicBezTo>
                    <a:cubicBezTo>
                      <a:pt x="423" y="977"/>
                      <a:pt x="551" y="1024"/>
                      <a:pt x="678" y="1024"/>
                    </a:cubicBezTo>
                    <a:cubicBezTo>
                      <a:pt x="940" y="1024"/>
                      <a:pt x="1193" y="823"/>
                      <a:pt x="1193" y="514"/>
                    </a:cubicBezTo>
                    <a:cubicBezTo>
                      <a:pt x="1193" y="236"/>
                      <a:pt x="957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539;p111"/>
              <p:cNvSpPr/>
              <p:nvPr/>
            </p:nvSpPr>
            <p:spPr>
              <a:xfrm>
                <a:off x="2255833" y="2918823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80" y="0"/>
                    </a:moveTo>
                    <a:cubicBezTo>
                      <a:pt x="222" y="0"/>
                      <a:pt x="1" y="555"/>
                      <a:pt x="319" y="874"/>
                    </a:cubicBezTo>
                    <a:cubicBezTo>
                      <a:pt x="423" y="977"/>
                      <a:pt x="551" y="1024"/>
                      <a:pt x="677" y="1024"/>
                    </a:cubicBezTo>
                    <a:cubicBezTo>
                      <a:pt x="940" y="1024"/>
                      <a:pt x="1193" y="822"/>
                      <a:pt x="1193" y="513"/>
                    </a:cubicBezTo>
                    <a:cubicBezTo>
                      <a:pt x="1193" y="236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540;p111"/>
              <p:cNvSpPr/>
              <p:nvPr/>
            </p:nvSpPr>
            <p:spPr>
              <a:xfrm>
                <a:off x="2293835" y="2539107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79" y="0"/>
                    </a:moveTo>
                    <a:cubicBezTo>
                      <a:pt x="222" y="0"/>
                      <a:pt x="0" y="555"/>
                      <a:pt x="319" y="874"/>
                    </a:cubicBezTo>
                    <a:cubicBezTo>
                      <a:pt x="422" y="977"/>
                      <a:pt x="549" y="1024"/>
                      <a:pt x="674" y="1024"/>
                    </a:cubicBezTo>
                    <a:cubicBezTo>
                      <a:pt x="933" y="1024"/>
                      <a:pt x="1183" y="822"/>
                      <a:pt x="1192" y="513"/>
                    </a:cubicBezTo>
                    <a:cubicBezTo>
                      <a:pt x="1192" y="236"/>
                      <a:pt x="956" y="0"/>
                      <a:pt x="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541;p111"/>
              <p:cNvSpPr/>
              <p:nvPr/>
            </p:nvSpPr>
            <p:spPr>
              <a:xfrm>
                <a:off x="2078878" y="3047279"/>
                <a:ext cx="69537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4" extrusionOk="0">
                    <a:moveTo>
                      <a:pt x="680" y="0"/>
                    </a:moveTo>
                    <a:cubicBezTo>
                      <a:pt x="223" y="0"/>
                      <a:pt x="1" y="555"/>
                      <a:pt x="320" y="874"/>
                    </a:cubicBezTo>
                    <a:cubicBezTo>
                      <a:pt x="423" y="977"/>
                      <a:pt x="551" y="1024"/>
                      <a:pt x="678" y="1024"/>
                    </a:cubicBezTo>
                    <a:cubicBezTo>
                      <a:pt x="940" y="1024"/>
                      <a:pt x="1193" y="822"/>
                      <a:pt x="1193" y="513"/>
                    </a:cubicBezTo>
                    <a:cubicBezTo>
                      <a:pt x="1193" y="236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542;p111"/>
              <p:cNvSpPr/>
              <p:nvPr/>
            </p:nvSpPr>
            <p:spPr>
              <a:xfrm>
                <a:off x="1896269" y="3139366"/>
                <a:ext cx="69595" cy="59681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024" extrusionOk="0">
                    <a:moveTo>
                      <a:pt x="680" y="1"/>
                    </a:moveTo>
                    <a:cubicBezTo>
                      <a:pt x="223" y="1"/>
                      <a:pt x="1" y="555"/>
                      <a:pt x="320" y="874"/>
                    </a:cubicBezTo>
                    <a:cubicBezTo>
                      <a:pt x="423" y="977"/>
                      <a:pt x="552" y="1024"/>
                      <a:pt x="678" y="1024"/>
                    </a:cubicBezTo>
                    <a:cubicBezTo>
                      <a:pt x="940" y="1024"/>
                      <a:pt x="1193" y="822"/>
                      <a:pt x="1193" y="513"/>
                    </a:cubicBezTo>
                    <a:cubicBezTo>
                      <a:pt x="1193" y="236"/>
                      <a:pt x="957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543;p111"/>
              <p:cNvSpPr/>
              <p:nvPr/>
            </p:nvSpPr>
            <p:spPr>
              <a:xfrm>
                <a:off x="1874470" y="2972152"/>
                <a:ext cx="69537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1" extrusionOk="0">
                    <a:moveTo>
                      <a:pt x="694" y="0"/>
                    </a:moveTo>
                    <a:cubicBezTo>
                      <a:pt x="236" y="0"/>
                      <a:pt x="1" y="541"/>
                      <a:pt x="333" y="873"/>
                    </a:cubicBezTo>
                    <a:cubicBezTo>
                      <a:pt x="435" y="975"/>
                      <a:pt x="560" y="1021"/>
                      <a:pt x="682" y="1021"/>
                    </a:cubicBezTo>
                    <a:cubicBezTo>
                      <a:pt x="942" y="1021"/>
                      <a:pt x="1193" y="815"/>
                      <a:pt x="1193" y="513"/>
                    </a:cubicBezTo>
                    <a:cubicBezTo>
                      <a:pt x="1193" y="222"/>
                      <a:pt x="971" y="0"/>
                      <a:pt x="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544;p111"/>
              <p:cNvSpPr/>
              <p:nvPr/>
            </p:nvSpPr>
            <p:spPr>
              <a:xfrm>
                <a:off x="2166947" y="2730568"/>
                <a:ext cx="69537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1" extrusionOk="0">
                    <a:moveTo>
                      <a:pt x="680" y="0"/>
                    </a:moveTo>
                    <a:cubicBezTo>
                      <a:pt x="222" y="0"/>
                      <a:pt x="1" y="541"/>
                      <a:pt x="320" y="874"/>
                    </a:cubicBezTo>
                    <a:cubicBezTo>
                      <a:pt x="421" y="976"/>
                      <a:pt x="547" y="1021"/>
                      <a:pt x="671" y="1021"/>
                    </a:cubicBezTo>
                    <a:cubicBezTo>
                      <a:pt x="936" y="1021"/>
                      <a:pt x="1193" y="815"/>
                      <a:pt x="1193" y="513"/>
                    </a:cubicBezTo>
                    <a:cubicBezTo>
                      <a:pt x="1193" y="222"/>
                      <a:pt x="957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545;p111"/>
              <p:cNvSpPr/>
              <p:nvPr/>
            </p:nvSpPr>
            <p:spPr>
              <a:xfrm>
                <a:off x="2330963" y="2693383"/>
                <a:ext cx="69537" cy="58924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11" extrusionOk="0">
                    <a:moveTo>
                      <a:pt x="680" y="1"/>
                    </a:moveTo>
                    <a:cubicBezTo>
                      <a:pt x="222" y="1"/>
                      <a:pt x="1" y="541"/>
                      <a:pt x="319" y="860"/>
                    </a:cubicBezTo>
                    <a:cubicBezTo>
                      <a:pt x="423" y="964"/>
                      <a:pt x="551" y="1010"/>
                      <a:pt x="677" y="1010"/>
                    </a:cubicBezTo>
                    <a:cubicBezTo>
                      <a:pt x="940" y="1010"/>
                      <a:pt x="1193" y="809"/>
                      <a:pt x="1193" y="500"/>
                    </a:cubicBezTo>
                    <a:cubicBezTo>
                      <a:pt x="1193" y="223"/>
                      <a:pt x="957" y="1"/>
                      <a:pt x="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546;p111"/>
              <p:cNvSpPr/>
              <p:nvPr/>
            </p:nvSpPr>
            <p:spPr>
              <a:xfrm>
                <a:off x="2225932" y="3096528"/>
                <a:ext cx="69537" cy="5974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5" extrusionOk="0">
                    <a:moveTo>
                      <a:pt x="694" y="1"/>
                    </a:moveTo>
                    <a:cubicBezTo>
                      <a:pt x="236" y="1"/>
                      <a:pt x="1" y="542"/>
                      <a:pt x="319" y="874"/>
                    </a:cubicBezTo>
                    <a:cubicBezTo>
                      <a:pt x="423" y="978"/>
                      <a:pt x="551" y="1024"/>
                      <a:pt x="677" y="1024"/>
                    </a:cubicBezTo>
                    <a:cubicBezTo>
                      <a:pt x="940" y="1024"/>
                      <a:pt x="1193" y="823"/>
                      <a:pt x="1193" y="514"/>
                    </a:cubicBezTo>
                    <a:cubicBezTo>
                      <a:pt x="1193" y="223"/>
                      <a:pt x="971" y="1"/>
                      <a:pt x="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547;p111"/>
              <p:cNvSpPr/>
              <p:nvPr/>
            </p:nvSpPr>
            <p:spPr>
              <a:xfrm>
                <a:off x="2234034" y="3330827"/>
                <a:ext cx="69537" cy="5974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25" extrusionOk="0">
                    <a:moveTo>
                      <a:pt x="679" y="1"/>
                    </a:moveTo>
                    <a:cubicBezTo>
                      <a:pt x="236" y="1"/>
                      <a:pt x="0" y="555"/>
                      <a:pt x="319" y="874"/>
                    </a:cubicBezTo>
                    <a:cubicBezTo>
                      <a:pt x="423" y="978"/>
                      <a:pt x="551" y="1024"/>
                      <a:pt x="677" y="1024"/>
                    </a:cubicBezTo>
                    <a:cubicBezTo>
                      <a:pt x="939" y="1024"/>
                      <a:pt x="1192" y="823"/>
                      <a:pt x="1192" y="514"/>
                    </a:cubicBezTo>
                    <a:cubicBezTo>
                      <a:pt x="1192" y="237"/>
                      <a:pt x="971" y="1"/>
                      <a:pt x="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548;p111"/>
              <p:cNvSpPr/>
              <p:nvPr/>
            </p:nvSpPr>
            <p:spPr>
              <a:xfrm>
                <a:off x="2089369" y="3244101"/>
                <a:ext cx="71227" cy="59448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020" extrusionOk="0">
                    <a:moveTo>
                      <a:pt x="607" y="1"/>
                    </a:moveTo>
                    <a:cubicBezTo>
                      <a:pt x="548" y="1"/>
                      <a:pt x="488" y="11"/>
                      <a:pt x="431" y="33"/>
                    </a:cubicBezTo>
                    <a:cubicBezTo>
                      <a:pt x="1" y="200"/>
                      <a:pt x="1" y="796"/>
                      <a:pt x="417" y="976"/>
                    </a:cubicBezTo>
                    <a:cubicBezTo>
                      <a:pt x="485" y="1006"/>
                      <a:pt x="554" y="1019"/>
                      <a:pt x="620" y="1019"/>
                    </a:cubicBezTo>
                    <a:cubicBezTo>
                      <a:pt x="954" y="1019"/>
                      <a:pt x="1221" y="672"/>
                      <a:pt x="1082" y="324"/>
                    </a:cubicBezTo>
                    <a:cubicBezTo>
                      <a:pt x="1007" y="121"/>
                      <a:pt x="809" y="1"/>
                      <a:pt x="6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549;p111"/>
              <p:cNvSpPr/>
              <p:nvPr/>
            </p:nvSpPr>
            <p:spPr>
              <a:xfrm>
                <a:off x="1887410" y="3331002"/>
                <a:ext cx="71927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021" extrusionOk="0">
                    <a:moveTo>
                      <a:pt x="620" y="1"/>
                    </a:moveTo>
                    <a:cubicBezTo>
                      <a:pt x="557" y="1"/>
                      <a:pt x="493" y="13"/>
                      <a:pt x="430" y="39"/>
                    </a:cubicBezTo>
                    <a:cubicBezTo>
                      <a:pt x="14" y="206"/>
                      <a:pt x="0" y="802"/>
                      <a:pt x="416" y="982"/>
                    </a:cubicBezTo>
                    <a:cubicBezTo>
                      <a:pt x="482" y="1008"/>
                      <a:pt x="548" y="1020"/>
                      <a:pt x="612" y="1020"/>
                    </a:cubicBezTo>
                    <a:cubicBezTo>
                      <a:pt x="953" y="1020"/>
                      <a:pt x="1233" y="678"/>
                      <a:pt x="1082" y="317"/>
                    </a:cubicBezTo>
                    <a:cubicBezTo>
                      <a:pt x="1008" y="127"/>
                      <a:pt x="821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550;p111"/>
              <p:cNvSpPr/>
              <p:nvPr/>
            </p:nvSpPr>
            <p:spPr>
              <a:xfrm>
                <a:off x="1653918" y="3447160"/>
                <a:ext cx="897686" cy="879075"/>
              </a:xfrm>
              <a:custGeom>
                <a:avLst/>
                <a:gdLst/>
                <a:ahLst/>
                <a:cxnLst/>
                <a:rect l="l" t="t" r="r" b="b"/>
                <a:pathLst>
                  <a:path w="15401" h="15083" extrusionOk="0">
                    <a:moveTo>
                      <a:pt x="12337" y="1"/>
                    </a:moveTo>
                    <a:cubicBezTo>
                      <a:pt x="10764" y="467"/>
                      <a:pt x="9154" y="628"/>
                      <a:pt x="7677" y="628"/>
                    </a:cubicBezTo>
                    <a:cubicBezTo>
                      <a:pt x="5549" y="628"/>
                      <a:pt x="3698" y="294"/>
                      <a:pt x="2634" y="56"/>
                    </a:cubicBezTo>
                    <a:cubicBezTo>
                      <a:pt x="2551" y="417"/>
                      <a:pt x="2468" y="805"/>
                      <a:pt x="2385" y="1179"/>
                    </a:cubicBezTo>
                    <a:cubicBezTo>
                      <a:pt x="2357" y="1262"/>
                      <a:pt x="2343" y="1359"/>
                      <a:pt x="2315" y="1443"/>
                    </a:cubicBezTo>
                    <a:cubicBezTo>
                      <a:pt x="2288" y="1567"/>
                      <a:pt x="2260" y="1706"/>
                      <a:pt x="2218" y="1831"/>
                    </a:cubicBezTo>
                    <a:cubicBezTo>
                      <a:pt x="2204" y="1900"/>
                      <a:pt x="2191" y="1955"/>
                      <a:pt x="2177" y="2025"/>
                    </a:cubicBezTo>
                    <a:cubicBezTo>
                      <a:pt x="2024" y="2649"/>
                      <a:pt x="1872" y="3286"/>
                      <a:pt x="1719" y="3924"/>
                    </a:cubicBezTo>
                    <a:cubicBezTo>
                      <a:pt x="1692" y="4063"/>
                      <a:pt x="1664" y="4187"/>
                      <a:pt x="1636" y="4326"/>
                    </a:cubicBezTo>
                    <a:cubicBezTo>
                      <a:pt x="1608" y="4395"/>
                      <a:pt x="1595" y="4451"/>
                      <a:pt x="1581" y="4520"/>
                    </a:cubicBezTo>
                    <a:cubicBezTo>
                      <a:pt x="1511" y="4797"/>
                      <a:pt x="1456" y="5088"/>
                      <a:pt x="1387" y="5352"/>
                    </a:cubicBezTo>
                    <a:cubicBezTo>
                      <a:pt x="1303" y="5726"/>
                      <a:pt x="1234" y="6072"/>
                      <a:pt x="1165" y="6433"/>
                    </a:cubicBezTo>
                    <a:cubicBezTo>
                      <a:pt x="1137" y="6558"/>
                      <a:pt x="1109" y="6682"/>
                      <a:pt x="1082" y="6821"/>
                    </a:cubicBezTo>
                    <a:cubicBezTo>
                      <a:pt x="1012" y="7168"/>
                      <a:pt x="943" y="7528"/>
                      <a:pt x="888" y="7861"/>
                    </a:cubicBezTo>
                    <a:cubicBezTo>
                      <a:pt x="846" y="8152"/>
                      <a:pt x="804" y="8429"/>
                      <a:pt x="763" y="8706"/>
                    </a:cubicBezTo>
                    <a:cubicBezTo>
                      <a:pt x="763" y="8789"/>
                      <a:pt x="749" y="8886"/>
                      <a:pt x="735" y="8956"/>
                    </a:cubicBezTo>
                    <a:cubicBezTo>
                      <a:pt x="721" y="9094"/>
                      <a:pt x="707" y="9219"/>
                      <a:pt x="694" y="9358"/>
                    </a:cubicBezTo>
                    <a:lnTo>
                      <a:pt x="694" y="9413"/>
                    </a:lnTo>
                    <a:lnTo>
                      <a:pt x="472" y="11243"/>
                    </a:lnTo>
                    <a:lnTo>
                      <a:pt x="444" y="11520"/>
                    </a:lnTo>
                    <a:lnTo>
                      <a:pt x="389" y="11922"/>
                    </a:lnTo>
                    <a:lnTo>
                      <a:pt x="375" y="12089"/>
                    </a:lnTo>
                    <a:lnTo>
                      <a:pt x="125" y="14085"/>
                    </a:lnTo>
                    <a:lnTo>
                      <a:pt x="70" y="14500"/>
                    </a:lnTo>
                    <a:lnTo>
                      <a:pt x="56" y="14625"/>
                    </a:lnTo>
                    <a:lnTo>
                      <a:pt x="0" y="15083"/>
                    </a:lnTo>
                    <a:lnTo>
                      <a:pt x="15401" y="15083"/>
                    </a:lnTo>
                    <a:lnTo>
                      <a:pt x="15304" y="14500"/>
                    </a:lnTo>
                    <a:lnTo>
                      <a:pt x="15304" y="14445"/>
                    </a:lnTo>
                    <a:lnTo>
                      <a:pt x="15221" y="14043"/>
                    </a:lnTo>
                    <a:lnTo>
                      <a:pt x="15165" y="13641"/>
                    </a:lnTo>
                    <a:lnTo>
                      <a:pt x="14888" y="11991"/>
                    </a:lnTo>
                    <a:lnTo>
                      <a:pt x="14805" y="11492"/>
                    </a:lnTo>
                    <a:lnTo>
                      <a:pt x="14749" y="11146"/>
                    </a:lnTo>
                    <a:lnTo>
                      <a:pt x="14749" y="11104"/>
                    </a:lnTo>
                    <a:lnTo>
                      <a:pt x="14375" y="8956"/>
                    </a:lnTo>
                    <a:lnTo>
                      <a:pt x="14347" y="8803"/>
                    </a:lnTo>
                    <a:lnTo>
                      <a:pt x="14320" y="8665"/>
                    </a:lnTo>
                    <a:lnTo>
                      <a:pt x="14292" y="8554"/>
                    </a:lnTo>
                    <a:lnTo>
                      <a:pt x="14126" y="7847"/>
                    </a:lnTo>
                    <a:lnTo>
                      <a:pt x="13807" y="6461"/>
                    </a:lnTo>
                    <a:lnTo>
                      <a:pt x="13724" y="6059"/>
                    </a:lnTo>
                    <a:lnTo>
                      <a:pt x="13571" y="5366"/>
                    </a:lnTo>
                    <a:lnTo>
                      <a:pt x="13377" y="4534"/>
                    </a:lnTo>
                    <a:lnTo>
                      <a:pt x="13252" y="3965"/>
                    </a:lnTo>
                    <a:lnTo>
                      <a:pt x="13155" y="3563"/>
                    </a:lnTo>
                    <a:lnTo>
                      <a:pt x="12809" y="2039"/>
                    </a:lnTo>
                    <a:lnTo>
                      <a:pt x="12684" y="1470"/>
                    </a:lnTo>
                    <a:lnTo>
                      <a:pt x="12629" y="1207"/>
                    </a:lnTo>
                    <a:lnTo>
                      <a:pt x="12601" y="1082"/>
                    </a:lnTo>
                    <a:lnTo>
                      <a:pt x="123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551;p111"/>
              <p:cNvSpPr/>
              <p:nvPr/>
            </p:nvSpPr>
            <p:spPr>
              <a:xfrm>
                <a:off x="656126" y="1575278"/>
                <a:ext cx="2925683" cy="3025619"/>
              </a:xfrm>
              <a:custGeom>
                <a:avLst/>
                <a:gdLst/>
                <a:ahLst/>
                <a:cxnLst/>
                <a:rect l="l" t="t" r="r" b="b"/>
                <a:pathLst>
                  <a:path w="50194" h="51913" extrusionOk="0">
                    <a:moveTo>
                      <a:pt x="45703" y="7957"/>
                    </a:moveTo>
                    <a:cubicBezTo>
                      <a:pt x="45980" y="7957"/>
                      <a:pt x="46215" y="8179"/>
                      <a:pt x="46202" y="8456"/>
                    </a:cubicBezTo>
                    <a:lnTo>
                      <a:pt x="46396" y="31300"/>
                    </a:lnTo>
                    <a:lnTo>
                      <a:pt x="3937" y="31356"/>
                    </a:lnTo>
                    <a:lnTo>
                      <a:pt x="3937" y="8511"/>
                    </a:lnTo>
                    <a:cubicBezTo>
                      <a:pt x="3937" y="8234"/>
                      <a:pt x="4159" y="7998"/>
                      <a:pt x="4436" y="7998"/>
                    </a:cubicBezTo>
                    <a:lnTo>
                      <a:pt x="45703" y="7957"/>
                    </a:lnTo>
                    <a:close/>
                    <a:moveTo>
                      <a:pt x="49626" y="0"/>
                    </a:moveTo>
                    <a:lnTo>
                      <a:pt x="499" y="69"/>
                    </a:lnTo>
                    <a:cubicBezTo>
                      <a:pt x="491" y="69"/>
                      <a:pt x="483" y="69"/>
                      <a:pt x="476" y="69"/>
                    </a:cubicBezTo>
                    <a:cubicBezTo>
                      <a:pt x="209" y="69"/>
                      <a:pt x="0" y="299"/>
                      <a:pt x="0" y="568"/>
                    </a:cubicBezTo>
                    <a:lnTo>
                      <a:pt x="69" y="51414"/>
                    </a:lnTo>
                    <a:cubicBezTo>
                      <a:pt x="69" y="51691"/>
                      <a:pt x="291" y="51913"/>
                      <a:pt x="568" y="51913"/>
                    </a:cubicBezTo>
                    <a:lnTo>
                      <a:pt x="49695" y="51857"/>
                    </a:lnTo>
                    <a:cubicBezTo>
                      <a:pt x="49972" y="51857"/>
                      <a:pt x="50194" y="51622"/>
                      <a:pt x="50194" y="51358"/>
                    </a:cubicBezTo>
                    <a:lnTo>
                      <a:pt x="50138" y="499"/>
                    </a:lnTo>
                    <a:cubicBezTo>
                      <a:pt x="50138" y="222"/>
                      <a:pt x="49903" y="0"/>
                      <a:pt x="49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552;p111"/>
              <p:cNvSpPr/>
              <p:nvPr/>
            </p:nvSpPr>
            <p:spPr>
              <a:xfrm>
                <a:off x="870209" y="1661478"/>
                <a:ext cx="342614" cy="312103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5355" extrusionOk="0">
                    <a:moveTo>
                      <a:pt x="2939" y="1"/>
                    </a:moveTo>
                    <a:cubicBezTo>
                      <a:pt x="2253" y="1"/>
                      <a:pt x="1567" y="261"/>
                      <a:pt x="1040" y="780"/>
                    </a:cubicBezTo>
                    <a:cubicBezTo>
                      <a:pt x="0" y="1834"/>
                      <a:pt x="0" y="3525"/>
                      <a:pt x="1040" y="4565"/>
                    </a:cubicBezTo>
                    <a:cubicBezTo>
                      <a:pt x="1567" y="5092"/>
                      <a:pt x="2253" y="5355"/>
                      <a:pt x="2939" y="5355"/>
                    </a:cubicBezTo>
                    <a:cubicBezTo>
                      <a:pt x="3625" y="5355"/>
                      <a:pt x="4311" y="5092"/>
                      <a:pt x="4838" y="4565"/>
                    </a:cubicBezTo>
                    <a:cubicBezTo>
                      <a:pt x="5878" y="3525"/>
                      <a:pt x="5878" y="1834"/>
                      <a:pt x="4838" y="780"/>
                    </a:cubicBezTo>
                    <a:cubicBezTo>
                      <a:pt x="4311" y="261"/>
                      <a:pt x="3625" y="1"/>
                      <a:pt x="2939" y="1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553;p111"/>
              <p:cNvSpPr/>
              <p:nvPr/>
            </p:nvSpPr>
            <p:spPr>
              <a:xfrm>
                <a:off x="985731" y="1729553"/>
                <a:ext cx="97049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27" extrusionOk="0">
                    <a:moveTo>
                      <a:pt x="957" y="1"/>
                    </a:moveTo>
                    <a:cubicBezTo>
                      <a:pt x="319" y="1"/>
                      <a:pt x="1" y="763"/>
                      <a:pt x="458" y="1220"/>
                    </a:cubicBezTo>
                    <a:cubicBezTo>
                      <a:pt x="600" y="1363"/>
                      <a:pt x="776" y="1427"/>
                      <a:pt x="948" y="1427"/>
                    </a:cubicBezTo>
                    <a:cubicBezTo>
                      <a:pt x="1312" y="1427"/>
                      <a:pt x="1664" y="1141"/>
                      <a:pt x="1664" y="708"/>
                    </a:cubicBezTo>
                    <a:cubicBezTo>
                      <a:pt x="1664" y="319"/>
                      <a:pt x="1345" y="1"/>
                      <a:pt x="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554;p111"/>
              <p:cNvSpPr/>
              <p:nvPr/>
            </p:nvSpPr>
            <p:spPr>
              <a:xfrm>
                <a:off x="963933" y="1819251"/>
                <a:ext cx="155161" cy="14261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447" extrusionOk="0">
                    <a:moveTo>
                      <a:pt x="1331" y="0"/>
                    </a:moveTo>
                    <a:cubicBezTo>
                      <a:pt x="596" y="0"/>
                      <a:pt x="0" y="624"/>
                      <a:pt x="28" y="1359"/>
                    </a:cubicBezTo>
                    <a:lnTo>
                      <a:pt x="28" y="2052"/>
                    </a:lnTo>
                    <a:cubicBezTo>
                      <a:pt x="423" y="2315"/>
                      <a:pt x="877" y="2447"/>
                      <a:pt x="1331" y="2447"/>
                    </a:cubicBezTo>
                    <a:cubicBezTo>
                      <a:pt x="1785" y="2447"/>
                      <a:pt x="2239" y="2315"/>
                      <a:pt x="2634" y="2052"/>
                    </a:cubicBezTo>
                    <a:lnTo>
                      <a:pt x="2634" y="1359"/>
                    </a:lnTo>
                    <a:cubicBezTo>
                      <a:pt x="2662" y="624"/>
                      <a:pt x="2066" y="0"/>
                      <a:pt x="13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555;p111"/>
              <p:cNvSpPr/>
              <p:nvPr/>
            </p:nvSpPr>
            <p:spPr>
              <a:xfrm>
                <a:off x="1321879" y="1640043"/>
                <a:ext cx="987122" cy="29354"/>
              </a:xfrm>
              <a:custGeom>
                <a:avLst/>
                <a:gdLst/>
                <a:ahLst/>
                <a:cxnLst/>
                <a:rect l="l" t="t" r="r" b="b"/>
                <a:pathLst>
                  <a:path w="21958" h="653" extrusionOk="0">
                    <a:moveTo>
                      <a:pt x="21652" y="1"/>
                    </a:moveTo>
                    <a:lnTo>
                      <a:pt x="319" y="28"/>
                    </a:lnTo>
                    <a:cubicBezTo>
                      <a:pt x="139" y="28"/>
                      <a:pt x="0" y="167"/>
                      <a:pt x="0" y="347"/>
                    </a:cubicBezTo>
                    <a:cubicBezTo>
                      <a:pt x="0" y="514"/>
                      <a:pt x="139" y="652"/>
                      <a:pt x="305" y="652"/>
                    </a:cubicBezTo>
                    <a:lnTo>
                      <a:pt x="21638" y="624"/>
                    </a:lnTo>
                    <a:cubicBezTo>
                      <a:pt x="21819" y="624"/>
                      <a:pt x="21957" y="486"/>
                      <a:pt x="21957" y="306"/>
                    </a:cubicBezTo>
                    <a:cubicBezTo>
                      <a:pt x="21957" y="139"/>
                      <a:pt x="21819" y="1"/>
                      <a:pt x="21652" y="1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556;p111"/>
              <p:cNvSpPr/>
              <p:nvPr/>
            </p:nvSpPr>
            <p:spPr>
              <a:xfrm>
                <a:off x="1322680" y="1750594"/>
                <a:ext cx="1279877" cy="38816"/>
              </a:xfrm>
              <a:custGeom>
                <a:avLst/>
                <a:gdLst/>
                <a:ahLst/>
                <a:cxnLst/>
                <a:rect l="l" t="t" r="r" b="b"/>
                <a:pathLst>
                  <a:path w="21958" h="666" extrusionOk="0">
                    <a:moveTo>
                      <a:pt x="21652" y="0"/>
                    </a:moveTo>
                    <a:lnTo>
                      <a:pt x="319" y="28"/>
                    </a:lnTo>
                    <a:cubicBezTo>
                      <a:pt x="139" y="28"/>
                      <a:pt x="0" y="166"/>
                      <a:pt x="0" y="347"/>
                    </a:cubicBezTo>
                    <a:cubicBezTo>
                      <a:pt x="0" y="513"/>
                      <a:pt x="139" y="652"/>
                      <a:pt x="305" y="665"/>
                    </a:cubicBezTo>
                    <a:lnTo>
                      <a:pt x="21638" y="638"/>
                    </a:lnTo>
                    <a:cubicBezTo>
                      <a:pt x="21819" y="638"/>
                      <a:pt x="21957" y="485"/>
                      <a:pt x="21957" y="319"/>
                    </a:cubicBezTo>
                    <a:cubicBezTo>
                      <a:pt x="21957" y="139"/>
                      <a:pt x="21819" y="0"/>
                      <a:pt x="21652" y="0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557;p111"/>
              <p:cNvSpPr/>
              <p:nvPr/>
            </p:nvSpPr>
            <p:spPr>
              <a:xfrm>
                <a:off x="1321864" y="1843497"/>
                <a:ext cx="714313" cy="37184"/>
              </a:xfrm>
              <a:custGeom>
                <a:avLst/>
                <a:gdLst/>
                <a:ahLst/>
                <a:cxnLst/>
                <a:rect l="l" t="t" r="r" b="b"/>
                <a:pathLst>
                  <a:path w="12255" h="638" extrusionOk="0">
                    <a:moveTo>
                      <a:pt x="11977" y="0"/>
                    </a:moveTo>
                    <a:lnTo>
                      <a:pt x="291" y="14"/>
                    </a:lnTo>
                    <a:cubicBezTo>
                      <a:pt x="125" y="14"/>
                      <a:pt x="0" y="153"/>
                      <a:pt x="14" y="319"/>
                    </a:cubicBezTo>
                    <a:cubicBezTo>
                      <a:pt x="0" y="485"/>
                      <a:pt x="125" y="624"/>
                      <a:pt x="291" y="638"/>
                    </a:cubicBezTo>
                    <a:lnTo>
                      <a:pt x="11977" y="624"/>
                    </a:lnTo>
                    <a:cubicBezTo>
                      <a:pt x="12129" y="610"/>
                      <a:pt x="12254" y="471"/>
                      <a:pt x="12254" y="305"/>
                    </a:cubicBezTo>
                    <a:cubicBezTo>
                      <a:pt x="12254" y="139"/>
                      <a:pt x="12129" y="0"/>
                      <a:pt x="11977" y="0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558;p111"/>
              <p:cNvSpPr/>
              <p:nvPr/>
            </p:nvSpPr>
            <p:spPr>
              <a:xfrm>
                <a:off x="1322680" y="1934769"/>
                <a:ext cx="850823" cy="37243"/>
              </a:xfrm>
              <a:custGeom>
                <a:avLst/>
                <a:gdLst/>
                <a:ahLst/>
                <a:cxnLst/>
                <a:rect l="l" t="t" r="r" b="b"/>
                <a:pathLst>
                  <a:path w="14597" h="639" extrusionOk="0">
                    <a:moveTo>
                      <a:pt x="14278" y="1"/>
                    </a:moveTo>
                    <a:lnTo>
                      <a:pt x="305" y="14"/>
                    </a:lnTo>
                    <a:cubicBezTo>
                      <a:pt x="139" y="14"/>
                      <a:pt x="0" y="153"/>
                      <a:pt x="0" y="319"/>
                    </a:cubicBezTo>
                    <a:cubicBezTo>
                      <a:pt x="0" y="500"/>
                      <a:pt x="139" y="638"/>
                      <a:pt x="305" y="638"/>
                    </a:cubicBezTo>
                    <a:lnTo>
                      <a:pt x="14278" y="624"/>
                    </a:lnTo>
                    <a:cubicBezTo>
                      <a:pt x="14458" y="624"/>
                      <a:pt x="14597" y="486"/>
                      <a:pt x="14597" y="305"/>
                    </a:cubicBezTo>
                    <a:cubicBezTo>
                      <a:pt x="14597" y="139"/>
                      <a:pt x="14458" y="1"/>
                      <a:pt x="14278" y="1"/>
                    </a:cubicBezTo>
                    <a:close/>
                  </a:path>
                </a:pathLst>
              </a:custGeom>
              <a:solidFill>
                <a:srgbClr val="D4D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559;p111"/>
              <p:cNvSpPr/>
              <p:nvPr/>
            </p:nvSpPr>
            <p:spPr>
              <a:xfrm>
                <a:off x="1780747" y="1721102"/>
                <a:ext cx="588237" cy="572451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9822" extrusionOk="0">
                    <a:moveTo>
                      <a:pt x="5371" y="1"/>
                    </a:moveTo>
                    <a:cubicBezTo>
                      <a:pt x="5089" y="1"/>
                      <a:pt x="4791" y="21"/>
                      <a:pt x="4478" y="62"/>
                    </a:cubicBezTo>
                    <a:cubicBezTo>
                      <a:pt x="4478" y="62"/>
                      <a:pt x="846" y="478"/>
                      <a:pt x="444" y="4027"/>
                    </a:cubicBezTo>
                    <a:cubicBezTo>
                      <a:pt x="444" y="4027"/>
                      <a:pt x="264" y="5663"/>
                      <a:pt x="153" y="6841"/>
                    </a:cubicBezTo>
                    <a:lnTo>
                      <a:pt x="153" y="6910"/>
                    </a:lnTo>
                    <a:cubicBezTo>
                      <a:pt x="1" y="8463"/>
                      <a:pt x="1221" y="9821"/>
                      <a:pt x="2801" y="9821"/>
                    </a:cubicBezTo>
                    <a:lnTo>
                      <a:pt x="7098" y="9821"/>
                    </a:lnTo>
                    <a:cubicBezTo>
                      <a:pt x="8346" y="9821"/>
                      <a:pt x="9427" y="8948"/>
                      <a:pt x="9690" y="7714"/>
                    </a:cubicBezTo>
                    <a:cubicBezTo>
                      <a:pt x="9870" y="6827"/>
                      <a:pt x="10051" y="6051"/>
                      <a:pt x="10051" y="5607"/>
                    </a:cubicBezTo>
                    <a:lnTo>
                      <a:pt x="10051" y="5593"/>
                    </a:lnTo>
                    <a:cubicBezTo>
                      <a:pt x="10064" y="5455"/>
                      <a:pt x="10078" y="5316"/>
                      <a:pt x="10078" y="5177"/>
                    </a:cubicBezTo>
                    <a:cubicBezTo>
                      <a:pt x="10091" y="3312"/>
                      <a:pt x="9017" y="1"/>
                      <a:pt x="5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560;p111"/>
              <p:cNvSpPr/>
              <p:nvPr/>
            </p:nvSpPr>
            <p:spPr>
              <a:xfrm>
                <a:off x="2333411" y="2539107"/>
                <a:ext cx="718335" cy="793225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3610" extrusionOk="0">
                    <a:moveTo>
                      <a:pt x="2800" y="0"/>
                    </a:moveTo>
                    <a:lnTo>
                      <a:pt x="0" y="6113"/>
                    </a:lnTo>
                    <a:cubicBezTo>
                      <a:pt x="0" y="6113"/>
                      <a:pt x="1287" y="13610"/>
                      <a:pt x="3394" y="13610"/>
                    </a:cubicBezTo>
                    <a:cubicBezTo>
                      <a:pt x="3441" y="13610"/>
                      <a:pt x="3488" y="13606"/>
                      <a:pt x="3535" y="13599"/>
                    </a:cubicBezTo>
                    <a:cubicBezTo>
                      <a:pt x="5711" y="13252"/>
                      <a:pt x="12323" y="7014"/>
                      <a:pt x="12323" y="7014"/>
                    </a:cubicBezTo>
                    <a:lnTo>
                      <a:pt x="11686" y="5462"/>
                    </a:lnTo>
                    <a:cubicBezTo>
                      <a:pt x="11686" y="5462"/>
                      <a:pt x="9135" y="7014"/>
                      <a:pt x="7347" y="7888"/>
                    </a:cubicBezTo>
                    <a:cubicBezTo>
                      <a:pt x="5711" y="8692"/>
                      <a:pt x="4450" y="9274"/>
                      <a:pt x="4450" y="9274"/>
                    </a:cubicBezTo>
                    <a:cubicBezTo>
                      <a:pt x="3577" y="6127"/>
                      <a:pt x="2800" y="0"/>
                      <a:pt x="28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561;p111"/>
              <p:cNvSpPr/>
              <p:nvPr/>
            </p:nvSpPr>
            <p:spPr>
              <a:xfrm>
                <a:off x="2995885" y="2669312"/>
                <a:ext cx="374963" cy="279465"/>
              </a:xfrm>
              <a:custGeom>
                <a:avLst/>
                <a:gdLst/>
                <a:ahLst/>
                <a:cxnLst/>
                <a:rect l="l" t="t" r="r" b="b"/>
                <a:pathLst>
                  <a:path w="6433" h="4795" extrusionOk="0">
                    <a:moveTo>
                      <a:pt x="2187" y="1"/>
                    </a:moveTo>
                    <a:cubicBezTo>
                      <a:pt x="2157" y="1"/>
                      <a:pt x="2117" y="9"/>
                      <a:pt x="2066" y="26"/>
                    </a:cubicBezTo>
                    <a:cubicBezTo>
                      <a:pt x="1373" y="261"/>
                      <a:pt x="777" y="1356"/>
                      <a:pt x="389" y="1953"/>
                    </a:cubicBezTo>
                    <a:cubicBezTo>
                      <a:pt x="1" y="2549"/>
                      <a:pt x="181" y="3408"/>
                      <a:pt x="181" y="3408"/>
                    </a:cubicBezTo>
                    <a:cubicBezTo>
                      <a:pt x="209" y="4004"/>
                      <a:pt x="971" y="4794"/>
                      <a:pt x="971" y="4794"/>
                    </a:cubicBezTo>
                    <a:cubicBezTo>
                      <a:pt x="2094" y="3463"/>
                      <a:pt x="5324" y="3103"/>
                      <a:pt x="5435" y="3020"/>
                    </a:cubicBezTo>
                    <a:cubicBezTo>
                      <a:pt x="5837" y="2756"/>
                      <a:pt x="4173" y="2715"/>
                      <a:pt x="4173" y="2715"/>
                    </a:cubicBezTo>
                    <a:cubicBezTo>
                      <a:pt x="4173" y="2715"/>
                      <a:pt x="6003" y="2341"/>
                      <a:pt x="5975" y="2160"/>
                    </a:cubicBezTo>
                    <a:cubicBezTo>
                      <a:pt x="5952" y="2006"/>
                      <a:pt x="5394" y="1972"/>
                      <a:pt x="4903" y="1972"/>
                    </a:cubicBezTo>
                    <a:cubicBezTo>
                      <a:pt x="4510" y="1972"/>
                      <a:pt x="4160" y="1994"/>
                      <a:pt x="4160" y="1994"/>
                    </a:cubicBezTo>
                    <a:cubicBezTo>
                      <a:pt x="4160" y="1994"/>
                      <a:pt x="6433" y="1606"/>
                      <a:pt x="6239" y="1329"/>
                    </a:cubicBezTo>
                    <a:cubicBezTo>
                      <a:pt x="6186" y="1243"/>
                      <a:pt x="5989" y="1212"/>
                      <a:pt x="5739" y="1212"/>
                    </a:cubicBezTo>
                    <a:cubicBezTo>
                      <a:pt x="5143" y="1212"/>
                      <a:pt x="4243" y="1384"/>
                      <a:pt x="4243" y="1384"/>
                    </a:cubicBezTo>
                    <a:cubicBezTo>
                      <a:pt x="4991" y="1204"/>
                      <a:pt x="5352" y="1024"/>
                      <a:pt x="5518" y="871"/>
                    </a:cubicBezTo>
                    <a:cubicBezTo>
                      <a:pt x="5618" y="784"/>
                      <a:pt x="5549" y="630"/>
                      <a:pt x="5434" y="630"/>
                    </a:cubicBezTo>
                    <a:cubicBezTo>
                      <a:pt x="5421" y="630"/>
                      <a:pt x="5407" y="631"/>
                      <a:pt x="5393" y="636"/>
                    </a:cubicBezTo>
                    <a:cubicBezTo>
                      <a:pt x="4894" y="733"/>
                      <a:pt x="3813" y="954"/>
                      <a:pt x="3259" y="1135"/>
                    </a:cubicBezTo>
                    <a:cubicBezTo>
                      <a:pt x="2773" y="1273"/>
                      <a:pt x="2274" y="1384"/>
                      <a:pt x="1775" y="1440"/>
                    </a:cubicBezTo>
                    <a:cubicBezTo>
                      <a:pt x="1788" y="870"/>
                      <a:pt x="2505" y="1"/>
                      <a:pt x="2187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562;p111"/>
              <p:cNvSpPr/>
              <p:nvPr/>
            </p:nvSpPr>
            <p:spPr>
              <a:xfrm>
                <a:off x="1205526" y="2097962"/>
                <a:ext cx="641571" cy="687967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11804" extrusionOk="0">
                    <a:moveTo>
                      <a:pt x="4020" y="1"/>
                    </a:moveTo>
                    <a:lnTo>
                      <a:pt x="2343" y="181"/>
                    </a:lnTo>
                    <a:cubicBezTo>
                      <a:pt x="2343" y="181"/>
                      <a:pt x="0" y="8955"/>
                      <a:pt x="735" y="11049"/>
                    </a:cubicBezTo>
                    <a:cubicBezTo>
                      <a:pt x="925" y="11600"/>
                      <a:pt x="1710" y="11803"/>
                      <a:pt x="2763" y="11803"/>
                    </a:cubicBezTo>
                    <a:cubicBezTo>
                      <a:pt x="5706" y="11803"/>
                      <a:pt x="10743" y="10217"/>
                      <a:pt x="10743" y="10217"/>
                    </a:cubicBezTo>
                    <a:lnTo>
                      <a:pt x="11006" y="6363"/>
                    </a:lnTo>
                    <a:lnTo>
                      <a:pt x="11006" y="6363"/>
                    </a:lnTo>
                    <a:cubicBezTo>
                      <a:pt x="11006" y="6363"/>
                      <a:pt x="7305" y="7458"/>
                      <a:pt x="4117" y="8179"/>
                    </a:cubicBezTo>
                    <a:cubicBezTo>
                      <a:pt x="4117" y="8179"/>
                      <a:pt x="4034" y="6793"/>
                      <a:pt x="3951" y="4977"/>
                    </a:cubicBezTo>
                    <a:cubicBezTo>
                      <a:pt x="3854" y="2995"/>
                      <a:pt x="4020" y="1"/>
                      <a:pt x="4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563;p111"/>
              <p:cNvSpPr/>
              <p:nvPr/>
            </p:nvSpPr>
            <p:spPr>
              <a:xfrm>
                <a:off x="1308925" y="1740860"/>
                <a:ext cx="267481" cy="37598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6451" extrusionOk="0">
                    <a:moveTo>
                      <a:pt x="1117" y="0"/>
                    </a:moveTo>
                    <a:cubicBezTo>
                      <a:pt x="800" y="0"/>
                      <a:pt x="1525" y="2149"/>
                      <a:pt x="1525" y="2149"/>
                    </a:cubicBezTo>
                    <a:cubicBezTo>
                      <a:pt x="1525" y="2149"/>
                      <a:pt x="820" y="648"/>
                      <a:pt x="538" y="648"/>
                    </a:cubicBezTo>
                    <a:cubicBezTo>
                      <a:pt x="529" y="648"/>
                      <a:pt x="521" y="649"/>
                      <a:pt x="513" y="652"/>
                    </a:cubicBezTo>
                    <a:cubicBezTo>
                      <a:pt x="347" y="708"/>
                      <a:pt x="888" y="2496"/>
                      <a:pt x="888" y="2496"/>
                    </a:cubicBezTo>
                    <a:cubicBezTo>
                      <a:pt x="888" y="2496"/>
                      <a:pt x="273" y="1431"/>
                      <a:pt x="74" y="1431"/>
                    </a:cubicBezTo>
                    <a:cubicBezTo>
                      <a:pt x="42" y="1431"/>
                      <a:pt x="20" y="1459"/>
                      <a:pt x="14" y="1525"/>
                    </a:cubicBezTo>
                    <a:cubicBezTo>
                      <a:pt x="0" y="1664"/>
                      <a:pt x="1234" y="4672"/>
                      <a:pt x="583" y="6294"/>
                    </a:cubicBezTo>
                    <a:cubicBezTo>
                      <a:pt x="583" y="6304"/>
                      <a:pt x="1095" y="6450"/>
                      <a:pt x="1588" y="6450"/>
                    </a:cubicBezTo>
                    <a:cubicBezTo>
                      <a:pt x="1796" y="6450"/>
                      <a:pt x="2002" y="6424"/>
                      <a:pt x="2163" y="6349"/>
                    </a:cubicBezTo>
                    <a:cubicBezTo>
                      <a:pt x="2163" y="6349"/>
                      <a:pt x="3008" y="6086"/>
                      <a:pt x="3341" y="5462"/>
                    </a:cubicBezTo>
                    <a:cubicBezTo>
                      <a:pt x="3674" y="4838"/>
                      <a:pt x="4589" y="3591"/>
                      <a:pt x="4034" y="3120"/>
                    </a:cubicBezTo>
                    <a:cubicBezTo>
                      <a:pt x="4013" y="3103"/>
                      <a:pt x="3993" y="3095"/>
                      <a:pt x="3973" y="3095"/>
                    </a:cubicBezTo>
                    <a:cubicBezTo>
                      <a:pt x="3792" y="3095"/>
                      <a:pt x="3621" y="3720"/>
                      <a:pt x="3147" y="4007"/>
                    </a:cubicBezTo>
                    <a:cubicBezTo>
                      <a:pt x="2953" y="3535"/>
                      <a:pt x="2814" y="3050"/>
                      <a:pt x="2703" y="2551"/>
                    </a:cubicBezTo>
                    <a:cubicBezTo>
                      <a:pt x="2606" y="1983"/>
                      <a:pt x="2288" y="916"/>
                      <a:pt x="2121" y="430"/>
                    </a:cubicBezTo>
                    <a:cubicBezTo>
                      <a:pt x="2107" y="361"/>
                      <a:pt x="2052" y="326"/>
                      <a:pt x="1995" y="326"/>
                    </a:cubicBezTo>
                    <a:cubicBezTo>
                      <a:pt x="1938" y="326"/>
                      <a:pt x="1879" y="361"/>
                      <a:pt x="1858" y="430"/>
                    </a:cubicBezTo>
                    <a:cubicBezTo>
                      <a:pt x="1816" y="652"/>
                      <a:pt x="1816" y="1054"/>
                      <a:pt x="2010" y="1803"/>
                    </a:cubicBezTo>
                    <a:cubicBezTo>
                      <a:pt x="2010" y="1803"/>
                      <a:pt x="1456" y="42"/>
                      <a:pt x="1123" y="1"/>
                    </a:cubicBezTo>
                    <a:cubicBezTo>
                      <a:pt x="1121" y="1"/>
                      <a:pt x="1119" y="0"/>
                      <a:pt x="1117" y="0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564;p111"/>
              <p:cNvSpPr/>
              <p:nvPr/>
            </p:nvSpPr>
            <p:spPr>
              <a:xfrm>
                <a:off x="2266324" y="2038163"/>
                <a:ext cx="102178" cy="142501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2445" extrusionOk="0">
                    <a:moveTo>
                      <a:pt x="907" y="1"/>
                    </a:moveTo>
                    <a:cubicBezTo>
                      <a:pt x="562" y="1"/>
                      <a:pt x="250" y="403"/>
                      <a:pt x="250" y="403"/>
                    </a:cubicBezTo>
                    <a:lnTo>
                      <a:pt x="1" y="2371"/>
                    </a:lnTo>
                    <a:cubicBezTo>
                      <a:pt x="122" y="2422"/>
                      <a:pt x="239" y="2445"/>
                      <a:pt x="349" y="2445"/>
                    </a:cubicBezTo>
                    <a:cubicBezTo>
                      <a:pt x="1267" y="2445"/>
                      <a:pt x="1752" y="846"/>
                      <a:pt x="1331" y="264"/>
                    </a:cubicBezTo>
                    <a:cubicBezTo>
                      <a:pt x="1198" y="69"/>
                      <a:pt x="1049" y="1"/>
                      <a:pt x="907" y="1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565;p111"/>
              <p:cNvSpPr/>
              <p:nvPr/>
            </p:nvSpPr>
            <p:spPr>
              <a:xfrm>
                <a:off x="2274426" y="2078378"/>
                <a:ext cx="64699" cy="6329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86" extrusionOk="0">
                    <a:moveTo>
                      <a:pt x="994" y="0"/>
                    </a:moveTo>
                    <a:cubicBezTo>
                      <a:pt x="986" y="0"/>
                      <a:pt x="978" y="1"/>
                      <a:pt x="971" y="4"/>
                    </a:cubicBezTo>
                    <a:cubicBezTo>
                      <a:pt x="943" y="18"/>
                      <a:pt x="222" y="281"/>
                      <a:pt x="14" y="974"/>
                    </a:cubicBezTo>
                    <a:cubicBezTo>
                      <a:pt x="0" y="1016"/>
                      <a:pt x="42" y="1071"/>
                      <a:pt x="84" y="1085"/>
                    </a:cubicBezTo>
                    <a:lnTo>
                      <a:pt x="111" y="1085"/>
                    </a:lnTo>
                    <a:cubicBezTo>
                      <a:pt x="153" y="1085"/>
                      <a:pt x="194" y="1057"/>
                      <a:pt x="208" y="1016"/>
                    </a:cubicBezTo>
                    <a:cubicBezTo>
                      <a:pt x="375" y="420"/>
                      <a:pt x="1026" y="184"/>
                      <a:pt x="1040" y="184"/>
                    </a:cubicBezTo>
                    <a:cubicBezTo>
                      <a:pt x="1082" y="170"/>
                      <a:pt x="1109" y="115"/>
                      <a:pt x="1095" y="59"/>
                    </a:cubicBezTo>
                    <a:cubicBezTo>
                      <a:pt x="1073" y="25"/>
                      <a:pt x="1031" y="0"/>
                      <a:pt x="994" y="0"/>
                    </a:cubicBezTo>
                    <a:close/>
                  </a:path>
                </a:pathLst>
              </a:custGeom>
              <a:solidFill>
                <a:srgbClr val="EA51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566;p111"/>
              <p:cNvSpPr/>
              <p:nvPr/>
            </p:nvSpPr>
            <p:spPr>
              <a:xfrm>
                <a:off x="2293835" y="2100118"/>
                <a:ext cx="31534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13" extrusionOk="0">
                    <a:moveTo>
                      <a:pt x="119" y="0"/>
                    </a:moveTo>
                    <a:cubicBezTo>
                      <a:pt x="85" y="0"/>
                      <a:pt x="49" y="16"/>
                      <a:pt x="28" y="47"/>
                    </a:cubicBezTo>
                    <a:cubicBezTo>
                      <a:pt x="0" y="102"/>
                      <a:pt x="28" y="158"/>
                      <a:pt x="83" y="172"/>
                    </a:cubicBezTo>
                    <a:cubicBezTo>
                      <a:pt x="180" y="213"/>
                      <a:pt x="277" y="282"/>
                      <a:pt x="360" y="379"/>
                    </a:cubicBezTo>
                    <a:cubicBezTo>
                      <a:pt x="371" y="400"/>
                      <a:pt x="388" y="413"/>
                      <a:pt x="408" y="413"/>
                    </a:cubicBezTo>
                    <a:cubicBezTo>
                      <a:pt x="415" y="413"/>
                      <a:pt x="422" y="411"/>
                      <a:pt x="430" y="407"/>
                    </a:cubicBezTo>
                    <a:cubicBezTo>
                      <a:pt x="457" y="407"/>
                      <a:pt x="471" y="407"/>
                      <a:pt x="485" y="393"/>
                    </a:cubicBezTo>
                    <a:cubicBezTo>
                      <a:pt x="527" y="366"/>
                      <a:pt x="541" y="310"/>
                      <a:pt x="513" y="269"/>
                    </a:cubicBezTo>
                    <a:cubicBezTo>
                      <a:pt x="416" y="158"/>
                      <a:pt x="291" y="61"/>
                      <a:pt x="152" y="5"/>
                    </a:cubicBezTo>
                    <a:cubicBezTo>
                      <a:pt x="142" y="2"/>
                      <a:pt x="131" y="0"/>
                      <a:pt x="119" y="0"/>
                    </a:cubicBezTo>
                    <a:close/>
                  </a:path>
                </a:pathLst>
              </a:custGeom>
              <a:solidFill>
                <a:srgbClr val="EA51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567;p111"/>
              <p:cNvSpPr/>
              <p:nvPr/>
            </p:nvSpPr>
            <p:spPr>
              <a:xfrm>
                <a:off x="2241320" y="2156128"/>
                <a:ext cx="112320" cy="93135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598" extrusionOk="0">
                    <a:moveTo>
                      <a:pt x="1067" y="1"/>
                    </a:moveTo>
                    <a:cubicBezTo>
                      <a:pt x="1040" y="28"/>
                      <a:pt x="1026" y="84"/>
                      <a:pt x="1040" y="125"/>
                    </a:cubicBezTo>
                    <a:cubicBezTo>
                      <a:pt x="1137" y="153"/>
                      <a:pt x="1234" y="195"/>
                      <a:pt x="1317" y="264"/>
                    </a:cubicBezTo>
                    <a:cubicBezTo>
                      <a:pt x="1788" y="638"/>
                      <a:pt x="1566" y="1401"/>
                      <a:pt x="956" y="1456"/>
                    </a:cubicBezTo>
                    <a:cubicBezTo>
                      <a:pt x="934" y="1458"/>
                      <a:pt x="912" y="1459"/>
                      <a:pt x="890" y="1459"/>
                    </a:cubicBezTo>
                    <a:cubicBezTo>
                      <a:pt x="321" y="1459"/>
                      <a:pt x="1" y="774"/>
                      <a:pt x="388" y="333"/>
                    </a:cubicBezTo>
                    <a:lnTo>
                      <a:pt x="263" y="278"/>
                    </a:lnTo>
                    <a:cubicBezTo>
                      <a:pt x="152" y="430"/>
                      <a:pt x="83" y="611"/>
                      <a:pt x="83" y="791"/>
                    </a:cubicBezTo>
                    <a:cubicBezTo>
                      <a:pt x="83" y="1270"/>
                      <a:pt x="477" y="1598"/>
                      <a:pt x="894" y="1598"/>
                    </a:cubicBezTo>
                    <a:cubicBezTo>
                      <a:pt x="1067" y="1598"/>
                      <a:pt x="1245" y="1541"/>
                      <a:pt x="1400" y="1415"/>
                    </a:cubicBezTo>
                    <a:cubicBezTo>
                      <a:pt x="1927" y="985"/>
                      <a:pt x="1733" y="139"/>
                      <a:pt x="10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568;p111"/>
              <p:cNvSpPr/>
              <p:nvPr/>
            </p:nvSpPr>
            <p:spPr>
              <a:xfrm>
                <a:off x="1999726" y="2296707"/>
                <a:ext cx="181857" cy="19256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3304" extrusionOk="0">
                    <a:moveTo>
                      <a:pt x="0" y="1"/>
                    </a:moveTo>
                    <a:lnTo>
                      <a:pt x="0" y="2371"/>
                    </a:lnTo>
                    <a:cubicBezTo>
                      <a:pt x="0" y="2371"/>
                      <a:pt x="1109" y="3217"/>
                      <a:pt x="1969" y="3300"/>
                    </a:cubicBezTo>
                    <a:cubicBezTo>
                      <a:pt x="1997" y="3302"/>
                      <a:pt x="2025" y="3303"/>
                      <a:pt x="2052" y="3303"/>
                    </a:cubicBezTo>
                    <a:cubicBezTo>
                      <a:pt x="2847" y="3303"/>
                      <a:pt x="3119" y="2357"/>
                      <a:pt x="3119" y="2357"/>
                    </a:cubicBezTo>
                    <a:lnTo>
                      <a:pt x="3119" y="1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569;p111"/>
              <p:cNvSpPr/>
              <p:nvPr/>
            </p:nvSpPr>
            <p:spPr>
              <a:xfrm>
                <a:off x="1999726" y="2310462"/>
                <a:ext cx="181857" cy="9739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71" extrusionOk="0">
                    <a:moveTo>
                      <a:pt x="0" y="0"/>
                    </a:moveTo>
                    <a:lnTo>
                      <a:pt x="0" y="943"/>
                    </a:lnTo>
                    <a:cubicBezTo>
                      <a:pt x="434" y="1418"/>
                      <a:pt x="1114" y="1670"/>
                      <a:pt x="2058" y="1670"/>
                    </a:cubicBezTo>
                    <a:cubicBezTo>
                      <a:pt x="2381" y="1670"/>
                      <a:pt x="2734" y="1641"/>
                      <a:pt x="3119" y="1581"/>
                    </a:cubicBezTo>
                    <a:lnTo>
                      <a:pt x="3119" y="1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570;p111"/>
              <p:cNvSpPr/>
              <p:nvPr/>
            </p:nvSpPr>
            <p:spPr>
              <a:xfrm>
                <a:off x="1882572" y="1841807"/>
                <a:ext cx="426665" cy="521628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8950" extrusionOk="0">
                    <a:moveTo>
                      <a:pt x="3781" y="1"/>
                    </a:moveTo>
                    <a:cubicBezTo>
                      <a:pt x="2876" y="1"/>
                      <a:pt x="2044" y="228"/>
                      <a:pt x="1400" y="487"/>
                    </a:cubicBezTo>
                    <a:cubicBezTo>
                      <a:pt x="541" y="847"/>
                      <a:pt x="0" y="1693"/>
                      <a:pt x="56" y="2621"/>
                    </a:cubicBezTo>
                    <a:cubicBezTo>
                      <a:pt x="70" y="2954"/>
                      <a:pt x="83" y="3328"/>
                      <a:pt x="111" y="3689"/>
                    </a:cubicBezTo>
                    <a:cubicBezTo>
                      <a:pt x="167" y="4229"/>
                      <a:pt x="361" y="4770"/>
                      <a:pt x="444" y="5255"/>
                    </a:cubicBezTo>
                    <a:cubicBezTo>
                      <a:pt x="485" y="5463"/>
                      <a:pt x="402" y="5657"/>
                      <a:pt x="444" y="5823"/>
                    </a:cubicBezTo>
                    <a:cubicBezTo>
                      <a:pt x="810" y="7177"/>
                      <a:pt x="1712" y="8950"/>
                      <a:pt x="3728" y="8950"/>
                    </a:cubicBezTo>
                    <a:cubicBezTo>
                      <a:pt x="4003" y="8950"/>
                      <a:pt x="4298" y="8917"/>
                      <a:pt x="4616" y="8845"/>
                    </a:cubicBezTo>
                    <a:cubicBezTo>
                      <a:pt x="5850" y="8568"/>
                      <a:pt x="6834" y="6905"/>
                      <a:pt x="7098" y="5366"/>
                    </a:cubicBezTo>
                    <a:cubicBezTo>
                      <a:pt x="7139" y="5130"/>
                      <a:pt x="7181" y="4895"/>
                      <a:pt x="7208" y="4673"/>
                    </a:cubicBezTo>
                    <a:cubicBezTo>
                      <a:pt x="7278" y="3952"/>
                      <a:pt x="7319" y="3231"/>
                      <a:pt x="7306" y="2510"/>
                    </a:cubicBezTo>
                    <a:cubicBezTo>
                      <a:pt x="7292" y="1748"/>
                      <a:pt x="6890" y="1041"/>
                      <a:pt x="6238" y="653"/>
                    </a:cubicBezTo>
                    <a:cubicBezTo>
                      <a:pt x="5417" y="174"/>
                      <a:pt x="4571" y="1"/>
                      <a:pt x="3781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571;p111"/>
              <p:cNvSpPr/>
              <p:nvPr/>
            </p:nvSpPr>
            <p:spPr>
              <a:xfrm>
                <a:off x="2095839" y="2084032"/>
                <a:ext cx="46105" cy="9960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709" extrusionOk="0">
                    <a:moveTo>
                      <a:pt x="113" y="0"/>
                    </a:moveTo>
                    <a:cubicBezTo>
                      <a:pt x="104" y="0"/>
                      <a:pt x="94" y="2"/>
                      <a:pt x="84" y="4"/>
                    </a:cubicBezTo>
                    <a:cubicBezTo>
                      <a:pt x="29" y="18"/>
                      <a:pt x="1" y="87"/>
                      <a:pt x="29" y="143"/>
                    </a:cubicBezTo>
                    <a:lnTo>
                      <a:pt x="514" y="1432"/>
                    </a:lnTo>
                    <a:lnTo>
                      <a:pt x="153" y="1501"/>
                    </a:lnTo>
                    <a:cubicBezTo>
                      <a:pt x="98" y="1501"/>
                      <a:pt x="56" y="1557"/>
                      <a:pt x="70" y="1612"/>
                    </a:cubicBezTo>
                    <a:cubicBezTo>
                      <a:pt x="84" y="1667"/>
                      <a:pt x="126" y="1695"/>
                      <a:pt x="167" y="1709"/>
                    </a:cubicBezTo>
                    <a:lnTo>
                      <a:pt x="195" y="1695"/>
                    </a:lnTo>
                    <a:lnTo>
                      <a:pt x="791" y="1598"/>
                    </a:lnTo>
                    <a:lnTo>
                      <a:pt x="223" y="59"/>
                    </a:lnTo>
                    <a:cubicBezTo>
                      <a:pt x="200" y="25"/>
                      <a:pt x="158" y="0"/>
                      <a:pt x="113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572;p111"/>
              <p:cNvSpPr/>
              <p:nvPr/>
            </p:nvSpPr>
            <p:spPr>
              <a:xfrm>
                <a:off x="2179887" y="2059203"/>
                <a:ext cx="30776" cy="47733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19" extrusionOk="0">
                    <a:moveTo>
                      <a:pt x="264" y="0"/>
                    </a:moveTo>
                    <a:cubicBezTo>
                      <a:pt x="125" y="0"/>
                      <a:pt x="0" y="194"/>
                      <a:pt x="0" y="402"/>
                    </a:cubicBezTo>
                    <a:cubicBezTo>
                      <a:pt x="0" y="638"/>
                      <a:pt x="125" y="818"/>
                      <a:pt x="264" y="818"/>
                    </a:cubicBezTo>
                    <a:cubicBezTo>
                      <a:pt x="402" y="818"/>
                      <a:pt x="527" y="638"/>
                      <a:pt x="527" y="402"/>
                    </a:cubicBezTo>
                    <a:cubicBezTo>
                      <a:pt x="527" y="180"/>
                      <a:pt x="402" y="0"/>
                      <a:pt x="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573;p111"/>
              <p:cNvSpPr/>
              <p:nvPr/>
            </p:nvSpPr>
            <p:spPr>
              <a:xfrm>
                <a:off x="2011033" y="2059203"/>
                <a:ext cx="30776" cy="47733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19" extrusionOk="0">
                    <a:moveTo>
                      <a:pt x="264" y="0"/>
                    </a:moveTo>
                    <a:cubicBezTo>
                      <a:pt x="125" y="0"/>
                      <a:pt x="0" y="194"/>
                      <a:pt x="0" y="402"/>
                    </a:cubicBezTo>
                    <a:cubicBezTo>
                      <a:pt x="0" y="638"/>
                      <a:pt x="125" y="818"/>
                      <a:pt x="264" y="818"/>
                    </a:cubicBezTo>
                    <a:cubicBezTo>
                      <a:pt x="416" y="818"/>
                      <a:pt x="527" y="638"/>
                      <a:pt x="527" y="402"/>
                    </a:cubicBezTo>
                    <a:cubicBezTo>
                      <a:pt x="527" y="180"/>
                      <a:pt x="416" y="0"/>
                      <a:pt x="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574;p111"/>
              <p:cNvSpPr/>
              <p:nvPr/>
            </p:nvSpPr>
            <p:spPr>
              <a:xfrm>
                <a:off x="2164558" y="2013975"/>
                <a:ext cx="98622" cy="2343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402" extrusionOk="0">
                    <a:moveTo>
                      <a:pt x="208" y="0"/>
                    </a:moveTo>
                    <a:cubicBezTo>
                      <a:pt x="83" y="0"/>
                      <a:pt x="0" y="97"/>
                      <a:pt x="14" y="194"/>
                    </a:cubicBezTo>
                    <a:cubicBezTo>
                      <a:pt x="26" y="269"/>
                      <a:pt x="95" y="321"/>
                      <a:pt x="169" y="321"/>
                    </a:cubicBezTo>
                    <a:cubicBezTo>
                      <a:pt x="177" y="321"/>
                      <a:pt x="186" y="320"/>
                      <a:pt x="194" y="319"/>
                    </a:cubicBezTo>
                    <a:cubicBezTo>
                      <a:pt x="344" y="306"/>
                      <a:pt x="495" y="300"/>
                      <a:pt x="646" y="300"/>
                    </a:cubicBezTo>
                    <a:cubicBezTo>
                      <a:pt x="998" y="300"/>
                      <a:pt x="1352" y="334"/>
                      <a:pt x="1691" y="402"/>
                    </a:cubicBezTo>
                    <a:cubicBezTo>
                      <a:pt x="1691" y="347"/>
                      <a:pt x="1664" y="277"/>
                      <a:pt x="1608" y="250"/>
                    </a:cubicBezTo>
                    <a:cubicBezTo>
                      <a:pt x="1525" y="166"/>
                      <a:pt x="1414" y="111"/>
                      <a:pt x="1303" y="97"/>
                    </a:cubicBezTo>
                    <a:cubicBezTo>
                      <a:pt x="943" y="28"/>
                      <a:pt x="568" y="0"/>
                      <a:pt x="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575;p111"/>
              <p:cNvSpPr/>
              <p:nvPr/>
            </p:nvSpPr>
            <p:spPr>
              <a:xfrm>
                <a:off x="1972215" y="2016365"/>
                <a:ext cx="98681" cy="2512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31" extrusionOk="0">
                    <a:moveTo>
                      <a:pt x="1470" y="1"/>
                    </a:moveTo>
                    <a:cubicBezTo>
                      <a:pt x="1110" y="1"/>
                      <a:pt x="750" y="42"/>
                      <a:pt x="389" y="111"/>
                    </a:cubicBezTo>
                    <a:cubicBezTo>
                      <a:pt x="264" y="125"/>
                      <a:pt x="167" y="181"/>
                      <a:pt x="70" y="264"/>
                    </a:cubicBezTo>
                    <a:cubicBezTo>
                      <a:pt x="29" y="306"/>
                      <a:pt x="1" y="361"/>
                      <a:pt x="1" y="430"/>
                    </a:cubicBezTo>
                    <a:cubicBezTo>
                      <a:pt x="389" y="342"/>
                      <a:pt x="786" y="297"/>
                      <a:pt x="1185" y="297"/>
                    </a:cubicBezTo>
                    <a:cubicBezTo>
                      <a:pt x="1285" y="297"/>
                      <a:pt x="1384" y="300"/>
                      <a:pt x="1484" y="306"/>
                    </a:cubicBezTo>
                    <a:cubicBezTo>
                      <a:pt x="1493" y="307"/>
                      <a:pt x="1502" y="308"/>
                      <a:pt x="1510" y="308"/>
                    </a:cubicBezTo>
                    <a:cubicBezTo>
                      <a:pt x="1584" y="308"/>
                      <a:pt x="1653" y="257"/>
                      <a:pt x="1678" y="195"/>
                    </a:cubicBezTo>
                    <a:cubicBezTo>
                      <a:pt x="1692" y="98"/>
                      <a:pt x="1595" y="1"/>
                      <a:pt x="14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576;p111"/>
              <p:cNvSpPr/>
              <p:nvPr/>
            </p:nvSpPr>
            <p:spPr>
              <a:xfrm>
                <a:off x="2041750" y="2219132"/>
                <a:ext cx="138200" cy="59856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027" extrusionOk="0">
                    <a:moveTo>
                      <a:pt x="0" y="1"/>
                    </a:moveTo>
                    <a:cubicBezTo>
                      <a:pt x="83" y="417"/>
                      <a:pt x="333" y="1027"/>
                      <a:pt x="1192" y="1027"/>
                    </a:cubicBezTo>
                    <a:cubicBezTo>
                      <a:pt x="2038" y="1027"/>
                      <a:pt x="2301" y="36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577;p111"/>
              <p:cNvSpPr/>
              <p:nvPr/>
            </p:nvSpPr>
            <p:spPr>
              <a:xfrm>
                <a:off x="2078878" y="2295542"/>
                <a:ext cx="66681" cy="1981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40" extrusionOk="0">
                    <a:moveTo>
                      <a:pt x="986" y="0"/>
                    </a:moveTo>
                    <a:cubicBezTo>
                      <a:pt x="968" y="0"/>
                      <a:pt x="948" y="6"/>
                      <a:pt x="930" y="21"/>
                    </a:cubicBezTo>
                    <a:cubicBezTo>
                      <a:pt x="819" y="90"/>
                      <a:pt x="694" y="132"/>
                      <a:pt x="555" y="132"/>
                    </a:cubicBezTo>
                    <a:cubicBezTo>
                      <a:pt x="430" y="132"/>
                      <a:pt x="292" y="90"/>
                      <a:pt x="167" y="21"/>
                    </a:cubicBezTo>
                    <a:cubicBezTo>
                      <a:pt x="153" y="11"/>
                      <a:pt x="136" y="7"/>
                      <a:pt x="119" y="7"/>
                    </a:cubicBezTo>
                    <a:cubicBezTo>
                      <a:pt x="84" y="7"/>
                      <a:pt x="47" y="25"/>
                      <a:pt x="28" y="62"/>
                    </a:cubicBezTo>
                    <a:cubicBezTo>
                      <a:pt x="1" y="104"/>
                      <a:pt x="15" y="173"/>
                      <a:pt x="70" y="201"/>
                    </a:cubicBezTo>
                    <a:cubicBezTo>
                      <a:pt x="223" y="284"/>
                      <a:pt x="389" y="339"/>
                      <a:pt x="555" y="339"/>
                    </a:cubicBezTo>
                    <a:cubicBezTo>
                      <a:pt x="722" y="326"/>
                      <a:pt x="888" y="284"/>
                      <a:pt x="1040" y="201"/>
                    </a:cubicBezTo>
                    <a:cubicBezTo>
                      <a:pt x="1144" y="143"/>
                      <a:pt x="1076" y="0"/>
                      <a:pt x="986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578;p111"/>
              <p:cNvSpPr/>
              <p:nvPr/>
            </p:nvSpPr>
            <p:spPr>
              <a:xfrm>
                <a:off x="1866427" y="1821641"/>
                <a:ext cx="449280" cy="441199"/>
              </a:xfrm>
              <a:custGeom>
                <a:avLst/>
                <a:gdLst/>
                <a:ahLst/>
                <a:cxnLst/>
                <a:rect l="l" t="t" r="r" b="b"/>
                <a:pathLst>
                  <a:path w="7708" h="7570" extrusionOk="0">
                    <a:moveTo>
                      <a:pt x="3977" y="0"/>
                    </a:moveTo>
                    <a:cubicBezTo>
                      <a:pt x="3030" y="0"/>
                      <a:pt x="2156" y="234"/>
                      <a:pt x="1469" y="500"/>
                    </a:cubicBezTo>
                    <a:cubicBezTo>
                      <a:pt x="568" y="846"/>
                      <a:pt x="0" y="1720"/>
                      <a:pt x="42" y="2676"/>
                    </a:cubicBezTo>
                    <a:cubicBezTo>
                      <a:pt x="56" y="3009"/>
                      <a:pt x="83" y="3383"/>
                      <a:pt x="111" y="3771"/>
                    </a:cubicBezTo>
                    <a:cubicBezTo>
                      <a:pt x="236" y="3841"/>
                      <a:pt x="555" y="4007"/>
                      <a:pt x="707" y="4104"/>
                    </a:cubicBezTo>
                    <a:cubicBezTo>
                      <a:pt x="832" y="4548"/>
                      <a:pt x="832" y="5282"/>
                      <a:pt x="970" y="5740"/>
                    </a:cubicBezTo>
                    <a:cubicBezTo>
                      <a:pt x="1206" y="6544"/>
                      <a:pt x="790" y="7542"/>
                      <a:pt x="776" y="7569"/>
                    </a:cubicBezTo>
                    <a:cubicBezTo>
                      <a:pt x="1331" y="7237"/>
                      <a:pt x="1664" y="5809"/>
                      <a:pt x="1400" y="4936"/>
                    </a:cubicBezTo>
                    <a:cubicBezTo>
                      <a:pt x="1151" y="4062"/>
                      <a:pt x="1497" y="3508"/>
                      <a:pt x="1497" y="3508"/>
                    </a:cubicBezTo>
                    <a:lnTo>
                      <a:pt x="1469" y="3508"/>
                    </a:lnTo>
                    <a:cubicBezTo>
                      <a:pt x="1733" y="3342"/>
                      <a:pt x="2010" y="3203"/>
                      <a:pt x="2287" y="3092"/>
                    </a:cubicBezTo>
                    <a:cubicBezTo>
                      <a:pt x="3133" y="2759"/>
                      <a:pt x="3951" y="2357"/>
                      <a:pt x="4727" y="1914"/>
                    </a:cubicBezTo>
                    <a:cubicBezTo>
                      <a:pt x="4976" y="1761"/>
                      <a:pt x="5198" y="1553"/>
                      <a:pt x="5378" y="1318"/>
                    </a:cubicBezTo>
                    <a:cubicBezTo>
                      <a:pt x="5600" y="1803"/>
                      <a:pt x="5975" y="2191"/>
                      <a:pt x="6460" y="2413"/>
                    </a:cubicBezTo>
                    <a:cubicBezTo>
                      <a:pt x="7499" y="2884"/>
                      <a:pt x="7167" y="4132"/>
                      <a:pt x="7513" y="4742"/>
                    </a:cubicBezTo>
                    <a:cubicBezTo>
                      <a:pt x="7531" y="4768"/>
                      <a:pt x="7549" y="4784"/>
                      <a:pt x="7563" y="4784"/>
                    </a:cubicBezTo>
                    <a:cubicBezTo>
                      <a:pt x="7571" y="4784"/>
                      <a:pt x="7578" y="4779"/>
                      <a:pt x="7583" y="4769"/>
                    </a:cubicBezTo>
                    <a:cubicBezTo>
                      <a:pt x="7666" y="4035"/>
                      <a:pt x="7707" y="3300"/>
                      <a:pt x="7693" y="2565"/>
                    </a:cubicBezTo>
                    <a:cubicBezTo>
                      <a:pt x="7680" y="1775"/>
                      <a:pt x="7250" y="1054"/>
                      <a:pt x="6557" y="680"/>
                    </a:cubicBezTo>
                    <a:cubicBezTo>
                      <a:pt x="5694" y="181"/>
                      <a:pt x="4808" y="0"/>
                      <a:pt x="3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579;p111"/>
              <p:cNvSpPr/>
              <p:nvPr/>
            </p:nvSpPr>
            <p:spPr>
              <a:xfrm>
                <a:off x="1817991" y="2033151"/>
                <a:ext cx="95358" cy="14156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429" extrusionOk="0">
                    <a:moveTo>
                      <a:pt x="757" y="1"/>
                    </a:moveTo>
                    <a:cubicBezTo>
                      <a:pt x="621" y="1"/>
                      <a:pt x="487" y="61"/>
                      <a:pt x="374" y="225"/>
                    </a:cubicBezTo>
                    <a:cubicBezTo>
                      <a:pt x="1" y="797"/>
                      <a:pt x="464" y="2429"/>
                      <a:pt x="1324" y="2429"/>
                    </a:cubicBezTo>
                    <a:cubicBezTo>
                      <a:pt x="1423" y="2429"/>
                      <a:pt x="1527" y="2407"/>
                      <a:pt x="1635" y="2360"/>
                    </a:cubicBezTo>
                    <a:lnTo>
                      <a:pt x="1538" y="475"/>
                    </a:lnTo>
                    <a:cubicBezTo>
                      <a:pt x="1538" y="475"/>
                      <a:pt x="1139" y="1"/>
                      <a:pt x="757" y="1"/>
                    </a:cubicBezTo>
                    <a:close/>
                  </a:path>
                </a:pathLst>
              </a:custGeom>
              <a:solidFill>
                <a:srgbClr val="FFA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580;p111"/>
              <p:cNvSpPr/>
              <p:nvPr/>
            </p:nvSpPr>
            <p:spPr>
              <a:xfrm>
                <a:off x="1820731" y="2143189"/>
                <a:ext cx="109581" cy="9401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13" extrusionOk="0">
                    <a:moveTo>
                      <a:pt x="908" y="0"/>
                    </a:moveTo>
                    <a:cubicBezTo>
                      <a:pt x="545" y="0"/>
                      <a:pt x="214" y="259"/>
                      <a:pt x="133" y="611"/>
                    </a:cubicBezTo>
                    <a:cubicBezTo>
                      <a:pt x="1" y="1124"/>
                      <a:pt x="382" y="1613"/>
                      <a:pt x="896" y="1613"/>
                    </a:cubicBezTo>
                    <a:cubicBezTo>
                      <a:pt x="923" y="1613"/>
                      <a:pt x="950" y="1612"/>
                      <a:pt x="978" y="1609"/>
                    </a:cubicBezTo>
                    <a:cubicBezTo>
                      <a:pt x="1533" y="1567"/>
                      <a:pt x="1879" y="985"/>
                      <a:pt x="1644" y="472"/>
                    </a:cubicBezTo>
                    <a:lnTo>
                      <a:pt x="1644" y="472"/>
                    </a:lnTo>
                    <a:lnTo>
                      <a:pt x="1519" y="500"/>
                    </a:lnTo>
                    <a:cubicBezTo>
                      <a:pt x="1588" y="639"/>
                      <a:pt x="1616" y="819"/>
                      <a:pt x="1574" y="971"/>
                    </a:cubicBezTo>
                    <a:cubicBezTo>
                      <a:pt x="1491" y="1294"/>
                      <a:pt x="1206" y="1488"/>
                      <a:pt x="914" y="1488"/>
                    </a:cubicBezTo>
                    <a:cubicBezTo>
                      <a:pt x="767" y="1488"/>
                      <a:pt x="618" y="1438"/>
                      <a:pt x="493" y="1332"/>
                    </a:cubicBezTo>
                    <a:cubicBezTo>
                      <a:pt x="105" y="1013"/>
                      <a:pt x="188" y="403"/>
                      <a:pt x="645" y="195"/>
                    </a:cubicBezTo>
                    <a:cubicBezTo>
                      <a:pt x="729" y="153"/>
                      <a:pt x="840" y="140"/>
                      <a:pt x="937" y="140"/>
                    </a:cubicBezTo>
                    <a:cubicBezTo>
                      <a:pt x="950" y="98"/>
                      <a:pt x="950" y="42"/>
                      <a:pt x="937" y="1"/>
                    </a:cubicBezTo>
                    <a:cubicBezTo>
                      <a:pt x="927" y="1"/>
                      <a:pt x="918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581;p111"/>
              <p:cNvSpPr/>
              <p:nvPr/>
            </p:nvSpPr>
            <p:spPr>
              <a:xfrm>
                <a:off x="1844570" y="2071035"/>
                <a:ext cx="59861" cy="61721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59" extrusionOk="0">
                    <a:moveTo>
                      <a:pt x="95" y="0"/>
                    </a:moveTo>
                    <a:cubicBezTo>
                      <a:pt x="60" y="0"/>
                      <a:pt x="25" y="18"/>
                      <a:pt x="15" y="61"/>
                    </a:cubicBezTo>
                    <a:cubicBezTo>
                      <a:pt x="1" y="102"/>
                      <a:pt x="29" y="158"/>
                      <a:pt x="70" y="172"/>
                    </a:cubicBezTo>
                    <a:cubicBezTo>
                      <a:pt x="70" y="172"/>
                      <a:pt x="680" y="407"/>
                      <a:pt x="833" y="989"/>
                    </a:cubicBezTo>
                    <a:cubicBezTo>
                      <a:pt x="846" y="1031"/>
                      <a:pt x="888" y="1059"/>
                      <a:pt x="930" y="1059"/>
                    </a:cubicBezTo>
                    <a:lnTo>
                      <a:pt x="943" y="1045"/>
                    </a:lnTo>
                    <a:cubicBezTo>
                      <a:pt x="999" y="1031"/>
                      <a:pt x="1027" y="989"/>
                      <a:pt x="1013" y="948"/>
                    </a:cubicBezTo>
                    <a:cubicBezTo>
                      <a:pt x="860" y="518"/>
                      <a:pt x="541" y="172"/>
                      <a:pt x="126" y="5"/>
                    </a:cubicBezTo>
                    <a:cubicBezTo>
                      <a:pt x="116" y="2"/>
                      <a:pt x="105" y="0"/>
                      <a:pt x="95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582;p111"/>
              <p:cNvSpPr/>
              <p:nvPr/>
            </p:nvSpPr>
            <p:spPr>
              <a:xfrm>
                <a:off x="1856693" y="2091142"/>
                <a:ext cx="30951" cy="2465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423" extrusionOk="0">
                    <a:moveTo>
                      <a:pt x="406" y="0"/>
                    </a:moveTo>
                    <a:cubicBezTo>
                      <a:pt x="396" y="0"/>
                      <a:pt x="386" y="2"/>
                      <a:pt x="375" y="7"/>
                    </a:cubicBezTo>
                    <a:cubicBezTo>
                      <a:pt x="236" y="76"/>
                      <a:pt x="112" y="159"/>
                      <a:pt x="28" y="284"/>
                    </a:cubicBezTo>
                    <a:cubicBezTo>
                      <a:pt x="1" y="326"/>
                      <a:pt x="15" y="381"/>
                      <a:pt x="56" y="409"/>
                    </a:cubicBezTo>
                    <a:cubicBezTo>
                      <a:pt x="70" y="409"/>
                      <a:pt x="84" y="423"/>
                      <a:pt x="112" y="423"/>
                    </a:cubicBezTo>
                    <a:cubicBezTo>
                      <a:pt x="139" y="423"/>
                      <a:pt x="167" y="409"/>
                      <a:pt x="181" y="381"/>
                    </a:cubicBezTo>
                    <a:cubicBezTo>
                      <a:pt x="250" y="284"/>
                      <a:pt x="333" y="215"/>
                      <a:pt x="444" y="173"/>
                    </a:cubicBezTo>
                    <a:cubicBezTo>
                      <a:pt x="531" y="136"/>
                      <a:pt x="485" y="0"/>
                      <a:pt x="406" y="0"/>
                    </a:cubicBezTo>
                    <a:close/>
                  </a:path>
                </a:pathLst>
              </a:custGeom>
              <a:solidFill>
                <a:srgbClr val="F469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583;p111"/>
              <p:cNvSpPr/>
              <p:nvPr/>
            </p:nvSpPr>
            <p:spPr>
              <a:xfrm>
                <a:off x="870200" y="3199050"/>
                <a:ext cx="2500800" cy="95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4584;p111"/>
            <p:cNvSpPr/>
            <p:nvPr/>
          </p:nvSpPr>
          <p:spPr>
            <a:xfrm>
              <a:off x="1793666" y="1660029"/>
              <a:ext cx="286968" cy="276374"/>
            </a:xfrm>
            <a:custGeom>
              <a:avLst/>
              <a:gdLst/>
              <a:ahLst/>
              <a:cxnLst/>
              <a:rect l="l" t="t" r="r" b="b"/>
              <a:pathLst>
                <a:path w="3088" h="2974" extrusionOk="0">
                  <a:moveTo>
                    <a:pt x="1487" y="1"/>
                  </a:moveTo>
                  <a:cubicBezTo>
                    <a:pt x="667" y="1"/>
                    <a:pt x="0" y="668"/>
                    <a:pt x="0" y="1488"/>
                  </a:cubicBezTo>
                  <a:cubicBezTo>
                    <a:pt x="0" y="2088"/>
                    <a:pt x="363" y="2630"/>
                    <a:pt x="916" y="2859"/>
                  </a:cubicBezTo>
                  <a:cubicBezTo>
                    <a:pt x="1101" y="2936"/>
                    <a:pt x="1295" y="2974"/>
                    <a:pt x="1487" y="2974"/>
                  </a:cubicBezTo>
                  <a:cubicBezTo>
                    <a:pt x="1873" y="2974"/>
                    <a:pt x="2252" y="2822"/>
                    <a:pt x="2537" y="2538"/>
                  </a:cubicBezTo>
                  <a:cubicBezTo>
                    <a:pt x="2963" y="2114"/>
                    <a:pt x="3088" y="1474"/>
                    <a:pt x="2859" y="920"/>
                  </a:cubicBezTo>
                  <a:cubicBezTo>
                    <a:pt x="2630" y="363"/>
                    <a:pt x="2088" y="1"/>
                    <a:pt x="14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671;p62"/>
          <p:cNvGrpSpPr/>
          <p:nvPr/>
        </p:nvGrpSpPr>
        <p:grpSpPr>
          <a:xfrm rot="-1800013" flipH="1">
            <a:off x="1410430" y="1438311"/>
            <a:ext cx="535167" cy="508230"/>
            <a:chOff x="4618476" y="4218268"/>
            <a:chExt cx="554122" cy="526231"/>
          </a:xfrm>
        </p:grpSpPr>
        <p:sp>
          <p:nvSpPr>
            <p:cNvPr id="143" name="Google Shape;672;p62"/>
            <p:cNvSpPr/>
            <p:nvPr/>
          </p:nvSpPr>
          <p:spPr>
            <a:xfrm rot="-1776450">
              <a:off x="4678875" y="4301872"/>
              <a:ext cx="433324" cy="359022"/>
            </a:xfrm>
            <a:custGeom>
              <a:avLst/>
              <a:gdLst/>
              <a:ahLst/>
              <a:cxnLst/>
              <a:rect l="l" t="t" r="r" b="b"/>
              <a:pathLst>
                <a:path w="4199" h="3479" extrusionOk="0">
                  <a:moveTo>
                    <a:pt x="489" y="0"/>
                  </a:moveTo>
                  <a:cubicBezTo>
                    <a:pt x="214" y="0"/>
                    <a:pt x="0" y="223"/>
                    <a:pt x="0" y="490"/>
                  </a:cubicBezTo>
                  <a:lnTo>
                    <a:pt x="0" y="2767"/>
                  </a:lnTo>
                  <a:lnTo>
                    <a:pt x="9" y="3478"/>
                  </a:lnTo>
                  <a:lnTo>
                    <a:pt x="801" y="2767"/>
                  </a:lnTo>
                  <a:lnTo>
                    <a:pt x="3709" y="2767"/>
                  </a:lnTo>
                  <a:cubicBezTo>
                    <a:pt x="3976" y="2767"/>
                    <a:pt x="4198" y="2544"/>
                    <a:pt x="4198" y="2269"/>
                  </a:cubicBezTo>
                  <a:lnTo>
                    <a:pt x="4198" y="490"/>
                  </a:lnTo>
                  <a:cubicBezTo>
                    <a:pt x="4198" y="223"/>
                    <a:pt x="3976" y="0"/>
                    <a:pt x="3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73;p62"/>
            <p:cNvSpPr/>
            <p:nvPr/>
          </p:nvSpPr>
          <p:spPr>
            <a:xfrm rot="-1776450">
              <a:off x="4937004" y="4371213"/>
              <a:ext cx="55210" cy="47367"/>
            </a:xfrm>
            <a:custGeom>
              <a:avLst/>
              <a:gdLst/>
              <a:ahLst/>
              <a:cxnLst/>
              <a:rect l="l" t="t" r="r" b="b"/>
              <a:pathLst>
                <a:path w="535" h="459" extrusionOk="0">
                  <a:moveTo>
                    <a:pt x="232" y="0"/>
                  </a:moveTo>
                  <a:cubicBezTo>
                    <a:pt x="107" y="0"/>
                    <a:pt x="1" y="107"/>
                    <a:pt x="10" y="232"/>
                  </a:cubicBezTo>
                  <a:cubicBezTo>
                    <a:pt x="10" y="369"/>
                    <a:pt x="119" y="459"/>
                    <a:pt x="234" y="459"/>
                  </a:cubicBezTo>
                  <a:cubicBezTo>
                    <a:pt x="289" y="459"/>
                    <a:pt x="346" y="438"/>
                    <a:pt x="392" y="392"/>
                  </a:cubicBezTo>
                  <a:cubicBezTo>
                    <a:pt x="534" y="249"/>
                    <a:pt x="437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74;p62"/>
            <p:cNvSpPr/>
            <p:nvPr/>
          </p:nvSpPr>
          <p:spPr>
            <a:xfrm rot="-1776450">
              <a:off x="4849091" y="4422074"/>
              <a:ext cx="55726" cy="47161"/>
            </a:xfrm>
            <a:custGeom>
              <a:avLst/>
              <a:gdLst/>
              <a:ahLst/>
              <a:cxnLst/>
              <a:rect l="l" t="t" r="r" b="b"/>
              <a:pathLst>
                <a:path w="540" h="457" extrusionOk="0">
                  <a:moveTo>
                    <a:pt x="238" y="0"/>
                  </a:moveTo>
                  <a:cubicBezTo>
                    <a:pt x="113" y="0"/>
                    <a:pt x="6" y="98"/>
                    <a:pt x="6" y="223"/>
                  </a:cubicBezTo>
                  <a:cubicBezTo>
                    <a:pt x="0" y="362"/>
                    <a:pt x="115" y="457"/>
                    <a:pt x="233" y="457"/>
                  </a:cubicBezTo>
                  <a:cubicBezTo>
                    <a:pt x="288" y="457"/>
                    <a:pt x="344" y="437"/>
                    <a:pt x="389" y="392"/>
                  </a:cubicBezTo>
                  <a:cubicBezTo>
                    <a:pt x="540" y="249"/>
                    <a:pt x="43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75;p62"/>
            <p:cNvSpPr/>
            <p:nvPr/>
          </p:nvSpPr>
          <p:spPr>
            <a:xfrm rot="-1776450">
              <a:off x="4764475" y="4470127"/>
              <a:ext cx="55830" cy="47161"/>
            </a:xfrm>
            <a:custGeom>
              <a:avLst/>
              <a:gdLst/>
              <a:ahLst/>
              <a:cxnLst/>
              <a:rect l="l" t="t" r="r" b="b"/>
              <a:pathLst>
                <a:path w="541" h="457" extrusionOk="0">
                  <a:moveTo>
                    <a:pt x="229" y="0"/>
                  </a:moveTo>
                  <a:cubicBezTo>
                    <a:pt x="104" y="9"/>
                    <a:pt x="6" y="107"/>
                    <a:pt x="6" y="223"/>
                  </a:cubicBezTo>
                  <a:cubicBezTo>
                    <a:pt x="0" y="362"/>
                    <a:pt x="115" y="457"/>
                    <a:pt x="234" y="457"/>
                  </a:cubicBezTo>
                  <a:cubicBezTo>
                    <a:pt x="288" y="457"/>
                    <a:pt x="344" y="437"/>
                    <a:pt x="389" y="392"/>
                  </a:cubicBezTo>
                  <a:cubicBezTo>
                    <a:pt x="540" y="249"/>
                    <a:pt x="433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671;p62"/>
          <p:cNvGrpSpPr/>
          <p:nvPr/>
        </p:nvGrpSpPr>
        <p:grpSpPr>
          <a:xfrm rot="-1800013" flipH="1">
            <a:off x="2175387" y="1679488"/>
            <a:ext cx="535167" cy="508230"/>
            <a:chOff x="4618476" y="4218268"/>
            <a:chExt cx="554122" cy="526231"/>
          </a:xfrm>
        </p:grpSpPr>
        <p:sp>
          <p:nvSpPr>
            <p:cNvPr id="148" name="Google Shape;672;p62"/>
            <p:cNvSpPr/>
            <p:nvPr/>
          </p:nvSpPr>
          <p:spPr>
            <a:xfrm rot="-1776450">
              <a:off x="4678875" y="4301872"/>
              <a:ext cx="433324" cy="359022"/>
            </a:xfrm>
            <a:custGeom>
              <a:avLst/>
              <a:gdLst/>
              <a:ahLst/>
              <a:cxnLst/>
              <a:rect l="l" t="t" r="r" b="b"/>
              <a:pathLst>
                <a:path w="4199" h="3479" extrusionOk="0">
                  <a:moveTo>
                    <a:pt x="489" y="0"/>
                  </a:moveTo>
                  <a:cubicBezTo>
                    <a:pt x="214" y="0"/>
                    <a:pt x="0" y="223"/>
                    <a:pt x="0" y="490"/>
                  </a:cubicBezTo>
                  <a:lnTo>
                    <a:pt x="0" y="2767"/>
                  </a:lnTo>
                  <a:lnTo>
                    <a:pt x="9" y="3478"/>
                  </a:lnTo>
                  <a:lnTo>
                    <a:pt x="801" y="2767"/>
                  </a:lnTo>
                  <a:lnTo>
                    <a:pt x="3709" y="2767"/>
                  </a:lnTo>
                  <a:cubicBezTo>
                    <a:pt x="3976" y="2767"/>
                    <a:pt x="4198" y="2544"/>
                    <a:pt x="4198" y="2269"/>
                  </a:cubicBezTo>
                  <a:lnTo>
                    <a:pt x="4198" y="490"/>
                  </a:lnTo>
                  <a:cubicBezTo>
                    <a:pt x="4198" y="223"/>
                    <a:pt x="3976" y="0"/>
                    <a:pt x="3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73;p62"/>
            <p:cNvSpPr/>
            <p:nvPr/>
          </p:nvSpPr>
          <p:spPr>
            <a:xfrm rot="-1776450">
              <a:off x="4937004" y="4371213"/>
              <a:ext cx="55210" cy="47367"/>
            </a:xfrm>
            <a:custGeom>
              <a:avLst/>
              <a:gdLst/>
              <a:ahLst/>
              <a:cxnLst/>
              <a:rect l="l" t="t" r="r" b="b"/>
              <a:pathLst>
                <a:path w="535" h="459" extrusionOk="0">
                  <a:moveTo>
                    <a:pt x="232" y="0"/>
                  </a:moveTo>
                  <a:cubicBezTo>
                    <a:pt x="107" y="0"/>
                    <a:pt x="1" y="107"/>
                    <a:pt x="10" y="232"/>
                  </a:cubicBezTo>
                  <a:cubicBezTo>
                    <a:pt x="10" y="369"/>
                    <a:pt x="119" y="459"/>
                    <a:pt x="234" y="459"/>
                  </a:cubicBezTo>
                  <a:cubicBezTo>
                    <a:pt x="289" y="459"/>
                    <a:pt x="346" y="438"/>
                    <a:pt x="392" y="392"/>
                  </a:cubicBezTo>
                  <a:cubicBezTo>
                    <a:pt x="534" y="249"/>
                    <a:pt x="437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74;p62"/>
            <p:cNvSpPr/>
            <p:nvPr/>
          </p:nvSpPr>
          <p:spPr>
            <a:xfrm rot="-1776450">
              <a:off x="4849091" y="4422074"/>
              <a:ext cx="55726" cy="47161"/>
            </a:xfrm>
            <a:custGeom>
              <a:avLst/>
              <a:gdLst/>
              <a:ahLst/>
              <a:cxnLst/>
              <a:rect l="l" t="t" r="r" b="b"/>
              <a:pathLst>
                <a:path w="540" h="457" extrusionOk="0">
                  <a:moveTo>
                    <a:pt x="238" y="0"/>
                  </a:moveTo>
                  <a:cubicBezTo>
                    <a:pt x="113" y="0"/>
                    <a:pt x="6" y="98"/>
                    <a:pt x="6" y="223"/>
                  </a:cubicBezTo>
                  <a:cubicBezTo>
                    <a:pt x="0" y="362"/>
                    <a:pt x="115" y="457"/>
                    <a:pt x="233" y="457"/>
                  </a:cubicBezTo>
                  <a:cubicBezTo>
                    <a:pt x="288" y="457"/>
                    <a:pt x="344" y="437"/>
                    <a:pt x="389" y="392"/>
                  </a:cubicBezTo>
                  <a:cubicBezTo>
                    <a:pt x="540" y="249"/>
                    <a:pt x="43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75;p62"/>
            <p:cNvSpPr/>
            <p:nvPr/>
          </p:nvSpPr>
          <p:spPr>
            <a:xfrm rot="-1776450">
              <a:off x="4764475" y="4470127"/>
              <a:ext cx="55830" cy="47161"/>
            </a:xfrm>
            <a:custGeom>
              <a:avLst/>
              <a:gdLst/>
              <a:ahLst/>
              <a:cxnLst/>
              <a:rect l="l" t="t" r="r" b="b"/>
              <a:pathLst>
                <a:path w="541" h="457" extrusionOk="0">
                  <a:moveTo>
                    <a:pt x="229" y="0"/>
                  </a:moveTo>
                  <a:cubicBezTo>
                    <a:pt x="104" y="9"/>
                    <a:pt x="6" y="107"/>
                    <a:pt x="6" y="223"/>
                  </a:cubicBezTo>
                  <a:cubicBezTo>
                    <a:pt x="0" y="362"/>
                    <a:pt x="115" y="457"/>
                    <a:pt x="234" y="457"/>
                  </a:cubicBezTo>
                  <a:cubicBezTo>
                    <a:pt x="288" y="457"/>
                    <a:pt x="344" y="437"/>
                    <a:pt x="389" y="392"/>
                  </a:cubicBezTo>
                  <a:cubicBezTo>
                    <a:pt x="540" y="249"/>
                    <a:pt x="433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688;p63"/>
          <p:cNvSpPr/>
          <p:nvPr/>
        </p:nvSpPr>
        <p:spPr>
          <a:xfrm>
            <a:off x="5894063" y="-161925"/>
            <a:ext cx="3930000" cy="3231912"/>
          </a:xfrm>
          <a:prstGeom prst="donut">
            <a:avLst>
              <a:gd name="adj" fmla="val 18354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1478;p75"/>
          <p:cNvSpPr/>
          <p:nvPr/>
        </p:nvSpPr>
        <p:spPr>
          <a:xfrm flipH="1">
            <a:off x="-302226" y="610437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599;p62"/>
          <p:cNvSpPr txBox="1">
            <a:spLocks/>
          </p:cNvSpPr>
          <p:nvPr/>
        </p:nvSpPr>
        <p:spPr>
          <a:xfrm>
            <a:off x="3126400" y="3535325"/>
            <a:ext cx="1007450" cy="4998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5600"/>
              <a:buFontTx/>
              <a:buNone/>
              <a:tabLst/>
              <a:defRPr/>
            </a:pPr>
            <a:r>
              <a:rPr kumimoji="0" lang="e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03</a:t>
            </a:r>
            <a:endParaRPr kumimoji="0" lang="en" sz="48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076511" y="3598962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/>
            <a:r>
              <a:rPr lang="en-US" sz="2000" b="1" dirty="0" smtClean="0">
                <a:solidFill>
                  <a:srgbClr val="92D050"/>
                </a:solidFill>
                <a:latin typeface="Barlow Semi Condensed Medium" charset="0"/>
              </a:rPr>
              <a:t>PROBLEM STATEMENT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478;p75"/>
          <p:cNvSpPr/>
          <p:nvPr/>
        </p:nvSpPr>
        <p:spPr>
          <a:xfrm flipH="1">
            <a:off x="6713049" y="1773936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Rectangle 40"/>
          <p:cNvSpPr/>
          <p:nvPr/>
        </p:nvSpPr>
        <p:spPr>
          <a:xfrm>
            <a:off x="5744739" y="1318512"/>
            <a:ext cx="3108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7030A0"/>
                </a:solidFill>
              </a:rPr>
              <a:t>Boston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merupakan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salah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satu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kota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terpadat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err="1" smtClean="0">
                <a:solidFill>
                  <a:srgbClr val="7030A0"/>
                </a:solidFill>
              </a:rPr>
              <a:t>di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Amerika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Serikat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51905" name="Rectangle 1"/>
          <p:cNvSpPr>
            <a:spLocks noChangeArrowheads="1"/>
          </p:cNvSpPr>
          <p:nvPr/>
        </p:nvSpPr>
        <p:spPr bwMode="auto">
          <a:xfrm>
            <a:off x="0" y="0"/>
            <a:ext cx="9144000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-apple-system"/>
                <a:cs typeface="Arial" pitchFamily="34" charset="0"/>
              </a:rPr>
              <a:t>.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60136" y="2020824"/>
            <a:ext cx="33649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Boston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terkenal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memiliki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Kesenjangan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sosial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signifikan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. </a:t>
            </a:r>
          </a:p>
          <a:p>
            <a:pPr algn="just"/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Terdapat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wilayah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sangat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makmur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dan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modern,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sementara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ada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juga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wilayah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menghadapi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kemiskinan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,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Hal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ini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menyebabkan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ea typeface="-apple-system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 Unicode MS" pitchFamily="50" charset="-128"/>
                <a:ea typeface="var(--jp-code-font-family)"/>
                <a:cs typeface="Arial" pitchFamily="34" charset="0"/>
              </a:rPr>
              <a:t>tingginya</a:t>
            </a:r>
            <a:r>
              <a:rPr lang="en-US" dirty="0" smtClean="0">
                <a:solidFill>
                  <a:srgbClr val="7030A0"/>
                </a:solidFill>
                <a:latin typeface="Arial Unicode MS" pitchFamily="50" charset="-128"/>
                <a:ea typeface="var(--jp-code-font-family)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Arial Unicode MS" pitchFamily="50" charset="-128"/>
                <a:ea typeface="var(--jp-code-font-family)"/>
                <a:cs typeface="Arial" pitchFamily="34" charset="0"/>
              </a:rPr>
              <a:t>tingkat</a:t>
            </a:r>
            <a:r>
              <a:rPr lang="en-US" dirty="0" smtClean="0">
                <a:solidFill>
                  <a:srgbClr val="7030A0"/>
                </a:solidFill>
                <a:latin typeface="Arial Unicode MS" pitchFamily="50" charset="-128"/>
                <a:ea typeface="var(--jp-code-font-family)"/>
                <a:cs typeface="Arial" pitchFamily="34" charset="0"/>
              </a:rPr>
              <a:t>  </a:t>
            </a:r>
            <a:r>
              <a:rPr lang="en-US" dirty="0" err="1" smtClean="0">
                <a:solidFill>
                  <a:srgbClr val="7030A0"/>
                </a:solidFill>
                <a:latin typeface="Arial Unicode MS" pitchFamily="50" charset="-128"/>
                <a:ea typeface="var(--jp-code-font-family)"/>
                <a:cs typeface="Arial" pitchFamily="34" charset="0"/>
              </a:rPr>
              <a:t>kejahatan</a:t>
            </a:r>
            <a:r>
              <a:rPr lang="en-US" dirty="0" smtClean="0">
                <a:solidFill>
                  <a:srgbClr val="7030A0"/>
                </a:solidFill>
                <a:latin typeface="Arial Unicode MS" pitchFamily="50" charset="-128"/>
                <a:ea typeface="var(--jp-code-font-family)"/>
                <a:cs typeface="Arial" pitchFamily="34" charset="0"/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45" name="Google Shape;2364;p86"/>
          <p:cNvGrpSpPr/>
          <p:nvPr/>
        </p:nvGrpSpPr>
        <p:grpSpPr>
          <a:xfrm>
            <a:off x="1078548" y="438023"/>
            <a:ext cx="2570174" cy="600665"/>
            <a:chOff x="4551500" y="810150"/>
            <a:chExt cx="3671700" cy="1230063"/>
          </a:xfrm>
        </p:grpSpPr>
        <p:sp>
          <p:nvSpPr>
            <p:cNvPr id="46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66;p86"/>
            <p:cNvSpPr/>
            <p:nvPr/>
          </p:nvSpPr>
          <p:spPr>
            <a:xfrm>
              <a:off x="4551500" y="810150"/>
              <a:ext cx="3671700" cy="952200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Rectangle 47"/>
          <p:cNvSpPr/>
          <p:nvPr/>
        </p:nvSpPr>
        <p:spPr>
          <a:xfrm>
            <a:off x="1233332" y="517420"/>
            <a:ext cx="2361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BACKGROUND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Google Shape;676;p62">
            <a:hlinkClick r:id="" action="ppaction://hlinkshowjump?jump=nextslide"/>
          </p:cNvPr>
          <p:cNvSpPr/>
          <p:nvPr/>
        </p:nvSpPr>
        <p:spPr>
          <a:xfrm>
            <a:off x="8620616" y="4683841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677;p62"/>
          <p:cNvGrpSpPr/>
          <p:nvPr/>
        </p:nvGrpSpPr>
        <p:grpSpPr>
          <a:xfrm>
            <a:off x="8282178" y="4636121"/>
            <a:ext cx="244923" cy="286225"/>
            <a:chOff x="1173525" y="240250"/>
            <a:chExt cx="5255850" cy="5236625"/>
          </a:xfrm>
        </p:grpSpPr>
        <p:sp>
          <p:nvSpPr>
            <p:cNvPr id="71" name="Google Shape;678;p62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9;p62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0;p62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681;p62">
            <a:hlinkClick r:id="" action="ppaction://hlinkshowjump?jump=previousslide"/>
          </p:cNvPr>
          <p:cNvSpPr/>
          <p:nvPr/>
        </p:nvSpPr>
        <p:spPr>
          <a:xfrm flipH="1">
            <a:off x="7978341" y="4683841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682;p62">
            <a:hlinkClick r:id="" action="ppaction://hlinkshowjump?jump=firstslide"/>
          </p:cNvPr>
          <p:cNvSpPr/>
          <p:nvPr/>
        </p:nvSpPr>
        <p:spPr>
          <a:xfrm>
            <a:off x="8278216" y="4616388"/>
            <a:ext cx="244800" cy="3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Rectangle 86"/>
          <p:cNvSpPr/>
          <p:nvPr/>
        </p:nvSpPr>
        <p:spPr>
          <a:xfrm>
            <a:off x="234410" y="363985"/>
            <a:ext cx="1425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dirty="0" smtClean="0">
                <a:solidFill>
                  <a:srgbClr val="7030A0"/>
                </a:solidFill>
              </a:rPr>
              <a:t>01</a:t>
            </a:r>
            <a:endParaRPr lang="en-US" sz="4000" dirty="0">
              <a:solidFill>
                <a:srgbClr val="7030A0"/>
              </a:solidFill>
            </a:endParaRPr>
          </a:p>
        </p:txBody>
      </p:sp>
      <p:grpSp>
        <p:nvGrpSpPr>
          <p:cNvPr id="91" name="Google Shape;3421;p100"/>
          <p:cNvGrpSpPr/>
          <p:nvPr/>
        </p:nvGrpSpPr>
        <p:grpSpPr>
          <a:xfrm>
            <a:off x="485108" y="1657469"/>
            <a:ext cx="4820532" cy="2567693"/>
            <a:chOff x="233350" y="949250"/>
            <a:chExt cx="7137300" cy="3802300"/>
          </a:xfrm>
        </p:grpSpPr>
        <p:sp>
          <p:nvSpPr>
            <p:cNvPr id="92" name="Google Shape;3422;p10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23;p10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424;p10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425;p10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426;p10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427;p10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428;p10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429;p10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30;p10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31;p10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32;p10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33;p10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34;p10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35;p10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36;p10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37;p10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38;p10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39;p10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40;p10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41;p10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42;p10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43;p10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44;p10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45;p10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46;p10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47;p10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48;p10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49;p10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50;p10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51;p10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52;p10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53;p10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54;p10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55;p10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56;p10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57;p10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58;p10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59;p10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60;p10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61;p10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62;p10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63;p10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64;p10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65;p10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66;p10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67;p10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68;p10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69;p10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70;p10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71;p10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72;p10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3486;p100"/>
          <p:cNvGrpSpPr/>
          <p:nvPr/>
        </p:nvGrpSpPr>
        <p:grpSpPr>
          <a:xfrm>
            <a:off x="1801560" y="1150059"/>
            <a:ext cx="2142928" cy="1051351"/>
            <a:chOff x="4711450" y="2384499"/>
            <a:chExt cx="2142928" cy="1051351"/>
          </a:xfrm>
        </p:grpSpPr>
        <p:grpSp>
          <p:nvGrpSpPr>
            <p:cNvPr id="149" name="Google Shape;3487;p100"/>
            <p:cNvGrpSpPr/>
            <p:nvPr/>
          </p:nvGrpSpPr>
          <p:grpSpPr>
            <a:xfrm flipH="1">
              <a:off x="6414241" y="2384499"/>
              <a:ext cx="440137" cy="485512"/>
              <a:chOff x="4675358" y="1879846"/>
              <a:chExt cx="335317" cy="369858"/>
            </a:xfrm>
          </p:grpSpPr>
          <p:sp>
            <p:nvSpPr>
              <p:cNvPr id="151" name="Google Shape;3488;p100"/>
              <p:cNvSpPr/>
              <p:nvPr/>
            </p:nvSpPr>
            <p:spPr>
              <a:xfrm>
                <a:off x="4675358" y="1879846"/>
                <a:ext cx="335317" cy="36985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210" extrusionOk="0">
                    <a:moveTo>
                      <a:pt x="868" y="688"/>
                    </a:moveTo>
                    <a:cubicBezTo>
                      <a:pt x="1096" y="416"/>
                      <a:pt x="904" y="2"/>
                      <a:pt x="551" y="0"/>
                    </a:cubicBezTo>
                    <a:cubicBezTo>
                      <a:pt x="195" y="0"/>
                      <a:pt x="1" y="412"/>
                      <a:pt x="227" y="684"/>
                    </a:cubicBezTo>
                    <a:lnTo>
                      <a:pt x="549" y="12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489;p100"/>
              <p:cNvSpPr/>
              <p:nvPr/>
            </p:nvSpPr>
            <p:spPr>
              <a:xfrm>
                <a:off x="4712344" y="1903994"/>
                <a:ext cx="227722" cy="227722"/>
              </a:xfrm>
              <a:custGeom>
                <a:avLst/>
                <a:gdLst/>
                <a:ahLst/>
                <a:cxnLst/>
                <a:rect l="l" t="t" r="r" b="b"/>
                <a:pathLst>
                  <a:path w="745" h="745" extrusionOk="0">
                    <a:moveTo>
                      <a:pt x="745" y="320"/>
                    </a:moveTo>
                    <a:cubicBezTo>
                      <a:pt x="745" y="605"/>
                      <a:pt x="402" y="745"/>
                      <a:pt x="201" y="544"/>
                    </a:cubicBezTo>
                    <a:cubicBezTo>
                      <a:pt x="1" y="344"/>
                      <a:pt x="143" y="1"/>
                      <a:pt x="428" y="1"/>
                    </a:cubicBezTo>
                    <a:cubicBezTo>
                      <a:pt x="602" y="1"/>
                      <a:pt x="745" y="143"/>
                      <a:pt x="745" y="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" name="Google Shape;3490;p100"/>
            <p:cNvCxnSpPr/>
            <p:nvPr/>
          </p:nvCxnSpPr>
          <p:spPr>
            <a:xfrm rot="10800000" flipH="1">
              <a:off x="4711450" y="2856250"/>
              <a:ext cx="1913700" cy="579600"/>
            </a:xfrm>
            <a:prstGeom prst="bentConnector3">
              <a:avLst>
                <a:gd name="adj1" fmla="val 100341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154" name="Google Shape;3188;p99"/>
          <p:cNvSpPr/>
          <p:nvPr/>
        </p:nvSpPr>
        <p:spPr>
          <a:xfrm>
            <a:off x="1694876" y="2171701"/>
            <a:ext cx="124400" cy="66675"/>
          </a:xfrm>
          <a:custGeom>
            <a:avLst/>
            <a:gdLst/>
            <a:ahLst/>
            <a:cxnLst/>
            <a:rect l="l" t="t" r="r" b="b"/>
            <a:pathLst>
              <a:path w="32642" h="19251" extrusionOk="0">
                <a:moveTo>
                  <a:pt x="2846" y="1"/>
                </a:moveTo>
                <a:lnTo>
                  <a:pt x="2909" y="210"/>
                </a:lnTo>
                <a:lnTo>
                  <a:pt x="3035" y="273"/>
                </a:lnTo>
                <a:lnTo>
                  <a:pt x="2993" y="356"/>
                </a:lnTo>
                <a:lnTo>
                  <a:pt x="2909" y="440"/>
                </a:lnTo>
                <a:lnTo>
                  <a:pt x="2930" y="545"/>
                </a:lnTo>
                <a:lnTo>
                  <a:pt x="2993" y="586"/>
                </a:lnTo>
                <a:lnTo>
                  <a:pt x="2972" y="649"/>
                </a:lnTo>
                <a:lnTo>
                  <a:pt x="2909" y="733"/>
                </a:lnTo>
                <a:lnTo>
                  <a:pt x="2951" y="775"/>
                </a:lnTo>
                <a:lnTo>
                  <a:pt x="2951" y="858"/>
                </a:lnTo>
                <a:lnTo>
                  <a:pt x="2993" y="900"/>
                </a:lnTo>
                <a:lnTo>
                  <a:pt x="2909" y="1047"/>
                </a:lnTo>
                <a:lnTo>
                  <a:pt x="2825" y="1089"/>
                </a:lnTo>
                <a:lnTo>
                  <a:pt x="2763" y="1256"/>
                </a:lnTo>
                <a:lnTo>
                  <a:pt x="2721" y="1298"/>
                </a:lnTo>
                <a:lnTo>
                  <a:pt x="2721" y="1423"/>
                </a:lnTo>
                <a:lnTo>
                  <a:pt x="2637" y="1486"/>
                </a:lnTo>
                <a:lnTo>
                  <a:pt x="2616" y="1591"/>
                </a:lnTo>
                <a:lnTo>
                  <a:pt x="2470" y="1674"/>
                </a:lnTo>
                <a:lnTo>
                  <a:pt x="2386" y="1633"/>
                </a:lnTo>
                <a:lnTo>
                  <a:pt x="2344" y="1570"/>
                </a:lnTo>
                <a:lnTo>
                  <a:pt x="2428" y="1465"/>
                </a:lnTo>
                <a:lnTo>
                  <a:pt x="2449" y="1507"/>
                </a:lnTo>
                <a:lnTo>
                  <a:pt x="2532" y="1465"/>
                </a:lnTo>
                <a:lnTo>
                  <a:pt x="2553" y="1528"/>
                </a:lnTo>
                <a:lnTo>
                  <a:pt x="2595" y="1486"/>
                </a:lnTo>
                <a:lnTo>
                  <a:pt x="2595" y="1361"/>
                </a:lnTo>
                <a:lnTo>
                  <a:pt x="2658" y="1214"/>
                </a:lnTo>
                <a:lnTo>
                  <a:pt x="2742" y="1151"/>
                </a:lnTo>
                <a:lnTo>
                  <a:pt x="2742" y="1047"/>
                </a:lnTo>
                <a:lnTo>
                  <a:pt x="2700" y="1068"/>
                </a:lnTo>
                <a:lnTo>
                  <a:pt x="2553" y="1172"/>
                </a:lnTo>
                <a:lnTo>
                  <a:pt x="2512" y="1214"/>
                </a:lnTo>
                <a:lnTo>
                  <a:pt x="2428" y="1214"/>
                </a:lnTo>
                <a:lnTo>
                  <a:pt x="2428" y="1172"/>
                </a:lnTo>
                <a:lnTo>
                  <a:pt x="2532" y="1068"/>
                </a:lnTo>
                <a:lnTo>
                  <a:pt x="2658" y="1005"/>
                </a:lnTo>
                <a:lnTo>
                  <a:pt x="2700" y="963"/>
                </a:lnTo>
                <a:lnTo>
                  <a:pt x="2658" y="879"/>
                </a:lnTo>
                <a:lnTo>
                  <a:pt x="2616" y="879"/>
                </a:lnTo>
                <a:lnTo>
                  <a:pt x="2532" y="900"/>
                </a:lnTo>
                <a:lnTo>
                  <a:pt x="2470" y="796"/>
                </a:lnTo>
                <a:lnTo>
                  <a:pt x="2407" y="754"/>
                </a:lnTo>
                <a:lnTo>
                  <a:pt x="2135" y="754"/>
                </a:lnTo>
                <a:lnTo>
                  <a:pt x="2009" y="649"/>
                </a:lnTo>
                <a:lnTo>
                  <a:pt x="1716" y="419"/>
                </a:lnTo>
                <a:lnTo>
                  <a:pt x="1696" y="440"/>
                </a:lnTo>
                <a:lnTo>
                  <a:pt x="1675" y="545"/>
                </a:lnTo>
                <a:lnTo>
                  <a:pt x="1591" y="754"/>
                </a:lnTo>
                <a:lnTo>
                  <a:pt x="1591" y="858"/>
                </a:lnTo>
                <a:lnTo>
                  <a:pt x="1654" y="1068"/>
                </a:lnTo>
                <a:lnTo>
                  <a:pt x="1591" y="1382"/>
                </a:lnTo>
                <a:lnTo>
                  <a:pt x="1612" y="1507"/>
                </a:lnTo>
                <a:lnTo>
                  <a:pt x="1591" y="1674"/>
                </a:lnTo>
                <a:lnTo>
                  <a:pt x="1612" y="1737"/>
                </a:lnTo>
                <a:lnTo>
                  <a:pt x="1675" y="1737"/>
                </a:lnTo>
                <a:lnTo>
                  <a:pt x="1696" y="1800"/>
                </a:lnTo>
                <a:lnTo>
                  <a:pt x="1654" y="1884"/>
                </a:lnTo>
                <a:lnTo>
                  <a:pt x="1591" y="1884"/>
                </a:lnTo>
                <a:lnTo>
                  <a:pt x="1570" y="1946"/>
                </a:lnTo>
                <a:lnTo>
                  <a:pt x="1591" y="2009"/>
                </a:lnTo>
                <a:lnTo>
                  <a:pt x="1696" y="2030"/>
                </a:lnTo>
                <a:lnTo>
                  <a:pt x="1654" y="2135"/>
                </a:lnTo>
                <a:lnTo>
                  <a:pt x="1654" y="2239"/>
                </a:lnTo>
                <a:lnTo>
                  <a:pt x="1591" y="2323"/>
                </a:lnTo>
                <a:lnTo>
                  <a:pt x="1549" y="2302"/>
                </a:lnTo>
                <a:lnTo>
                  <a:pt x="1507" y="2344"/>
                </a:lnTo>
                <a:lnTo>
                  <a:pt x="1507" y="2428"/>
                </a:lnTo>
                <a:lnTo>
                  <a:pt x="1675" y="2449"/>
                </a:lnTo>
                <a:lnTo>
                  <a:pt x="1821" y="2470"/>
                </a:lnTo>
                <a:lnTo>
                  <a:pt x="1926" y="2553"/>
                </a:lnTo>
                <a:lnTo>
                  <a:pt x="2072" y="2553"/>
                </a:lnTo>
                <a:lnTo>
                  <a:pt x="2114" y="2637"/>
                </a:lnTo>
                <a:lnTo>
                  <a:pt x="2135" y="2783"/>
                </a:lnTo>
                <a:lnTo>
                  <a:pt x="2093" y="2658"/>
                </a:lnTo>
                <a:lnTo>
                  <a:pt x="1988" y="2574"/>
                </a:lnTo>
                <a:lnTo>
                  <a:pt x="1905" y="2616"/>
                </a:lnTo>
                <a:lnTo>
                  <a:pt x="1821" y="2553"/>
                </a:lnTo>
                <a:lnTo>
                  <a:pt x="1612" y="2532"/>
                </a:lnTo>
                <a:lnTo>
                  <a:pt x="1570" y="2470"/>
                </a:lnTo>
                <a:lnTo>
                  <a:pt x="1507" y="2511"/>
                </a:lnTo>
                <a:lnTo>
                  <a:pt x="1507" y="2616"/>
                </a:lnTo>
                <a:lnTo>
                  <a:pt x="1403" y="2763"/>
                </a:lnTo>
                <a:lnTo>
                  <a:pt x="1403" y="2846"/>
                </a:lnTo>
                <a:lnTo>
                  <a:pt x="1403" y="2930"/>
                </a:lnTo>
                <a:lnTo>
                  <a:pt x="1340" y="3076"/>
                </a:lnTo>
                <a:lnTo>
                  <a:pt x="1277" y="3202"/>
                </a:lnTo>
                <a:lnTo>
                  <a:pt x="1131" y="3558"/>
                </a:lnTo>
                <a:lnTo>
                  <a:pt x="1089" y="3809"/>
                </a:lnTo>
                <a:lnTo>
                  <a:pt x="942" y="4102"/>
                </a:lnTo>
                <a:lnTo>
                  <a:pt x="921" y="4415"/>
                </a:lnTo>
                <a:lnTo>
                  <a:pt x="838" y="4541"/>
                </a:lnTo>
                <a:lnTo>
                  <a:pt x="733" y="4667"/>
                </a:lnTo>
                <a:lnTo>
                  <a:pt x="649" y="4855"/>
                </a:lnTo>
                <a:lnTo>
                  <a:pt x="608" y="4939"/>
                </a:lnTo>
                <a:lnTo>
                  <a:pt x="566" y="5043"/>
                </a:lnTo>
                <a:lnTo>
                  <a:pt x="419" y="5231"/>
                </a:lnTo>
                <a:lnTo>
                  <a:pt x="356" y="5336"/>
                </a:lnTo>
                <a:lnTo>
                  <a:pt x="398" y="5566"/>
                </a:lnTo>
                <a:lnTo>
                  <a:pt x="336" y="5776"/>
                </a:lnTo>
                <a:lnTo>
                  <a:pt x="336" y="5922"/>
                </a:lnTo>
                <a:lnTo>
                  <a:pt x="419" y="6027"/>
                </a:lnTo>
                <a:lnTo>
                  <a:pt x="356" y="6110"/>
                </a:lnTo>
                <a:lnTo>
                  <a:pt x="336" y="6194"/>
                </a:lnTo>
                <a:lnTo>
                  <a:pt x="398" y="6340"/>
                </a:lnTo>
                <a:lnTo>
                  <a:pt x="356" y="6592"/>
                </a:lnTo>
                <a:lnTo>
                  <a:pt x="315" y="6717"/>
                </a:lnTo>
                <a:lnTo>
                  <a:pt x="231" y="6759"/>
                </a:lnTo>
                <a:lnTo>
                  <a:pt x="252" y="6843"/>
                </a:lnTo>
                <a:lnTo>
                  <a:pt x="294" y="6864"/>
                </a:lnTo>
                <a:lnTo>
                  <a:pt x="231" y="7031"/>
                </a:lnTo>
                <a:lnTo>
                  <a:pt x="84" y="7136"/>
                </a:lnTo>
                <a:lnTo>
                  <a:pt x="1" y="7261"/>
                </a:lnTo>
                <a:lnTo>
                  <a:pt x="1" y="7387"/>
                </a:lnTo>
                <a:lnTo>
                  <a:pt x="105" y="7554"/>
                </a:lnTo>
                <a:lnTo>
                  <a:pt x="210" y="7763"/>
                </a:lnTo>
                <a:lnTo>
                  <a:pt x="210" y="7993"/>
                </a:lnTo>
                <a:lnTo>
                  <a:pt x="189" y="8119"/>
                </a:lnTo>
                <a:lnTo>
                  <a:pt x="126" y="8203"/>
                </a:lnTo>
                <a:lnTo>
                  <a:pt x="126" y="8286"/>
                </a:lnTo>
                <a:lnTo>
                  <a:pt x="147" y="8370"/>
                </a:lnTo>
                <a:lnTo>
                  <a:pt x="189" y="8496"/>
                </a:lnTo>
                <a:lnTo>
                  <a:pt x="126" y="8579"/>
                </a:lnTo>
                <a:lnTo>
                  <a:pt x="105" y="8642"/>
                </a:lnTo>
                <a:lnTo>
                  <a:pt x="126" y="8726"/>
                </a:lnTo>
                <a:lnTo>
                  <a:pt x="356" y="9102"/>
                </a:lnTo>
                <a:lnTo>
                  <a:pt x="398" y="9207"/>
                </a:lnTo>
                <a:lnTo>
                  <a:pt x="356" y="9270"/>
                </a:lnTo>
                <a:lnTo>
                  <a:pt x="398" y="9353"/>
                </a:lnTo>
                <a:lnTo>
                  <a:pt x="524" y="9479"/>
                </a:lnTo>
                <a:lnTo>
                  <a:pt x="545" y="9542"/>
                </a:lnTo>
                <a:lnTo>
                  <a:pt x="628" y="9542"/>
                </a:lnTo>
                <a:lnTo>
                  <a:pt x="628" y="9437"/>
                </a:lnTo>
                <a:lnTo>
                  <a:pt x="628" y="9312"/>
                </a:lnTo>
                <a:lnTo>
                  <a:pt x="712" y="9333"/>
                </a:lnTo>
                <a:lnTo>
                  <a:pt x="733" y="9312"/>
                </a:lnTo>
                <a:lnTo>
                  <a:pt x="733" y="9353"/>
                </a:lnTo>
                <a:lnTo>
                  <a:pt x="838" y="9353"/>
                </a:lnTo>
                <a:lnTo>
                  <a:pt x="859" y="9416"/>
                </a:lnTo>
                <a:lnTo>
                  <a:pt x="984" y="9437"/>
                </a:lnTo>
                <a:lnTo>
                  <a:pt x="880" y="9437"/>
                </a:lnTo>
                <a:lnTo>
                  <a:pt x="817" y="9479"/>
                </a:lnTo>
                <a:lnTo>
                  <a:pt x="754" y="9437"/>
                </a:lnTo>
                <a:lnTo>
                  <a:pt x="712" y="9437"/>
                </a:lnTo>
                <a:lnTo>
                  <a:pt x="712" y="9521"/>
                </a:lnTo>
                <a:lnTo>
                  <a:pt x="754" y="9542"/>
                </a:lnTo>
                <a:lnTo>
                  <a:pt x="754" y="9688"/>
                </a:lnTo>
                <a:lnTo>
                  <a:pt x="817" y="9793"/>
                </a:lnTo>
                <a:lnTo>
                  <a:pt x="838" y="9835"/>
                </a:lnTo>
                <a:lnTo>
                  <a:pt x="733" y="9793"/>
                </a:lnTo>
                <a:lnTo>
                  <a:pt x="670" y="9688"/>
                </a:lnTo>
                <a:lnTo>
                  <a:pt x="649" y="9646"/>
                </a:lnTo>
                <a:lnTo>
                  <a:pt x="608" y="9688"/>
                </a:lnTo>
                <a:lnTo>
                  <a:pt x="608" y="9772"/>
                </a:lnTo>
                <a:lnTo>
                  <a:pt x="545" y="9835"/>
                </a:lnTo>
                <a:lnTo>
                  <a:pt x="566" y="9877"/>
                </a:lnTo>
                <a:lnTo>
                  <a:pt x="545" y="9981"/>
                </a:lnTo>
                <a:lnTo>
                  <a:pt x="545" y="10086"/>
                </a:lnTo>
                <a:lnTo>
                  <a:pt x="608" y="10107"/>
                </a:lnTo>
                <a:lnTo>
                  <a:pt x="628" y="10211"/>
                </a:lnTo>
                <a:lnTo>
                  <a:pt x="733" y="10274"/>
                </a:lnTo>
                <a:lnTo>
                  <a:pt x="775" y="10358"/>
                </a:lnTo>
                <a:lnTo>
                  <a:pt x="775" y="10421"/>
                </a:lnTo>
                <a:lnTo>
                  <a:pt x="712" y="10504"/>
                </a:lnTo>
                <a:lnTo>
                  <a:pt x="649" y="10504"/>
                </a:lnTo>
                <a:lnTo>
                  <a:pt x="649" y="10567"/>
                </a:lnTo>
                <a:lnTo>
                  <a:pt x="670" y="10672"/>
                </a:lnTo>
                <a:lnTo>
                  <a:pt x="670" y="10797"/>
                </a:lnTo>
                <a:lnTo>
                  <a:pt x="712" y="10839"/>
                </a:lnTo>
                <a:lnTo>
                  <a:pt x="775" y="10923"/>
                </a:lnTo>
                <a:lnTo>
                  <a:pt x="817" y="11111"/>
                </a:lnTo>
                <a:lnTo>
                  <a:pt x="942" y="11362"/>
                </a:lnTo>
                <a:lnTo>
                  <a:pt x="1026" y="11509"/>
                </a:lnTo>
                <a:lnTo>
                  <a:pt x="1068" y="11530"/>
                </a:lnTo>
                <a:lnTo>
                  <a:pt x="1047" y="11571"/>
                </a:lnTo>
                <a:lnTo>
                  <a:pt x="1047" y="11613"/>
                </a:lnTo>
                <a:lnTo>
                  <a:pt x="1152" y="11718"/>
                </a:lnTo>
                <a:lnTo>
                  <a:pt x="1172" y="11843"/>
                </a:lnTo>
                <a:lnTo>
                  <a:pt x="1152" y="11990"/>
                </a:lnTo>
                <a:lnTo>
                  <a:pt x="1131" y="12094"/>
                </a:lnTo>
                <a:lnTo>
                  <a:pt x="1089" y="12136"/>
                </a:lnTo>
                <a:lnTo>
                  <a:pt x="1131" y="12199"/>
                </a:lnTo>
                <a:lnTo>
                  <a:pt x="1172" y="12262"/>
                </a:lnTo>
                <a:lnTo>
                  <a:pt x="1382" y="12262"/>
                </a:lnTo>
                <a:lnTo>
                  <a:pt x="1486" y="12283"/>
                </a:lnTo>
                <a:lnTo>
                  <a:pt x="1591" y="12346"/>
                </a:lnTo>
                <a:lnTo>
                  <a:pt x="1675" y="12366"/>
                </a:lnTo>
                <a:lnTo>
                  <a:pt x="1821" y="12366"/>
                </a:lnTo>
                <a:lnTo>
                  <a:pt x="1884" y="12450"/>
                </a:lnTo>
                <a:lnTo>
                  <a:pt x="1884" y="12555"/>
                </a:lnTo>
                <a:lnTo>
                  <a:pt x="2030" y="12618"/>
                </a:lnTo>
                <a:lnTo>
                  <a:pt x="2135" y="12618"/>
                </a:lnTo>
                <a:lnTo>
                  <a:pt x="2281" y="12680"/>
                </a:lnTo>
                <a:lnTo>
                  <a:pt x="2302" y="12722"/>
                </a:lnTo>
                <a:lnTo>
                  <a:pt x="2302" y="12827"/>
                </a:lnTo>
                <a:lnTo>
                  <a:pt x="2344" y="12869"/>
                </a:lnTo>
                <a:lnTo>
                  <a:pt x="2407" y="12827"/>
                </a:lnTo>
                <a:lnTo>
                  <a:pt x="2470" y="12827"/>
                </a:lnTo>
                <a:lnTo>
                  <a:pt x="2616" y="12973"/>
                </a:lnTo>
                <a:lnTo>
                  <a:pt x="2805" y="13245"/>
                </a:lnTo>
                <a:lnTo>
                  <a:pt x="2825" y="13434"/>
                </a:lnTo>
                <a:lnTo>
                  <a:pt x="2805" y="13559"/>
                </a:lnTo>
                <a:lnTo>
                  <a:pt x="2805" y="13664"/>
                </a:lnTo>
                <a:lnTo>
                  <a:pt x="4185" y="13643"/>
                </a:lnTo>
                <a:lnTo>
                  <a:pt x="4206" y="13706"/>
                </a:lnTo>
                <a:lnTo>
                  <a:pt x="4206" y="13747"/>
                </a:lnTo>
                <a:lnTo>
                  <a:pt x="6131" y="14647"/>
                </a:lnTo>
                <a:lnTo>
                  <a:pt x="7784" y="14689"/>
                </a:lnTo>
                <a:lnTo>
                  <a:pt x="7826" y="14480"/>
                </a:lnTo>
                <a:lnTo>
                  <a:pt x="8747" y="14501"/>
                </a:lnTo>
                <a:lnTo>
                  <a:pt x="8872" y="14584"/>
                </a:lnTo>
                <a:lnTo>
                  <a:pt x="8935" y="14710"/>
                </a:lnTo>
                <a:lnTo>
                  <a:pt x="8998" y="14773"/>
                </a:lnTo>
                <a:lnTo>
                  <a:pt x="9019" y="14815"/>
                </a:lnTo>
                <a:lnTo>
                  <a:pt x="9082" y="14815"/>
                </a:lnTo>
                <a:lnTo>
                  <a:pt x="9123" y="14898"/>
                </a:lnTo>
                <a:lnTo>
                  <a:pt x="9103" y="14961"/>
                </a:lnTo>
                <a:lnTo>
                  <a:pt x="9207" y="14982"/>
                </a:lnTo>
                <a:lnTo>
                  <a:pt x="9270" y="15066"/>
                </a:lnTo>
                <a:lnTo>
                  <a:pt x="9270" y="15107"/>
                </a:lnTo>
                <a:lnTo>
                  <a:pt x="9228" y="15170"/>
                </a:lnTo>
                <a:lnTo>
                  <a:pt x="9312" y="15191"/>
                </a:lnTo>
                <a:lnTo>
                  <a:pt x="9395" y="15233"/>
                </a:lnTo>
                <a:lnTo>
                  <a:pt x="9437" y="15317"/>
                </a:lnTo>
                <a:lnTo>
                  <a:pt x="9458" y="15442"/>
                </a:lnTo>
                <a:lnTo>
                  <a:pt x="9500" y="15484"/>
                </a:lnTo>
                <a:lnTo>
                  <a:pt x="9521" y="15505"/>
                </a:lnTo>
                <a:lnTo>
                  <a:pt x="9542" y="15526"/>
                </a:lnTo>
                <a:lnTo>
                  <a:pt x="9626" y="15610"/>
                </a:lnTo>
                <a:lnTo>
                  <a:pt x="9626" y="15693"/>
                </a:lnTo>
                <a:lnTo>
                  <a:pt x="9605" y="15714"/>
                </a:lnTo>
                <a:lnTo>
                  <a:pt x="9521" y="15735"/>
                </a:lnTo>
                <a:lnTo>
                  <a:pt x="9521" y="15756"/>
                </a:lnTo>
                <a:lnTo>
                  <a:pt x="9626" y="15903"/>
                </a:lnTo>
                <a:lnTo>
                  <a:pt x="9709" y="15965"/>
                </a:lnTo>
                <a:lnTo>
                  <a:pt x="9730" y="16070"/>
                </a:lnTo>
                <a:lnTo>
                  <a:pt x="9730" y="16112"/>
                </a:lnTo>
                <a:lnTo>
                  <a:pt x="9751" y="16112"/>
                </a:lnTo>
                <a:lnTo>
                  <a:pt x="9793" y="16133"/>
                </a:lnTo>
                <a:lnTo>
                  <a:pt x="9835" y="16133"/>
                </a:lnTo>
                <a:lnTo>
                  <a:pt x="9877" y="16154"/>
                </a:lnTo>
                <a:lnTo>
                  <a:pt x="9919" y="16216"/>
                </a:lnTo>
                <a:lnTo>
                  <a:pt x="9919" y="16237"/>
                </a:lnTo>
                <a:lnTo>
                  <a:pt x="9960" y="16279"/>
                </a:lnTo>
                <a:lnTo>
                  <a:pt x="10023" y="16279"/>
                </a:lnTo>
                <a:lnTo>
                  <a:pt x="10149" y="16342"/>
                </a:lnTo>
                <a:lnTo>
                  <a:pt x="10170" y="16384"/>
                </a:lnTo>
                <a:lnTo>
                  <a:pt x="10253" y="16426"/>
                </a:lnTo>
                <a:lnTo>
                  <a:pt x="10379" y="16467"/>
                </a:lnTo>
                <a:lnTo>
                  <a:pt x="10400" y="16530"/>
                </a:lnTo>
                <a:lnTo>
                  <a:pt x="10463" y="16530"/>
                </a:lnTo>
                <a:lnTo>
                  <a:pt x="10504" y="16488"/>
                </a:lnTo>
                <a:lnTo>
                  <a:pt x="10504" y="16467"/>
                </a:lnTo>
                <a:lnTo>
                  <a:pt x="10609" y="16384"/>
                </a:lnTo>
                <a:lnTo>
                  <a:pt x="10672" y="16384"/>
                </a:lnTo>
                <a:lnTo>
                  <a:pt x="10672" y="16342"/>
                </a:lnTo>
                <a:lnTo>
                  <a:pt x="10672" y="16321"/>
                </a:lnTo>
                <a:lnTo>
                  <a:pt x="10714" y="16237"/>
                </a:lnTo>
                <a:lnTo>
                  <a:pt x="10797" y="16070"/>
                </a:lnTo>
                <a:lnTo>
                  <a:pt x="10839" y="16028"/>
                </a:lnTo>
                <a:lnTo>
                  <a:pt x="10923" y="16007"/>
                </a:lnTo>
                <a:lnTo>
                  <a:pt x="10965" y="16007"/>
                </a:lnTo>
                <a:lnTo>
                  <a:pt x="10986" y="16028"/>
                </a:lnTo>
                <a:lnTo>
                  <a:pt x="11027" y="16028"/>
                </a:lnTo>
                <a:lnTo>
                  <a:pt x="11069" y="15944"/>
                </a:lnTo>
                <a:lnTo>
                  <a:pt x="11174" y="15944"/>
                </a:lnTo>
                <a:lnTo>
                  <a:pt x="11279" y="15965"/>
                </a:lnTo>
                <a:lnTo>
                  <a:pt x="11383" y="15944"/>
                </a:lnTo>
                <a:lnTo>
                  <a:pt x="11404" y="15965"/>
                </a:lnTo>
                <a:lnTo>
                  <a:pt x="11425" y="16007"/>
                </a:lnTo>
                <a:lnTo>
                  <a:pt x="11509" y="16007"/>
                </a:lnTo>
                <a:lnTo>
                  <a:pt x="11592" y="16028"/>
                </a:lnTo>
                <a:lnTo>
                  <a:pt x="11634" y="16133"/>
                </a:lnTo>
                <a:lnTo>
                  <a:pt x="11739" y="16216"/>
                </a:lnTo>
                <a:lnTo>
                  <a:pt x="11844" y="16363"/>
                </a:lnTo>
                <a:lnTo>
                  <a:pt x="11864" y="16467"/>
                </a:lnTo>
                <a:lnTo>
                  <a:pt x="11927" y="16530"/>
                </a:lnTo>
                <a:lnTo>
                  <a:pt x="11927" y="16593"/>
                </a:lnTo>
                <a:lnTo>
                  <a:pt x="11927" y="16760"/>
                </a:lnTo>
                <a:lnTo>
                  <a:pt x="12011" y="16781"/>
                </a:lnTo>
                <a:lnTo>
                  <a:pt x="12032" y="16865"/>
                </a:lnTo>
                <a:lnTo>
                  <a:pt x="12116" y="17074"/>
                </a:lnTo>
                <a:lnTo>
                  <a:pt x="12157" y="17095"/>
                </a:lnTo>
                <a:lnTo>
                  <a:pt x="12178" y="17179"/>
                </a:lnTo>
                <a:lnTo>
                  <a:pt x="12262" y="17221"/>
                </a:lnTo>
                <a:lnTo>
                  <a:pt x="12283" y="17325"/>
                </a:lnTo>
                <a:lnTo>
                  <a:pt x="12346" y="17430"/>
                </a:lnTo>
                <a:lnTo>
                  <a:pt x="12450" y="17514"/>
                </a:lnTo>
                <a:lnTo>
                  <a:pt x="12429" y="17618"/>
                </a:lnTo>
                <a:lnTo>
                  <a:pt x="12429" y="17723"/>
                </a:lnTo>
                <a:lnTo>
                  <a:pt x="12429" y="17786"/>
                </a:lnTo>
                <a:lnTo>
                  <a:pt x="12429" y="17807"/>
                </a:lnTo>
                <a:lnTo>
                  <a:pt x="12555" y="18141"/>
                </a:lnTo>
                <a:lnTo>
                  <a:pt x="12534" y="18309"/>
                </a:lnTo>
                <a:lnTo>
                  <a:pt x="12576" y="18351"/>
                </a:lnTo>
                <a:lnTo>
                  <a:pt x="12597" y="18351"/>
                </a:lnTo>
                <a:lnTo>
                  <a:pt x="12660" y="18372"/>
                </a:lnTo>
                <a:lnTo>
                  <a:pt x="12743" y="18372"/>
                </a:lnTo>
                <a:lnTo>
                  <a:pt x="12806" y="18413"/>
                </a:lnTo>
                <a:lnTo>
                  <a:pt x="12911" y="18518"/>
                </a:lnTo>
                <a:lnTo>
                  <a:pt x="13099" y="18560"/>
                </a:lnTo>
                <a:lnTo>
                  <a:pt x="13204" y="18644"/>
                </a:lnTo>
                <a:lnTo>
                  <a:pt x="13308" y="18644"/>
                </a:lnTo>
                <a:lnTo>
                  <a:pt x="13329" y="18727"/>
                </a:lnTo>
                <a:lnTo>
                  <a:pt x="13392" y="18748"/>
                </a:lnTo>
                <a:lnTo>
                  <a:pt x="13476" y="18581"/>
                </a:lnTo>
                <a:lnTo>
                  <a:pt x="13496" y="18455"/>
                </a:lnTo>
                <a:lnTo>
                  <a:pt x="13476" y="18372"/>
                </a:lnTo>
                <a:lnTo>
                  <a:pt x="13476" y="18120"/>
                </a:lnTo>
                <a:lnTo>
                  <a:pt x="13413" y="18037"/>
                </a:lnTo>
                <a:lnTo>
                  <a:pt x="13496" y="17911"/>
                </a:lnTo>
                <a:lnTo>
                  <a:pt x="13538" y="17723"/>
                </a:lnTo>
                <a:lnTo>
                  <a:pt x="13622" y="17618"/>
                </a:lnTo>
                <a:lnTo>
                  <a:pt x="13580" y="17409"/>
                </a:lnTo>
                <a:lnTo>
                  <a:pt x="13685" y="17367"/>
                </a:lnTo>
                <a:lnTo>
                  <a:pt x="13789" y="17284"/>
                </a:lnTo>
                <a:lnTo>
                  <a:pt x="13727" y="17200"/>
                </a:lnTo>
                <a:lnTo>
                  <a:pt x="13831" y="17074"/>
                </a:lnTo>
                <a:lnTo>
                  <a:pt x="13894" y="17095"/>
                </a:lnTo>
                <a:lnTo>
                  <a:pt x="13999" y="17053"/>
                </a:lnTo>
                <a:lnTo>
                  <a:pt x="13957" y="16907"/>
                </a:lnTo>
                <a:lnTo>
                  <a:pt x="13957" y="16907"/>
                </a:lnTo>
                <a:lnTo>
                  <a:pt x="14040" y="16970"/>
                </a:lnTo>
                <a:lnTo>
                  <a:pt x="14145" y="16907"/>
                </a:lnTo>
                <a:lnTo>
                  <a:pt x="14103" y="16865"/>
                </a:lnTo>
                <a:lnTo>
                  <a:pt x="14208" y="16781"/>
                </a:lnTo>
                <a:lnTo>
                  <a:pt x="14250" y="16802"/>
                </a:lnTo>
                <a:lnTo>
                  <a:pt x="14312" y="16781"/>
                </a:lnTo>
                <a:lnTo>
                  <a:pt x="14375" y="16865"/>
                </a:lnTo>
                <a:lnTo>
                  <a:pt x="14271" y="16949"/>
                </a:lnTo>
                <a:lnTo>
                  <a:pt x="14354" y="16949"/>
                </a:lnTo>
                <a:lnTo>
                  <a:pt x="14459" y="16844"/>
                </a:lnTo>
                <a:lnTo>
                  <a:pt x="14543" y="16844"/>
                </a:lnTo>
                <a:lnTo>
                  <a:pt x="14794" y="16739"/>
                </a:lnTo>
                <a:lnTo>
                  <a:pt x="14982" y="16551"/>
                </a:lnTo>
                <a:lnTo>
                  <a:pt x="15066" y="16551"/>
                </a:lnTo>
                <a:lnTo>
                  <a:pt x="15108" y="16488"/>
                </a:lnTo>
                <a:lnTo>
                  <a:pt x="15087" y="16384"/>
                </a:lnTo>
                <a:lnTo>
                  <a:pt x="15108" y="16258"/>
                </a:lnTo>
                <a:lnTo>
                  <a:pt x="15045" y="16112"/>
                </a:lnTo>
                <a:lnTo>
                  <a:pt x="15087" y="16175"/>
                </a:lnTo>
                <a:lnTo>
                  <a:pt x="15170" y="16175"/>
                </a:lnTo>
                <a:lnTo>
                  <a:pt x="15275" y="16070"/>
                </a:lnTo>
                <a:lnTo>
                  <a:pt x="15275" y="16028"/>
                </a:lnTo>
                <a:lnTo>
                  <a:pt x="15317" y="16133"/>
                </a:lnTo>
                <a:lnTo>
                  <a:pt x="15254" y="16237"/>
                </a:lnTo>
                <a:lnTo>
                  <a:pt x="15275" y="16321"/>
                </a:lnTo>
                <a:lnTo>
                  <a:pt x="15275" y="16426"/>
                </a:lnTo>
                <a:lnTo>
                  <a:pt x="15401" y="16384"/>
                </a:lnTo>
                <a:lnTo>
                  <a:pt x="15484" y="16258"/>
                </a:lnTo>
                <a:lnTo>
                  <a:pt x="15568" y="16258"/>
                </a:lnTo>
                <a:lnTo>
                  <a:pt x="15631" y="16216"/>
                </a:lnTo>
                <a:lnTo>
                  <a:pt x="15840" y="16154"/>
                </a:lnTo>
                <a:lnTo>
                  <a:pt x="16007" y="16154"/>
                </a:lnTo>
                <a:lnTo>
                  <a:pt x="16258" y="16237"/>
                </a:lnTo>
                <a:lnTo>
                  <a:pt x="16321" y="16279"/>
                </a:lnTo>
                <a:lnTo>
                  <a:pt x="16635" y="16321"/>
                </a:lnTo>
                <a:lnTo>
                  <a:pt x="16740" y="16279"/>
                </a:lnTo>
                <a:lnTo>
                  <a:pt x="16740" y="16237"/>
                </a:lnTo>
                <a:lnTo>
                  <a:pt x="16740" y="16154"/>
                </a:lnTo>
                <a:lnTo>
                  <a:pt x="16844" y="16133"/>
                </a:lnTo>
                <a:lnTo>
                  <a:pt x="16928" y="16154"/>
                </a:lnTo>
                <a:lnTo>
                  <a:pt x="16865" y="16216"/>
                </a:lnTo>
                <a:lnTo>
                  <a:pt x="16928" y="16237"/>
                </a:lnTo>
                <a:lnTo>
                  <a:pt x="16991" y="16216"/>
                </a:lnTo>
                <a:lnTo>
                  <a:pt x="17053" y="16258"/>
                </a:lnTo>
                <a:lnTo>
                  <a:pt x="17053" y="16342"/>
                </a:lnTo>
                <a:lnTo>
                  <a:pt x="17074" y="16384"/>
                </a:lnTo>
                <a:lnTo>
                  <a:pt x="17200" y="16363"/>
                </a:lnTo>
                <a:lnTo>
                  <a:pt x="17242" y="16426"/>
                </a:lnTo>
                <a:lnTo>
                  <a:pt x="17158" y="16488"/>
                </a:lnTo>
                <a:lnTo>
                  <a:pt x="17095" y="16551"/>
                </a:lnTo>
                <a:lnTo>
                  <a:pt x="17179" y="16572"/>
                </a:lnTo>
                <a:lnTo>
                  <a:pt x="17263" y="16551"/>
                </a:lnTo>
                <a:lnTo>
                  <a:pt x="17346" y="16593"/>
                </a:lnTo>
                <a:lnTo>
                  <a:pt x="17493" y="16656"/>
                </a:lnTo>
                <a:lnTo>
                  <a:pt x="17556" y="16572"/>
                </a:lnTo>
                <a:lnTo>
                  <a:pt x="17618" y="16530"/>
                </a:lnTo>
                <a:lnTo>
                  <a:pt x="17723" y="16593"/>
                </a:lnTo>
                <a:lnTo>
                  <a:pt x="17786" y="16656"/>
                </a:lnTo>
                <a:lnTo>
                  <a:pt x="17870" y="16635"/>
                </a:lnTo>
                <a:lnTo>
                  <a:pt x="17870" y="16467"/>
                </a:lnTo>
                <a:lnTo>
                  <a:pt x="17807" y="16363"/>
                </a:lnTo>
                <a:lnTo>
                  <a:pt x="17911" y="16363"/>
                </a:lnTo>
                <a:lnTo>
                  <a:pt x="18016" y="16488"/>
                </a:lnTo>
                <a:lnTo>
                  <a:pt x="18100" y="16530"/>
                </a:lnTo>
                <a:lnTo>
                  <a:pt x="18142" y="16593"/>
                </a:lnTo>
                <a:lnTo>
                  <a:pt x="18204" y="16593"/>
                </a:lnTo>
                <a:lnTo>
                  <a:pt x="18288" y="16635"/>
                </a:lnTo>
                <a:lnTo>
                  <a:pt x="18288" y="16760"/>
                </a:lnTo>
                <a:lnTo>
                  <a:pt x="18309" y="16677"/>
                </a:lnTo>
                <a:lnTo>
                  <a:pt x="18414" y="16656"/>
                </a:lnTo>
                <a:lnTo>
                  <a:pt x="18414" y="16635"/>
                </a:lnTo>
                <a:lnTo>
                  <a:pt x="18288" y="16530"/>
                </a:lnTo>
                <a:lnTo>
                  <a:pt x="18100" y="16447"/>
                </a:lnTo>
                <a:lnTo>
                  <a:pt x="18037" y="16363"/>
                </a:lnTo>
                <a:lnTo>
                  <a:pt x="18037" y="16258"/>
                </a:lnTo>
                <a:lnTo>
                  <a:pt x="18225" y="16175"/>
                </a:lnTo>
                <a:lnTo>
                  <a:pt x="18288" y="16154"/>
                </a:lnTo>
                <a:lnTo>
                  <a:pt x="18183" y="16112"/>
                </a:lnTo>
                <a:lnTo>
                  <a:pt x="18121" y="16049"/>
                </a:lnTo>
                <a:lnTo>
                  <a:pt x="18100" y="16049"/>
                </a:lnTo>
                <a:lnTo>
                  <a:pt x="18016" y="16112"/>
                </a:lnTo>
                <a:lnTo>
                  <a:pt x="17932" y="16154"/>
                </a:lnTo>
                <a:lnTo>
                  <a:pt x="17932" y="16070"/>
                </a:lnTo>
                <a:lnTo>
                  <a:pt x="18037" y="15944"/>
                </a:lnTo>
                <a:lnTo>
                  <a:pt x="18246" y="15861"/>
                </a:lnTo>
                <a:lnTo>
                  <a:pt x="18330" y="15798"/>
                </a:lnTo>
                <a:lnTo>
                  <a:pt x="18665" y="15735"/>
                </a:lnTo>
                <a:lnTo>
                  <a:pt x="18811" y="15756"/>
                </a:lnTo>
                <a:lnTo>
                  <a:pt x="18874" y="15735"/>
                </a:lnTo>
                <a:lnTo>
                  <a:pt x="18958" y="15735"/>
                </a:lnTo>
                <a:lnTo>
                  <a:pt x="19020" y="15651"/>
                </a:lnTo>
                <a:lnTo>
                  <a:pt x="19062" y="15547"/>
                </a:lnTo>
                <a:lnTo>
                  <a:pt x="19146" y="15547"/>
                </a:lnTo>
                <a:lnTo>
                  <a:pt x="19125" y="15631"/>
                </a:lnTo>
                <a:lnTo>
                  <a:pt x="19125" y="15714"/>
                </a:lnTo>
                <a:lnTo>
                  <a:pt x="19250" y="15819"/>
                </a:lnTo>
                <a:lnTo>
                  <a:pt x="19334" y="15756"/>
                </a:lnTo>
                <a:lnTo>
                  <a:pt x="19481" y="15756"/>
                </a:lnTo>
                <a:lnTo>
                  <a:pt x="19585" y="15735"/>
                </a:lnTo>
                <a:lnTo>
                  <a:pt x="19648" y="15798"/>
                </a:lnTo>
                <a:lnTo>
                  <a:pt x="19815" y="15756"/>
                </a:lnTo>
                <a:lnTo>
                  <a:pt x="19878" y="15798"/>
                </a:lnTo>
                <a:lnTo>
                  <a:pt x="20004" y="15714"/>
                </a:lnTo>
                <a:lnTo>
                  <a:pt x="20108" y="15714"/>
                </a:lnTo>
                <a:lnTo>
                  <a:pt x="20129" y="15735"/>
                </a:lnTo>
                <a:lnTo>
                  <a:pt x="20087" y="15756"/>
                </a:lnTo>
                <a:lnTo>
                  <a:pt x="19962" y="15756"/>
                </a:lnTo>
                <a:lnTo>
                  <a:pt x="19920" y="15798"/>
                </a:lnTo>
                <a:lnTo>
                  <a:pt x="20087" y="15819"/>
                </a:lnTo>
                <a:lnTo>
                  <a:pt x="20213" y="15819"/>
                </a:lnTo>
                <a:lnTo>
                  <a:pt x="20318" y="15903"/>
                </a:lnTo>
                <a:lnTo>
                  <a:pt x="20401" y="15944"/>
                </a:lnTo>
                <a:lnTo>
                  <a:pt x="20338" y="15861"/>
                </a:lnTo>
                <a:lnTo>
                  <a:pt x="20338" y="15819"/>
                </a:lnTo>
                <a:lnTo>
                  <a:pt x="20401" y="15819"/>
                </a:lnTo>
                <a:lnTo>
                  <a:pt x="20422" y="15861"/>
                </a:lnTo>
                <a:lnTo>
                  <a:pt x="20527" y="15944"/>
                </a:lnTo>
                <a:lnTo>
                  <a:pt x="20506" y="16007"/>
                </a:lnTo>
                <a:lnTo>
                  <a:pt x="20443" y="15944"/>
                </a:lnTo>
                <a:lnTo>
                  <a:pt x="20422" y="15965"/>
                </a:lnTo>
                <a:lnTo>
                  <a:pt x="20548" y="16049"/>
                </a:lnTo>
                <a:lnTo>
                  <a:pt x="20610" y="16133"/>
                </a:lnTo>
                <a:lnTo>
                  <a:pt x="20652" y="16175"/>
                </a:lnTo>
                <a:lnTo>
                  <a:pt x="20631" y="16216"/>
                </a:lnTo>
                <a:lnTo>
                  <a:pt x="20610" y="16154"/>
                </a:lnTo>
                <a:lnTo>
                  <a:pt x="20590" y="16216"/>
                </a:lnTo>
                <a:lnTo>
                  <a:pt x="20610" y="16258"/>
                </a:lnTo>
                <a:lnTo>
                  <a:pt x="20799" y="16237"/>
                </a:lnTo>
                <a:lnTo>
                  <a:pt x="20903" y="16216"/>
                </a:lnTo>
                <a:lnTo>
                  <a:pt x="21029" y="16070"/>
                </a:lnTo>
                <a:lnTo>
                  <a:pt x="21113" y="16070"/>
                </a:lnTo>
                <a:lnTo>
                  <a:pt x="21113" y="16049"/>
                </a:lnTo>
                <a:lnTo>
                  <a:pt x="21175" y="15965"/>
                </a:lnTo>
                <a:lnTo>
                  <a:pt x="21280" y="15965"/>
                </a:lnTo>
                <a:lnTo>
                  <a:pt x="21364" y="16007"/>
                </a:lnTo>
                <a:lnTo>
                  <a:pt x="21489" y="16049"/>
                </a:lnTo>
                <a:lnTo>
                  <a:pt x="21552" y="16258"/>
                </a:lnTo>
                <a:lnTo>
                  <a:pt x="21636" y="16321"/>
                </a:lnTo>
                <a:lnTo>
                  <a:pt x="21657" y="16321"/>
                </a:lnTo>
                <a:lnTo>
                  <a:pt x="21678" y="16447"/>
                </a:lnTo>
                <a:lnTo>
                  <a:pt x="21761" y="16488"/>
                </a:lnTo>
                <a:lnTo>
                  <a:pt x="21803" y="16488"/>
                </a:lnTo>
                <a:lnTo>
                  <a:pt x="21803" y="16551"/>
                </a:lnTo>
                <a:lnTo>
                  <a:pt x="21866" y="16635"/>
                </a:lnTo>
                <a:lnTo>
                  <a:pt x="21950" y="16656"/>
                </a:lnTo>
                <a:lnTo>
                  <a:pt x="22012" y="16781"/>
                </a:lnTo>
                <a:lnTo>
                  <a:pt x="21991" y="16907"/>
                </a:lnTo>
                <a:lnTo>
                  <a:pt x="21908" y="17179"/>
                </a:lnTo>
                <a:lnTo>
                  <a:pt x="21803" y="17409"/>
                </a:lnTo>
                <a:lnTo>
                  <a:pt x="21803" y="17493"/>
                </a:lnTo>
                <a:lnTo>
                  <a:pt x="21887" y="17597"/>
                </a:lnTo>
                <a:lnTo>
                  <a:pt x="21908" y="17576"/>
                </a:lnTo>
                <a:lnTo>
                  <a:pt x="21971" y="17493"/>
                </a:lnTo>
                <a:lnTo>
                  <a:pt x="21971" y="17430"/>
                </a:lnTo>
                <a:lnTo>
                  <a:pt x="21991" y="17388"/>
                </a:lnTo>
                <a:lnTo>
                  <a:pt x="22075" y="17430"/>
                </a:lnTo>
                <a:lnTo>
                  <a:pt x="22096" y="17535"/>
                </a:lnTo>
                <a:lnTo>
                  <a:pt x="21950" y="17744"/>
                </a:lnTo>
                <a:lnTo>
                  <a:pt x="21971" y="17807"/>
                </a:lnTo>
                <a:lnTo>
                  <a:pt x="21991" y="17911"/>
                </a:lnTo>
                <a:lnTo>
                  <a:pt x="22054" y="18016"/>
                </a:lnTo>
                <a:lnTo>
                  <a:pt x="22075" y="18058"/>
                </a:lnTo>
                <a:lnTo>
                  <a:pt x="22117" y="18037"/>
                </a:lnTo>
                <a:lnTo>
                  <a:pt x="22159" y="18141"/>
                </a:lnTo>
                <a:lnTo>
                  <a:pt x="22201" y="18100"/>
                </a:lnTo>
                <a:lnTo>
                  <a:pt x="22201" y="18058"/>
                </a:lnTo>
                <a:lnTo>
                  <a:pt x="22222" y="18100"/>
                </a:lnTo>
                <a:lnTo>
                  <a:pt x="22368" y="18058"/>
                </a:lnTo>
                <a:lnTo>
                  <a:pt x="22368" y="18058"/>
                </a:lnTo>
                <a:lnTo>
                  <a:pt x="22263" y="18141"/>
                </a:lnTo>
                <a:lnTo>
                  <a:pt x="22222" y="18246"/>
                </a:lnTo>
                <a:lnTo>
                  <a:pt x="22201" y="18309"/>
                </a:lnTo>
                <a:lnTo>
                  <a:pt x="22201" y="18351"/>
                </a:lnTo>
                <a:lnTo>
                  <a:pt x="22368" y="18455"/>
                </a:lnTo>
                <a:lnTo>
                  <a:pt x="22368" y="18581"/>
                </a:lnTo>
                <a:lnTo>
                  <a:pt x="22368" y="18748"/>
                </a:lnTo>
                <a:lnTo>
                  <a:pt x="22410" y="18769"/>
                </a:lnTo>
                <a:lnTo>
                  <a:pt x="22494" y="18769"/>
                </a:lnTo>
                <a:lnTo>
                  <a:pt x="22535" y="18853"/>
                </a:lnTo>
                <a:lnTo>
                  <a:pt x="22515" y="18957"/>
                </a:lnTo>
                <a:lnTo>
                  <a:pt x="22682" y="19062"/>
                </a:lnTo>
                <a:lnTo>
                  <a:pt x="22598" y="19083"/>
                </a:lnTo>
                <a:lnTo>
                  <a:pt x="22724" y="19146"/>
                </a:lnTo>
                <a:lnTo>
                  <a:pt x="22787" y="19188"/>
                </a:lnTo>
                <a:lnTo>
                  <a:pt x="22891" y="19250"/>
                </a:lnTo>
                <a:lnTo>
                  <a:pt x="22996" y="19188"/>
                </a:lnTo>
                <a:lnTo>
                  <a:pt x="23100" y="19167"/>
                </a:lnTo>
                <a:lnTo>
                  <a:pt x="23100" y="18999"/>
                </a:lnTo>
                <a:lnTo>
                  <a:pt x="23163" y="18895"/>
                </a:lnTo>
                <a:lnTo>
                  <a:pt x="23226" y="18769"/>
                </a:lnTo>
                <a:lnTo>
                  <a:pt x="23331" y="18560"/>
                </a:lnTo>
                <a:lnTo>
                  <a:pt x="23310" y="18455"/>
                </a:lnTo>
                <a:lnTo>
                  <a:pt x="23351" y="18413"/>
                </a:lnTo>
                <a:lnTo>
                  <a:pt x="23351" y="18225"/>
                </a:lnTo>
                <a:lnTo>
                  <a:pt x="23331" y="18162"/>
                </a:lnTo>
                <a:lnTo>
                  <a:pt x="23414" y="18120"/>
                </a:lnTo>
                <a:lnTo>
                  <a:pt x="23351" y="17932"/>
                </a:lnTo>
                <a:lnTo>
                  <a:pt x="23247" y="17848"/>
                </a:lnTo>
                <a:lnTo>
                  <a:pt x="23205" y="17493"/>
                </a:lnTo>
                <a:lnTo>
                  <a:pt x="23142" y="17430"/>
                </a:lnTo>
                <a:lnTo>
                  <a:pt x="23163" y="17263"/>
                </a:lnTo>
                <a:lnTo>
                  <a:pt x="23205" y="17116"/>
                </a:lnTo>
                <a:lnTo>
                  <a:pt x="23163" y="17011"/>
                </a:lnTo>
                <a:lnTo>
                  <a:pt x="23100" y="16907"/>
                </a:lnTo>
                <a:lnTo>
                  <a:pt x="23038" y="16656"/>
                </a:lnTo>
                <a:lnTo>
                  <a:pt x="22996" y="16551"/>
                </a:lnTo>
                <a:lnTo>
                  <a:pt x="22954" y="16279"/>
                </a:lnTo>
                <a:lnTo>
                  <a:pt x="22912" y="16133"/>
                </a:lnTo>
                <a:lnTo>
                  <a:pt x="22933" y="15903"/>
                </a:lnTo>
                <a:lnTo>
                  <a:pt x="22912" y="15714"/>
                </a:lnTo>
                <a:lnTo>
                  <a:pt x="22933" y="15379"/>
                </a:lnTo>
                <a:lnTo>
                  <a:pt x="22933" y="15170"/>
                </a:lnTo>
                <a:lnTo>
                  <a:pt x="23038" y="15003"/>
                </a:lnTo>
                <a:lnTo>
                  <a:pt x="23121" y="14856"/>
                </a:lnTo>
                <a:lnTo>
                  <a:pt x="23226" y="14815"/>
                </a:lnTo>
                <a:lnTo>
                  <a:pt x="23268" y="14752"/>
                </a:lnTo>
                <a:lnTo>
                  <a:pt x="23331" y="14752"/>
                </a:lnTo>
                <a:lnTo>
                  <a:pt x="23414" y="14605"/>
                </a:lnTo>
                <a:lnTo>
                  <a:pt x="23414" y="14543"/>
                </a:lnTo>
                <a:lnTo>
                  <a:pt x="23372" y="14501"/>
                </a:lnTo>
                <a:lnTo>
                  <a:pt x="23414" y="14480"/>
                </a:lnTo>
                <a:lnTo>
                  <a:pt x="23540" y="14480"/>
                </a:lnTo>
                <a:lnTo>
                  <a:pt x="23561" y="14396"/>
                </a:lnTo>
                <a:lnTo>
                  <a:pt x="23665" y="14396"/>
                </a:lnTo>
                <a:lnTo>
                  <a:pt x="23686" y="14354"/>
                </a:lnTo>
                <a:lnTo>
                  <a:pt x="23875" y="14333"/>
                </a:lnTo>
                <a:lnTo>
                  <a:pt x="23937" y="14250"/>
                </a:lnTo>
                <a:lnTo>
                  <a:pt x="24063" y="14250"/>
                </a:lnTo>
                <a:lnTo>
                  <a:pt x="24084" y="14187"/>
                </a:lnTo>
                <a:lnTo>
                  <a:pt x="24168" y="14187"/>
                </a:lnTo>
                <a:lnTo>
                  <a:pt x="24209" y="14229"/>
                </a:lnTo>
                <a:lnTo>
                  <a:pt x="24314" y="14082"/>
                </a:lnTo>
                <a:lnTo>
                  <a:pt x="24314" y="14040"/>
                </a:lnTo>
                <a:lnTo>
                  <a:pt x="24377" y="14040"/>
                </a:lnTo>
                <a:lnTo>
                  <a:pt x="24481" y="13957"/>
                </a:lnTo>
                <a:lnTo>
                  <a:pt x="24481" y="13873"/>
                </a:lnTo>
                <a:lnTo>
                  <a:pt x="24691" y="13601"/>
                </a:lnTo>
                <a:lnTo>
                  <a:pt x="24795" y="13496"/>
                </a:lnTo>
                <a:lnTo>
                  <a:pt x="24984" y="13496"/>
                </a:lnTo>
                <a:lnTo>
                  <a:pt x="25025" y="13517"/>
                </a:lnTo>
                <a:lnTo>
                  <a:pt x="25088" y="13517"/>
                </a:lnTo>
                <a:lnTo>
                  <a:pt x="25193" y="13329"/>
                </a:lnTo>
                <a:lnTo>
                  <a:pt x="25465" y="13099"/>
                </a:lnTo>
                <a:lnTo>
                  <a:pt x="25737" y="12931"/>
                </a:lnTo>
                <a:lnTo>
                  <a:pt x="25862" y="12910"/>
                </a:lnTo>
                <a:lnTo>
                  <a:pt x="25925" y="12890"/>
                </a:lnTo>
                <a:lnTo>
                  <a:pt x="25988" y="12890"/>
                </a:lnTo>
                <a:lnTo>
                  <a:pt x="25988" y="12910"/>
                </a:lnTo>
                <a:lnTo>
                  <a:pt x="26092" y="12910"/>
                </a:lnTo>
                <a:lnTo>
                  <a:pt x="26197" y="12785"/>
                </a:lnTo>
                <a:lnTo>
                  <a:pt x="26155" y="12785"/>
                </a:lnTo>
                <a:lnTo>
                  <a:pt x="26134" y="12722"/>
                </a:lnTo>
                <a:lnTo>
                  <a:pt x="26030" y="12827"/>
                </a:lnTo>
                <a:lnTo>
                  <a:pt x="25883" y="12806"/>
                </a:lnTo>
                <a:lnTo>
                  <a:pt x="25820" y="12722"/>
                </a:lnTo>
                <a:lnTo>
                  <a:pt x="25925" y="12785"/>
                </a:lnTo>
                <a:lnTo>
                  <a:pt x="26051" y="12701"/>
                </a:lnTo>
                <a:lnTo>
                  <a:pt x="26030" y="12680"/>
                </a:lnTo>
                <a:lnTo>
                  <a:pt x="26092" y="12618"/>
                </a:lnTo>
                <a:lnTo>
                  <a:pt x="26051" y="12555"/>
                </a:lnTo>
                <a:lnTo>
                  <a:pt x="25925" y="12513"/>
                </a:lnTo>
                <a:lnTo>
                  <a:pt x="25862" y="12471"/>
                </a:lnTo>
                <a:lnTo>
                  <a:pt x="25946" y="12471"/>
                </a:lnTo>
                <a:lnTo>
                  <a:pt x="26030" y="12492"/>
                </a:lnTo>
                <a:lnTo>
                  <a:pt x="26092" y="12471"/>
                </a:lnTo>
                <a:lnTo>
                  <a:pt x="26092" y="12387"/>
                </a:lnTo>
                <a:lnTo>
                  <a:pt x="26155" y="12513"/>
                </a:lnTo>
                <a:lnTo>
                  <a:pt x="26239" y="12492"/>
                </a:lnTo>
                <a:lnTo>
                  <a:pt x="26302" y="12555"/>
                </a:lnTo>
                <a:lnTo>
                  <a:pt x="26364" y="12513"/>
                </a:lnTo>
                <a:lnTo>
                  <a:pt x="26385" y="12408"/>
                </a:lnTo>
                <a:lnTo>
                  <a:pt x="26511" y="12304"/>
                </a:lnTo>
                <a:lnTo>
                  <a:pt x="26553" y="12304"/>
                </a:lnTo>
                <a:lnTo>
                  <a:pt x="26574" y="12199"/>
                </a:lnTo>
                <a:lnTo>
                  <a:pt x="26553" y="12094"/>
                </a:lnTo>
                <a:lnTo>
                  <a:pt x="26511" y="12094"/>
                </a:lnTo>
                <a:lnTo>
                  <a:pt x="26448" y="12241"/>
                </a:lnTo>
                <a:lnTo>
                  <a:pt x="26448" y="12283"/>
                </a:lnTo>
                <a:lnTo>
                  <a:pt x="26385" y="12262"/>
                </a:lnTo>
                <a:lnTo>
                  <a:pt x="26364" y="12094"/>
                </a:lnTo>
                <a:lnTo>
                  <a:pt x="26344" y="12074"/>
                </a:lnTo>
                <a:lnTo>
                  <a:pt x="26092" y="12094"/>
                </a:lnTo>
                <a:lnTo>
                  <a:pt x="25967" y="12157"/>
                </a:lnTo>
                <a:lnTo>
                  <a:pt x="25988" y="12074"/>
                </a:lnTo>
                <a:lnTo>
                  <a:pt x="25988" y="11927"/>
                </a:lnTo>
                <a:lnTo>
                  <a:pt x="26051" y="11885"/>
                </a:lnTo>
                <a:lnTo>
                  <a:pt x="26092" y="11990"/>
                </a:lnTo>
                <a:lnTo>
                  <a:pt x="26176" y="12032"/>
                </a:lnTo>
                <a:lnTo>
                  <a:pt x="26239" y="11969"/>
                </a:lnTo>
                <a:lnTo>
                  <a:pt x="26385" y="11948"/>
                </a:lnTo>
                <a:lnTo>
                  <a:pt x="26406" y="11885"/>
                </a:lnTo>
                <a:lnTo>
                  <a:pt x="26490" y="11885"/>
                </a:lnTo>
                <a:lnTo>
                  <a:pt x="26511" y="11843"/>
                </a:lnTo>
                <a:lnTo>
                  <a:pt x="26490" y="11718"/>
                </a:lnTo>
                <a:lnTo>
                  <a:pt x="26448" y="11655"/>
                </a:lnTo>
                <a:lnTo>
                  <a:pt x="26469" y="11613"/>
                </a:lnTo>
                <a:lnTo>
                  <a:pt x="26511" y="11634"/>
                </a:lnTo>
                <a:lnTo>
                  <a:pt x="26574" y="11530"/>
                </a:lnTo>
                <a:lnTo>
                  <a:pt x="26511" y="11425"/>
                </a:lnTo>
                <a:lnTo>
                  <a:pt x="26469" y="11362"/>
                </a:lnTo>
                <a:lnTo>
                  <a:pt x="26385" y="11404"/>
                </a:lnTo>
                <a:lnTo>
                  <a:pt x="26302" y="11362"/>
                </a:lnTo>
                <a:lnTo>
                  <a:pt x="26260" y="11237"/>
                </a:lnTo>
                <a:lnTo>
                  <a:pt x="26176" y="11237"/>
                </a:lnTo>
                <a:lnTo>
                  <a:pt x="26092" y="11195"/>
                </a:lnTo>
                <a:lnTo>
                  <a:pt x="26030" y="11111"/>
                </a:lnTo>
                <a:lnTo>
                  <a:pt x="26030" y="11111"/>
                </a:lnTo>
                <a:lnTo>
                  <a:pt x="26092" y="11153"/>
                </a:lnTo>
                <a:lnTo>
                  <a:pt x="26260" y="11153"/>
                </a:lnTo>
                <a:lnTo>
                  <a:pt x="26302" y="11257"/>
                </a:lnTo>
                <a:lnTo>
                  <a:pt x="26385" y="11299"/>
                </a:lnTo>
                <a:lnTo>
                  <a:pt x="26406" y="11216"/>
                </a:lnTo>
                <a:lnTo>
                  <a:pt x="26281" y="11090"/>
                </a:lnTo>
                <a:lnTo>
                  <a:pt x="26385" y="11111"/>
                </a:lnTo>
                <a:lnTo>
                  <a:pt x="26406" y="11048"/>
                </a:lnTo>
                <a:lnTo>
                  <a:pt x="26448" y="11027"/>
                </a:lnTo>
                <a:lnTo>
                  <a:pt x="26406" y="10944"/>
                </a:lnTo>
                <a:lnTo>
                  <a:pt x="26281" y="10881"/>
                </a:lnTo>
                <a:lnTo>
                  <a:pt x="26239" y="10713"/>
                </a:lnTo>
                <a:lnTo>
                  <a:pt x="26281" y="10734"/>
                </a:lnTo>
                <a:lnTo>
                  <a:pt x="26344" y="10839"/>
                </a:lnTo>
                <a:lnTo>
                  <a:pt x="26406" y="10839"/>
                </a:lnTo>
                <a:lnTo>
                  <a:pt x="26448" y="10734"/>
                </a:lnTo>
                <a:lnTo>
                  <a:pt x="26448" y="10630"/>
                </a:lnTo>
                <a:lnTo>
                  <a:pt x="26344" y="10588"/>
                </a:lnTo>
                <a:lnTo>
                  <a:pt x="26197" y="10421"/>
                </a:lnTo>
                <a:lnTo>
                  <a:pt x="26092" y="10379"/>
                </a:lnTo>
                <a:lnTo>
                  <a:pt x="26030" y="10274"/>
                </a:lnTo>
                <a:lnTo>
                  <a:pt x="25946" y="10253"/>
                </a:lnTo>
                <a:lnTo>
                  <a:pt x="25946" y="10149"/>
                </a:lnTo>
                <a:lnTo>
                  <a:pt x="26030" y="10044"/>
                </a:lnTo>
                <a:lnTo>
                  <a:pt x="25967" y="10149"/>
                </a:lnTo>
                <a:lnTo>
                  <a:pt x="25988" y="10190"/>
                </a:lnTo>
                <a:lnTo>
                  <a:pt x="26051" y="10211"/>
                </a:lnTo>
                <a:lnTo>
                  <a:pt x="26134" y="10316"/>
                </a:lnTo>
                <a:lnTo>
                  <a:pt x="26239" y="10358"/>
                </a:lnTo>
                <a:lnTo>
                  <a:pt x="26364" y="10504"/>
                </a:lnTo>
                <a:lnTo>
                  <a:pt x="26385" y="10504"/>
                </a:lnTo>
                <a:lnTo>
                  <a:pt x="26406" y="10274"/>
                </a:lnTo>
                <a:lnTo>
                  <a:pt x="26406" y="10169"/>
                </a:lnTo>
                <a:lnTo>
                  <a:pt x="26406" y="10086"/>
                </a:lnTo>
                <a:lnTo>
                  <a:pt x="26385" y="10044"/>
                </a:lnTo>
                <a:lnTo>
                  <a:pt x="26406" y="9856"/>
                </a:lnTo>
                <a:lnTo>
                  <a:pt x="26448" y="9793"/>
                </a:lnTo>
                <a:lnTo>
                  <a:pt x="26409" y="9728"/>
                </a:lnTo>
                <a:lnTo>
                  <a:pt x="26409" y="9728"/>
                </a:lnTo>
                <a:lnTo>
                  <a:pt x="26490" y="9667"/>
                </a:lnTo>
                <a:lnTo>
                  <a:pt x="26616" y="9563"/>
                </a:lnTo>
                <a:lnTo>
                  <a:pt x="26657" y="9458"/>
                </a:lnTo>
                <a:lnTo>
                  <a:pt x="26657" y="9437"/>
                </a:lnTo>
                <a:lnTo>
                  <a:pt x="26678" y="9458"/>
                </a:lnTo>
                <a:lnTo>
                  <a:pt x="26657" y="9584"/>
                </a:lnTo>
                <a:lnTo>
                  <a:pt x="26678" y="9625"/>
                </a:lnTo>
                <a:lnTo>
                  <a:pt x="26574" y="9667"/>
                </a:lnTo>
                <a:lnTo>
                  <a:pt x="26511" y="9793"/>
                </a:lnTo>
                <a:lnTo>
                  <a:pt x="26595" y="9960"/>
                </a:lnTo>
                <a:lnTo>
                  <a:pt x="26574" y="10107"/>
                </a:lnTo>
                <a:lnTo>
                  <a:pt x="26490" y="10253"/>
                </a:lnTo>
                <a:lnTo>
                  <a:pt x="26490" y="10358"/>
                </a:lnTo>
                <a:lnTo>
                  <a:pt x="26595" y="10462"/>
                </a:lnTo>
                <a:lnTo>
                  <a:pt x="26616" y="10400"/>
                </a:lnTo>
                <a:lnTo>
                  <a:pt x="26657" y="10462"/>
                </a:lnTo>
                <a:lnTo>
                  <a:pt x="26699" y="10462"/>
                </a:lnTo>
                <a:lnTo>
                  <a:pt x="26699" y="10483"/>
                </a:lnTo>
                <a:lnTo>
                  <a:pt x="26678" y="10525"/>
                </a:lnTo>
                <a:lnTo>
                  <a:pt x="26699" y="10609"/>
                </a:lnTo>
                <a:lnTo>
                  <a:pt x="26825" y="10609"/>
                </a:lnTo>
                <a:lnTo>
                  <a:pt x="26762" y="10672"/>
                </a:lnTo>
                <a:lnTo>
                  <a:pt x="26762" y="10693"/>
                </a:lnTo>
                <a:lnTo>
                  <a:pt x="26699" y="10797"/>
                </a:lnTo>
                <a:lnTo>
                  <a:pt x="26699" y="10881"/>
                </a:lnTo>
                <a:lnTo>
                  <a:pt x="26657" y="10985"/>
                </a:lnTo>
                <a:lnTo>
                  <a:pt x="26616" y="11111"/>
                </a:lnTo>
                <a:lnTo>
                  <a:pt x="26616" y="11216"/>
                </a:lnTo>
                <a:lnTo>
                  <a:pt x="26657" y="11153"/>
                </a:lnTo>
                <a:lnTo>
                  <a:pt x="26678" y="11111"/>
                </a:lnTo>
                <a:lnTo>
                  <a:pt x="26783" y="10902"/>
                </a:lnTo>
                <a:lnTo>
                  <a:pt x="26804" y="10944"/>
                </a:lnTo>
                <a:lnTo>
                  <a:pt x="26804" y="11006"/>
                </a:lnTo>
                <a:lnTo>
                  <a:pt x="26825" y="10944"/>
                </a:lnTo>
                <a:lnTo>
                  <a:pt x="26825" y="10881"/>
                </a:lnTo>
                <a:lnTo>
                  <a:pt x="26909" y="10776"/>
                </a:lnTo>
                <a:lnTo>
                  <a:pt x="26992" y="10525"/>
                </a:lnTo>
                <a:lnTo>
                  <a:pt x="27118" y="10462"/>
                </a:lnTo>
                <a:lnTo>
                  <a:pt x="27222" y="10253"/>
                </a:lnTo>
                <a:lnTo>
                  <a:pt x="27222" y="10086"/>
                </a:lnTo>
                <a:lnTo>
                  <a:pt x="27139" y="9897"/>
                </a:lnTo>
                <a:lnTo>
                  <a:pt x="27097" y="9856"/>
                </a:lnTo>
                <a:lnTo>
                  <a:pt x="27076" y="9688"/>
                </a:lnTo>
                <a:lnTo>
                  <a:pt x="27013" y="9625"/>
                </a:lnTo>
                <a:lnTo>
                  <a:pt x="27013" y="9521"/>
                </a:lnTo>
                <a:lnTo>
                  <a:pt x="27076" y="9416"/>
                </a:lnTo>
                <a:lnTo>
                  <a:pt x="27181" y="9312"/>
                </a:lnTo>
                <a:lnTo>
                  <a:pt x="27306" y="9249"/>
                </a:lnTo>
                <a:lnTo>
                  <a:pt x="27118" y="9458"/>
                </a:lnTo>
                <a:lnTo>
                  <a:pt x="27076" y="9542"/>
                </a:lnTo>
                <a:lnTo>
                  <a:pt x="27118" y="9625"/>
                </a:lnTo>
                <a:lnTo>
                  <a:pt x="27243" y="9751"/>
                </a:lnTo>
                <a:lnTo>
                  <a:pt x="27327" y="9730"/>
                </a:lnTo>
                <a:lnTo>
                  <a:pt x="27390" y="9772"/>
                </a:lnTo>
                <a:lnTo>
                  <a:pt x="27327" y="9939"/>
                </a:lnTo>
                <a:lnTo>
                  <a:pt x="27327" y="9939"/>
                </a:lnTo>
                <a:lnTo>
                  <a:pt x="27411" y="9877"/>
                </a:lnTo>
                <a:lnTo>
                  <a:pt x="27432" y="9897"/>
                </a:lnTo>
                <a:lnTo>
                  <a:pt x="27515" y="9793"/>
                </a:lnTo>
                <a:lnTo>
                  <a:pt x="27515" y="9730"/>
                </a:lnTo>
                <a:lnTo>
                  <a:pt x="27557" y="9730"/>
                </a:lnTo>
                <a:lnTo>
                  <a:pt x="27620" y="9646"/>
                </a:lnTo>
                <a:lnTo>
                  <a:pt x="27704" y="9625"/>
                </a:lnTo>
                <a:lnTo>
                  <a:pt x="27745" y="9458"/>
                </a:lnTo>
                <a:lnTo>
                  <a:pt x="27808" y="9374"/>
                </a:lnTo>
                <a:lnTo>
                  <a:pt x="27850" y="9374"/>
                </a:lnTo>
                <a:lnTo>
                  <a:pt x="27913" y="9270"/>
                </a:lnTo>
                <a:lnTo>
                  <a:pt x="27934" y="9207"/>
                </a:lnTo>
                <a:lnTo>
                  <a:pt x="27934" y="9144"/>
                </a:lnTo>
                <a:lnTo>
                  <a:pt x="27976" y="9040"/>
                </a:lnTo>
                <a:lnTo>
                  <a:pt x="27976" y="8998"/>
                </a:lnTo>
                <a:lnTo>
                  <a:pt x="28038" y="8914"/>
                </a:lnTo>
                <a:lnTo>
                  <a:pt x="28017" y="8830"/>
                </a:lnTo>
                <a:lnTo>
                  <a:pt x="27955" y="8789"/>
                </a:lnTo>
                <a:lnTo>
                  <a:pt x="27913" y="8705"/>
                </a:lnTo>
                <a:lnTo>
                  <a:pt x="28059" y="8621"/>
                </a:lnTo>
                <a:lnTo>
                  <a:pt x="28059" y="8537"/>
                </a:lnTo>
                <a:lnTo>
                  <a:pt x="28164" y="8475"/>
                </a:lnTo>
                <a:lnTo>
                  <a:pt x="28248" y="8433"/>
                </a:lnTo>
                <a:lnTo>
                  <a:pt x="28436" y="8328"/>
                </a:lnTo>
                <a:lnTo>
                  <a:pt x="28561" y="8328"/>
                </a:lnTo>
                <a:lnTo>
                  <a:pt x="28750" y="8203"/>
                </a:lnTo>
                <a:lnTo>
                  <a:pt x="28813" y="8203"/>
                </a:lnTo>
                <a:lnTo>
                  <a:pt x="28854" y="8224"/>
                </a:lnTo>
                <a:lnTo>
                  <a:pt x="29085" y="8203"/>
                </a:lnTo>
                <a:lnTo>
                  <a:pt x="29189" y="8265"/>
                </a:lnTo>
                <a:lnTo>
                  <a:pt x="29336" y="8203"/>
                </a:lnTo>
                <a:lnTo>
                  <a:pt x="29587" y="8203"/>
                </a:lnTo>
                <a:lnTo>
                  <a:pt x="29629" y="8182"/>
                </a:lnTo>
                <a:lnTo>
                  <a:pt x="29608" y="8119"/>
                </a:lnTo>
                <a:lnTo>
                  <a:pt x="29608" y="7972"/>
                </a:lnTo>
                <a:lnTo>
                  <a:pt x="29608" y="7847"/>
                </a:lnTo>
                <a:lnTo>
                  <a:pt x="29733" y="7952"/>
                </a:lnTo>
                <a:lnTo>
                  <a:pt x="29733" y="8077"/>
                </a:lnTo>
                <a:lnTo>
                  <a:pt x="29712" y="8161"/>
                </a:lnTo>
                <a:lnTo>
                  <a:pt x="29796" y="8161"/>
                </a:lnTo>
                <a:lnTo>
                  <a:pt x="29901" y="8056"/>
                </a:lnTo>
                <a:lnTo>
                  <a:pt x="30005" y="7868"/>
                </a:lnTo>
                <a:lnTo>
                  <a:pt x="30047" y="7972"/>
                </a:lnTo>
                <a:lnTo>
                  <a:pt x="30047" y="8056"/>
                </a:lnTo>
                <a:lnTo>
                  <a:pt x="30131" y="8077"/>
                </a:lnTo>
                <a:lnTo>
                  <a:pt x="30382" y="7952"/>
                </a:lnTo>
                <a:lnTo>
                  <a:pt x="30466" y="7805"/>
                </a:lnTo>
                <a:lnTo>
                  <a:pt x="30424" y="7596"/>
                </a:lnTo>
                <a:lnTo>
                  <a:pt x="30361" y="7638"/>
                </a:lnTo>
                <a:lnTo>
                  <a:pt x="30361" y="7742"/>
                </a:lnTo>
                <a:lnTo>
                  <a:pt x="30319" y="7868"/>
                </a:lnTo>
                <a:lnTo>
                  <a:pt x="30152" y="7868"/>
                </a:lnTo>
                <a:lnTo>
                  <a:pt x="30131" y="7763"/>
                </a:lnTo>
                <a:lnTo>
                  <a:pt x="30068" y="7575"/>
                </a:lnTo>
                <a:lnTo>
                  <a:pt x="29922" y="7491"/>
                </a:lnTo>
                <a:lnTo>
                  <a:pt x="29922" y="7449"/>
                </a:lnTo>
                <a:lnTo>
                  <a:pt x="30131" y="7261"/>
                </a:lnTo>
                <a:lnTo>
                  <a:pt x="30131" y="7177"/>
                </a:lnTo>
                <a:lnTo>
                  <a:pt x="30047" y="7177"/>
                </a:lnTo>
                <a:lnTo>
                  <a:pt x="30047" y="7115"/>
                </a:lnTo>
                <a:lnTo>
                  <a:pt x="30131" y="7052"/>
                </a:lnTo>
                <a:lnTo>
                  <a:pt x="30152" y="6968"/>
                </a:lnTo>
                <a:lnTo>
                  <a:pt x="30214" y="6905"/>
                </a:lnTo>
                <a:lnTo>
                  <a:pt x="30277" y="6696"/>
                </a:lnTo>
                <a:lnTo>
                  <a:pt x="30486" y="6529"/>
                </a:lnTo>
                <a:lnTo>
                  <a:pt x="30570" y="6382"/>
                </a:lnTo>
                <a:lnTo>
                  <a:pt x="30633" y="6382"/>
                </a:lnTo>
                <a:lnTo>
                  <a:pt x="30696" y="6278"/>
                </a:lnTo>
                <a:lnTo>
                  <a:pt x="30696" y="6340"/>
                </a:lnTo>
                <a:lnTo>
                  <a:pt x="30779" y="6382"/>
                </a:lnTo>
                <a:lnTo>
                  <a:pt x="30842" y="6299"/>
                </a:lnTo>
                <a:lnTo>
                  <a:pt x="30905" y="6173"/>
                </a:lnTo>
                <a:lnTo>
                  <a:pt x="30905" y="6299"/>
                </a:lnTo>
                <a:lnTo>
                  <a:pt x="30989" y="6299"/>
                </a:lnTo>
                <a:lnTo>
                  <a:pt x="31051" y="6173"/>
                </a:lnTo>
                <a:lnTo>
                  <a:pt x="31093" y="6215"/>
                </a:lnTo>
                <a:lnTo>
                  <a:pt x="31156" y="6173"/>
                </a:lnTo>
                <a:lnTo>
                  <a:pt x="31261" y="6006"/>
                </a:lnTo>
                <a:lnTo>
                  <a:pt x="31407" y="5796"/>
                </a:lnTo>
                <a:lnTo>
                  <a:pt x="31386" y="5922"/>
                </a:lnTo>
                <a:lnTo>
                  <a:pt x="31407" y="6006"/>
                </a:lnTo>
                <a:lnTo>
                  <a:pt x="31512" y="6006"/>
                </a:lnTo>
                <a:lnTo>
                  <a:pt x="31616" y="5880"/>
                </a:lnTo>
                <a:lnTo>
                  <a:pt x="31742" y="5880"/>
                </a:lnTo>
                <a:lnTo>
                  <a:pt x="31784" y="6006"/>
                </a:lnTo>
                <a:lnTo>
                  <a:pt x="31846" y="6006"/>
                </a:lnTo>
                <a:lnTo>
                  <a:pt x="31951" y="5880"/>
                </a:lnTo>
                <a:lnTo>
                  <a:pt x="32035" y="5922"/>
                </a:lnTo>
                <a:lnTo>
                  <a:pt x="32098" y="5901"/>
                </a:lnTo>
                <a:lnTo>
                  <a:pt x="32202" y="5817"/>
                </a:lnTo>
                <a:lnTo>
                  <a:pt x="32307" y="5817"/>
                </a:lnTo>
                <a:lnTo>
                  <a:pt x="32432" y="5755"/>
                </a:lnTo>
                <a:lnTo>
                  <a:pt x="32474" y="5817"/>
                </a:lnTo>
                <a:lnTo>
                  <a:pt x="32558" y="5796"/>
                </a:lnTo>
                <a:lnTo>
                  <a:pt x="32642" y="5713"/>
                </a:lnTo>
                <a:lnTo>
                  <a:pt x="32537" y="5650"/>
                </a:lnTo>
                <a:lnTo>
                  <a:pt x="32474" y="5713"/>
                </a:lnTo>
                <a:lnTo>
                  <a:pt x="32411" y="5650"/>
                </a:lnTo>
                <a:lnTo>
                  <a:pt x="32453" y="5504"/>
                </a:lnTo>
                <a:lnTo>
                  <a:pt x="32223" y="5378"/>
                </a:lnTo>
                <a:lnTo>
                  <a:pt x="32202" y="5357"/>
                </a:lnTo>
                <a:lnTo>
                  <a:pt x="32223" y="5294"/>
                </a:lnTo>
                <a:lnTo>
                  <a:pt x="32223" y="5252"/>
                </a:lnTo>
                <a:lnTo>
                  <a:pt x="32223" y="5169"/>
                </a:lnTo>
                <a:lnTo>
                  <a:pt x="32244" y="5085"/>
                </a:lnTo>
                <a:lnTo>
                  <a:pt x="32202" y="5022"/>
                </a:lnTo>
                <a:lnTo>
                  <a:pt x="32139" y="4959"/>
                </a:lnTo>
                <a:lnTo>
                  <a:pt x="32098" y="4939"/>
                </a:lnTo>
                <a:lnTo>
                  <a:pt x="32118" y="4855"/>
                </a:lnTo>
                <a:lnTo>
                  <a:pt x="32244" y="4123"/>
                </a:lnTo>
                <a:lnTo>
                  <a:pt x="32244" y="3934"/>
                </a:lnTo>
                <a:lnTo>
                  <a:pt x="32014" y="3725"/>
                </a:lnTo>
                <a:lnTo>
                  <a:pt x="31951" y="3788"/>
                </a:lnTo>
                <a:lnTo>
                  <a:pt x="31805" y="3725"/>
                </a:lnTo>
                <a:lnTo>
                  <a:pt x="31700" y="3767"/>
                </a:lnTo>
                <a:lnTo>
                  <a:pt x="31616" y="3683"/>
                </a:lnTo>
                <a:lnTo>
                  <a:pt x="31533" y="3662"/>
                </a:lnTo>
                <a:lnTo>
                  <a:pt x="31512" y="3662"/>
                </a:lnTo>
                <a:lnTo>
                  <a:pt x="31407" y="3767"/>
                </a:lnTo>
                <a:lnTo>
                  <a:pt x="31365" y="3830"/>
                </a:lnTo>
                <a:lnTo>
                  <a:pt x="31156" y="4081"/>
                </a:lnTo>
                <a:lnTo>
                  <a:pt x="31072" y="4206"/>
                </a:lnTo>
                <a:lnTo>
                  <a:pt x="31072" y="4311"/>
                </a:lnTo>
                <a:lnTo>
                  <a:pt x="30905" y="4395"/>
                </a:lnTo>
                <a:lnTo>
                  <a:pt x="30905" y="4520"/>
                </a:lnTo>
                <a:lnTo>
                  <a:pt x="30863" y="4625"/>
                </a:lnTo>
                <a:lnTo>
                  <a:pt x="30696" y="4813"/>
                </a:lnTo>
                <a:lnTo>
                  <a:pt x="30633" y="4834"/>
                </a:lnTo>
                <a:lnTo>
                  <a:pt x="30445" y="5043"/>
                </a:lnTo>
                <a:lnTo>
                  <a:pt x="30424" y="5127"/>
                </a:lnTo>
                <a:lnTo>
                  <a:pt x="30340" y="5169"/>
                </a:lnTo>
                <a:lnTo>
                  <a:pt x="30235" y="5148"/>
                </a:lnTo>
                <a:lnTo>
                  <a:pt x="30173" y="5148"/>
                </a:lnTo>
                <a:lnTo>
                  <a:pt x="30131" y="5190"/>
                </a:lnTo>
                <a:lnTo>
                  <a:pt x="30068" y="5190"/>
                </a:lnTo>
                <a:lnTo>
                  <a:pt x="29942" y="5336"/>
                </a:lnTo>
                <a:lnTo>
                  <a:pt x="28269" y="5294"/>
                </a:lnTo>
                <a:lnTo>
                  <a:pt x="28059" y="5336"/>
                </a:lnTo>
                <a:lnTo>
                  <a:pt x="27955" y="5441"/>
                </a:lnTo>
                <a:lnTo>
                  <a:pt x="27829" y="5483"/>
                </a:lnTo>
                <a:lnTo>
                  <a:pt x="27704" y="5566"/>
                </a:lnTo>
                <a:lnTo>
                  <a:pt x="27453" y="5817"/>
                </a:lnTo>
                <a:lnTo>
                  <a:pt x="27285" y="5859"/>
                </a:lnTo>
                <a:lnTo>
                  <a:pt x="27181" y="5922"/>
                </a:lnTo>
                <a:lnTo>
                  <a:pt x="26699" y="6299"/>
                </a:lnTo>
                <a:lnTo>
                  <a:pt x="25611" y="6612"/>
                </a:lnTo>
                <a:lnTo>
                  <a:pt x="25569" y="6864"/>
                </a:lnTo>
                <a:lnTo>
                  <a:pt x="25318" y="6968"/>
                </a:lnTo>
                <a:lnTo>
                  <a:pt x="23331" y="7491"/>
                </a:lnTo>
                <a:lnTo>
                  <a:pt x="23247" y="7324"/>
                </a:lnTo>
                <a:lnTo>
                  <a:pt x="23351" y="7177"/>
                </a:lnTo>
                <a:lnTo>
                  <a:pt x="23561" y="7073"/>
                </a:lnTo>
                <a:lnTo>
                  <a:pt x="23665" y="6947"/>
                </a:lnTo>
                <a:lnTo>
                  <a:pt x="23728" y="6822"/>
                </a:lnTo>
                <a:lnTo>
                  <a:pt x="23770" y="6696"/>
                </a:lnTo>
                <a:lnTo>
                  <a:pt x="23833" y="5922"/>
                </a:lnTo>
                <a:lnTo>
                  <a:pt x="23456" y="4143"/>
                </a:lnTo>
                <a:lnTo>
                  <a:pt x="23100" y="3871"/>
                </a:lnTo>
                <a:lnTo>
                  <a:pt x="22954" y="3683"/>
                </a:lnTo>
                <a:lnTo>
                  <a:pt x="20652" y="2616"/>
                </a:lnTo>
                <a:lnTo>
                  <a:pt x="20548" y="2553"/>
                </a:lnTo>
                <a:lnTo>
                  <a:pt x="20422" y="2511"/>
                </a:lnTo>
                <a:lnTo>
                  <a:pt x="20380" y="2449"/>
                </a:lnTo>
                <a:lnTo>
                  <a:pt x="20087" y="2449"/>
                </a:lnTo>
                <a:lnTo>
                  <a:pt x="20066" y="2344"/>
                </a:lnTo>
                <a:lnTo>
                  <a:pt x="19983" y="2302"/>
                </a:lnTo>
                <a:lnTo>
                  <a:pt x="19899" y="2344"/>
                </a:lnTo>
                <a:lnTo>
                  <a:pt x="19711" y="2344"/>
                </a:lnTo>
                <a:lnTo>
                  <a:pt x="19606" y="2323"/>
                </a:lnTo>
                <a:lnTo>
                  <a:pt x="19543" y="2239"/>
                </a:lnTo>
                <a:lnTo>
                  <a:pt x="19439" y="2198"/>
                </a:lnTo>
                <a:lnTo>
                  <a:pt x="19230" y="2135"/>
                </a:lnTo>
                <a:lnTo>
                  <a:pt x="19167" y="2009"/>
                </a:lnTo>
                <a:lnTo>
                  <a:pt x="19083" y="2009"/>
                </a:lnTo>
                <a:lnTo>
                  <a:pt x="18958" y="1905"/>
                </a:lnTo>
                <a:lnTo>
                  <a:pt x="18853" y="1905"/>
                </a:lnTo>
                <a:lnTo>
                  <a:pt x="18769" y="1884"/>
                </a:lnTo>
                <a:lnTo>
                  <a:pt x="18644" y="1905"/>
                </a:lnTo>
                <a:lnTo>
                  <a:pt x="18623" y="1926"/>
                </a:lnTo>
                <a:lnTo>
                  <a:pt x="18560" y="1842"/>
                </a:lnTo>
                <a:lnTo>
                  <a:pt x="18434" y="1821"/>
                </a:lnTo>
                <a:lnTo>
                  <a:pt x="18414" y="1800"/>
                </a:lnTo>
                <a:lnTo>
                  <a:pt x="18309" y="1737"/>
                </a:lnTo>
                <a:lnTo>
                  <a:pt x="18288" y="1716"/>
                </a:lnTo>
                <a:lnTo>
                  <a:pt x="18204" y="1633"/>
                </a:lnTo>
                <a:lnTo>
                  <a:pt x="18204" y="1612"/>
                </a:lnTo>
                <a:lnTo>
                  <a:pt x="18079" y="1507"/>
                </a:lnTo>
                <a:lnTo>
                  <a:pt x="17932" y="1507"/>
                </a:lnTo>
                <a:lnTo>
                  <a:pt x="17807" y="1486"/>
                </a:lnTo>
                <a:lnTo>
                  <a:pt x="28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5" y="330725"/>
            <a:ext cx="6333325" cy="789000"/>
          </a:xfrm>
        </p:spPr>
        <p:txBody>
          <a:bodyPr/>
          <a:lstStyle/>
          <a:p>
            <a:endParaRPr lang="en-US" b="1" dirty="0"/>
          </a:p>
        </p:txBody>
      </p:sp>
      <p:grpSp>
        <p:nvGrpSpPr>
          <p:cNvPr id="3" name="Google Shape;7338;p121"/>
          <p:cNvGrpSpPr/>
          <p:nvPr/>
        </p:nvGrpSpPr>
        <p:grpSpPr>
          <a:xfrm>
            <a:off x="598742" y="1361374"/>
            <a:ext cx="4411408" cy="3077276"/>
            <a:chOff x="10428475" y="2733688"/>
            <a:chExt cx="2023175" cy="1413950"/>
          </a:xfrm>
        </p:grpSpPr>
        <p:sp>
          <p:nvSpPr>
            <p:cNvPr id="4" name="Google Shape;7339;p121"/>
            <p:cNvSpPr/>
            <p:nvPr/>
          </p:nvSpPr>
          <p:spPr>
            <a:xfrm>
              <a:off x="11622400" y="3232738"/>
              <a:ext cx="396825" cy="710125"/>
            </a:xfrm>
            <a:custGeom>
              <a:avLst/>
              <a:gdLst/>
              <a:ahLst/>
              <a:cxnLst/>
              <a:rect l="l" t="t" r="r" b="b"/>
              <a:pathLst>
                <a:path w="15873" h="28405" extrusionOk="0">
                  <a:moveTo>
                    <a:pt x="1" y="0"/>
                  </a:moveTo>
                  <a:lnTo>
                    <a:pt x="1" y="27023"/>
                  </a:lnTo>
                  <a:cubicBezTo>
                    <a:pt x="1" y="27784"/>
                    <a:pt x="621" y="28404"/>
                    <a:pt x="1382" y="28404"/>
                  </a:cubicBezTo>
                  <a:lnTo>
                    <a:pt x="14491" y="28404"/>
                  </a:lnTo>
                  <a:cubicBezTo>
                    <a:pt x="15253" y="28404"/>
                    <a:pt x="15873" y="27784"/>
                    <a:pt x="15873" y="27023"/>
                  </a:cubicBezTo>
                  <a:lnTo>
                    <a:pt x="15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40;p121"/>
            <p:cNvSpPr/>
            <p:nvPr/>
          </p:nvSpPr>
          <p:spPr>
            <a:xfrm>
              <a:off x="11790750" y="3471788"/>
              <a:ext cx="60675" cy="134375"/>
            </a:xfrm>
            <a:custGeom>
              <a:avLst/>
              <a:gdLst/>
              <a:ahLst/>
              <a:cxnLst/>
              <a:rect l="l" t="t" r="r" b="b"/>
              <a:pathLst>
                <a:path w="2427" h="5375" extrusionOk="0">
                  <a:moveTo>
                    <a:pt x="1" y="1"/>
                  </a:moveTo>
                  <a:lnTo>
                    <a:pt x="1" y="5375"/>
                  </a:lnTo>
                  <a:lnTo>
                    <a:pt x="2426" y="5375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41;p121"/>
            <p:cNvSpPr/>
            <p:nvPr/>
          </p:nvSpPr>
          <p:spPr>
            <a:xfrm>
              <a:off x="11790750" y="3554038"/>
              <a:ext cx="60675" cy="52125"/>
            </a:xfrm>
            <a:custGeom>
              <a:avLst/>
              <a:gdLst/>
              <a:ahLst/>
              <a:cxnLst/>
              <a:rect l="l" t="t" r="r" b="b"/>
              <a:pathLst>
                <a:path w="2427" h="2085" extrusionOk="0">
                  <a:moveTo>
                    <a:pt x="1222" y="1"/>
                  </a:moveTo>
                  <a:cubicBezTo>
                    <a:pt x="816" y="1"/>
                    <a:pt x="410" y="15"/>
                    <a:pt x="1" y="39"/>
                  </a:cubicBezTo>
                  <a:lnTo>
                    <a:pt x="1" y="2085"/>
                  </a:lnTo>
                  <a:lnTo>
                    <a:pt x="2426" y="2085"/>
                  </a:lnTo>
                  <a:lnTo>
                    <a:pt x="2426" y="39"/>
                  </a:lnTo>
                  <a:cubicBezTo>
                    <a:pt x="2350" y="39"/>
                    <a:pt x="2263" y="29"/>
                    <a:pt x="2176" y="29"/>
                  </a:cubicBezTo>
                  <a:cubicBezTo>
                    <a:pt x="1857" y="9"/>
                    <a:pt x="1539" y="1"/>
                    <a:pt x="1222" y="1"/>
                  </a:cubicBezTo>
                  <a:close/>
                </a:path>
              </a:pathLst>
            </a:custGeom>
            <a:solidFill>
              <a:srgbClr val="76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42;p121"/>
            <p:cNvSpPr/>
            <p:nvPr/>
          </p:nvSpPr>
          <p:spPr>
            <a:xfrm>
              <a:off x="11692025" y="3543863"/>
              <a:ext cx="60400" cy="62300"/>
            </a:xfrm>
            <a:custGeom>
              <a:avLst/>
              <a:gdLst/>
              <a:ahLst/>
              <a:cxnLst/>
              <a:rect l="l" t="t" r="r" b="b"/>
              <a:pathLst>
                <a:path w="2416" h="2492" extrusionOk="0">
                  <a:moveTo>
                    <a:pt x="1" y="0"/>
                  </a:moveTo>
                  <a:lnTo>
                    <a:pt x="1" y="2492"/>
                  </a:lnTo>
                  <a:lnTo>
                    <a:pt x="2416" y="2492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43;p121"/>
            <p:cNvSpPr/>
            <p:nvPr/>
          </p:nvSpPr>
          <p:spPr>
            <a:xfrm>
              <a:off x="11692025" y="3559363"/>
              <a:ext cx="60400" cy="46800"/>
            </a:xfrm>
            <a:custGeom>
              <a:avLst/>
              <a:gdLst/>
              <a:ahLst/>
              <a:cxnLst/>
              <a:rect l="l" t="t" r="r" b="b"/>
              <a:pathLst>
                <a:path w="2416" h="1872" extrusionOk="0">
                  <a:moveTo>
                    <a:pt x="2416" y="1"/>
                  </a:moveTo>
                  <a:cubicBezTo>
                    <a:pt x="1578" y="142"/>
                    <a:pt x="762" y="392"/>
                    <a:pt x="1" y="762"/>
                  </a:cubicBezTo>
                  <a:lnTo>
                    <a:pt x="1" y="1872"/>
                  </a:lnTo>
                  <a:lnTo>
                    <a:pt x="2416" y="1872"/>
                  </a:lnTo>
                  <a:lnTo>
                    <a:pt x="2416" y="1"/>
                  </a:lnTo>
                  <a:close/>
                </a:path>
              </a:pathLst>
            </a:custGeom>
            <a:solidFill>
              <a:srgbClr val="76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44;p121"/>
            <p:cNvSpPr/>
            <p:nvPr/>
          </p:nvSpPr>
          <p:spPr>
            <a:xfrm>
              <a:off x="11889475" y="3394288"/>
              <a:ext cx="60675" cy="211875"/>
            </a:xfrm>
            <a:custGeom>
              <a:avLst/>
              <a:gdLst/>
              <a:ahLst/>
              <a:cxnLst/>
              <a:rect l="l" t="t" r="r" b="b"/>
              <a:pathLst>
                <a:path w="2427" h="8475" extrusionOk="0">
                  <a:moveTo>
                    <a:pt x="0" y="0"/>
                  </a:moveTo>
                  <a:lnTo>
                    <a:pt x="0" y="8475"/>
                  </a:lnTo>
                  <a:lnTo>
                    <a:pt x="2426" y="8475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45;p121"/>
            <p:cNvSpPr/>
            <p:nvPr/>
          </p:nvSpPr>
          <p:spPr>
            <a:xfrm>
              <a:off x="11889750" y="3520738"/>
              <a:ext cx="60400" cy="85425"/>
            </a:xfrm>
            <a:custGeom>
              <a:avLst/>
              <a:gdLst/>
              <a:ahLst/>
              <a:cxnLst/>
              <a:rect l="l" t="t" r="r" b="b"/>
              <a:pathLst>
                <a:path w="2416" h="3417" extrusionOk="0">
                  <a:moveTo>
                    <a:pt x="2415" y="1"/>
                  </a:moveTo>
                  <a:cubicBezTo>
                    <a:pt x="1926" y="588"/>
                    <a:pt x="1175" y="1078"/>
                    <a:pt x="0" y="1284"/>
                  </a:cubicBezTo>
                  <a:lnTo>
                    <a:pt x="0" y="3417"/>
                  </a:lnTo>
                  <a:lnTo>
                    <a:pt x="2415" y="3417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76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46;p121"/>
            <p:cNvSpPr/>
            <p:nvPr/>
          </p:nvSpPr>
          <p:spPr>
            <a:xfrm>
              <a:off x="11684950" y="3294463"/>
              <a:ext cx="263025" cy="207600"/>
            </a:xfrm>
            <a:custGeom>
              <a:avLst/>
              <a:gdLst/>
              <a:ahLst/>
              <a:cxnLst/>
              <a:rect l="l" t="t" r="r" b="b"/>
              <a:pathLst>
                <a:path w="10521" h="8304" extrusionOk="0">
                  <a:moveTo>
                    <a:pt x="10520" y="1"/>
                  </a:moveTo>
                  <a:lnTo>
                    <a:pt x="8312" y="479"/>
                  </a:lnTo>
                  <a:lnTo>
                    <a:pt x="8899" y="1056"/>
                  </a:lnTo>
                  <a:lnTo>
                    <a:pt x="5538" y="4494"/>
                  </a:lnTo>
                  <a:lnTo>
                    <a:pt x="4352" y="3330"/>
                  </a:lnTo>
                  <a:lnTo>
                    <a:pt x="164" y="7594"/>
                  </a:lnTo>
                  <a:cubicBezTo>
                    <a:pt x="1" y="7757"/>
                    <a:pt x="1" y="8018"/>
                    <a:pt x="164" y="8181"/>
                  </a:cubicBezTo>
                  <a:cubicBezTo>
                    <a:pt x="245" y="8263"/>
                    <a:pt x="352" y="8304"/>
                    <a:pt x="458" y="8304"/>
                  </a:cubicBezTo>
                  <a:cubicBezTo>
                    <a:pt x="564" y="8304"/>
                    <a:pt x="670" y="8263"/>
                    <a:pt x="751" y="8181"/>
                  </a:cubicBezTo>
                  <a:lnTo>
                    <a:pt x="4352" y="4504"/>
                  </a:lnTo>
                  <a:lnTo>
                    <a:pt x="5538" y="5669"/>
                  </a:lnTo>
                  <a:lnTo>
                    <a:pt x="9487" y="1643"/>
                  </a:lnTo>
                  <a:lnTo>
                    <a:pt x="10074" y="2220"/>
                  </a:lnTo>
                  <a:lnTo>
                    <a:pt x="10520" y="1"/>
                  </a:ln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47;p121"/>
            <p:cNvSpPr/>
            <p:nvPr/>
          </p:nvSpPr>
          <p:spPr>
            <a:xfrm>
              <a:off x="11658300" y="3649638"/>
              <a:ext cx="156125" cy="15550"/>
            </a:xfrm>
            <a:custGeom>
              <a:avLst/>
              <a:gdLst/>
              <a:ahLst/>
              <a:cxnLst/>
              <a:rect l="l" t="t" r="r" b="b"/>
              <a:pathLst>
                <a:path w="6245" h="622" extrusionOk="0">
                  <a:moveTo>
                    <a:pt x="318" y="1"/>
                  </a:moveTo>
                  <a:cubicBezTo>
                    <a:pt x="153" y="1"/>
                    <a:pt x="22" y="128"/>
                    <a:pt x="11" y="295"/>
                  </a:cubicBezTo>
                  <a:cubicBezTo>
                    <a:pt x="1" y="469"/>
                    <a:pt x="142" y="621"/>
                    <a:pt x="327" y="621"/>
                  </a:cubicBezTo>
                  <a:lnTo>
                    <a:pt x="5929" y="621"/>
                  </a:lnTo>
                  <a:cubicBezTo>
                    <a:pt x="6104" y="621"/>
                    <a:pt x="6245" y="480"/>
                    <a:pt x="6245" y="306"/>
                  </a:cubicBezTo>
                  <a:cubicBezTo>
                    <a:pt x="6245" y="132"/>
                    <a:pt x="6104" y="1"/>
                    <a:pt x="5929" y="1"/>
                  </a:cubicBezTo>
                  <a:lnTo>
                    <a:pt x="338" y="1"/>
                  </a:lnTo>
                  <a:cubicBezTo>
                    <a:pt x="331" y="1"/>
                    <a:pt x="324" y="1"/>
                    <a:pt x="318" y="1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48;p121"/>
            <p:cNvSpPr/>
            <p:nvPr/>
          </p:nvSpPr>
          <p:spPr>
            <a:xfrm>
              <a:off x="11658575" y="3682838"/>
              <a:ext cx="156125" cy="15800"/>
            </a:xfrm>
            <a:custGeom>
              <a:avLst/>
              <a:gdLst/>
              <a:ahLst/>
              <a:cxnLst/>
              <a:rect l="l" t="t" r="r" b="b"/>
              <a:pathLst>
                <a:path w="6245" h="632" extrusionOk="0">
                  <a:moveTo>
                    <a:pt x="316" y="0"/>
                  </a:moveTo>
                  <a:cubicBezTo>
                    <a:pt x="142" y="0"/>
                    <a:pt x="0" y="142"/>
                    <a:pt x="0" y="316"/>
                  </a:cubicBezTo>
                  <a:cubicBezTo>
                    <a:pt x="0" y="490"/>
                    <a:pt x="142" y="631"/>
                    <a:pt x="316" y="631"/>
                  </a:cubicBezTo>
                  <a:lnTo>
                    <a:pt x="5929" y="631"/>
                  </a:lnTo>
                  <a:cubicBezTo>
                    <a:pt x="6103" y="631"/>
                    <a:pt x="6245" y="490"/>
                    <a:pt x="6245" y="316"/>
                  </a:cubicBezTo>
                  <a:cubicBezTo>
                    <a:pt x="6245" y="142"/>
                    <a:pt x="6103" y="0"/>
                    <a:pt x="5929" y="0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49;p121"/>
            <p:cNvSpPr/>
            <p:nvPr/>
          </p:nvSpPr>
          <p:spPr>
            <a:xfrm>
              <a:off x="11658575" y="3716563"/>
              <a:ext cx="156125" cy="15525"/>
            </a:xfrm>
            <a:custGeom>
              <a:avLst/>
              <a:gdLst/>
              <a:ahLst/>
              <a:cxnLst/>
              <a:rect l="l" t="t" r="r" b="b"/>
              <a:pathLst>
                <a:path w="6245" h="621" extrusionOk="0">
                  <a:moveTo>
                    <a:pt x="316" y="0"/>
                  </a:moveTo>
                  <a:cubicBezTo>
                    <a:pt x="142" y="0"/>
                    <a:pt x="0" y="142"/>
                    <a:pt x="0" y="316"/>
                  </a:cubicBezTo>
                  <a:cubicBezTo>
                    <a:pt x="0" y="479"/>
                    <a:pt x="142" y="620"/>
                    <a:pt x="316" y="620"/>
                  </a:cubicBezTo>
                  <a:lnTo>
                    <a:pt x="5929" y="620"/>
                  </a:lnTo>
                  <a:cubicBezTo>
                    <a:pt x="6103" y="620"/>
                    <a:pt x="6245" y="479"/>
                    <a:pt x="6245" y="316"/>
                  </a:cubicBezTo>
                  <a:cubicBezTo>
                    <a:pt x="6245" y="142"/>
                    <a:pt x="6103" y="0"/>
                    <a:pt x="5929" y="0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50;p121"/>
            <p:cNvSpPr/>
            <p:nvPr/>
          </p:nvSpPr>
          <p:spPr>
            <a:xfrm>
              <a:off x="11658300" y="3750263"/>
              <a:ext cx="156125" cy="15550"/>
            </a:xfrm>
            <a:custGeom>
              <a:avLst/>
              <a:gdLst/>
              <a:ahLst/>
              <a:cxnLst/>
              <a:rect l="l" t="t" r="r" b="b"/>
              <a:pathLst>
                <a:path w="6245" h="622" extrusionOk="0">
                  <a:moveTo>
                    <a:pt x="318" y="1"/>
                  </a:moveTo>
                  <a:cubicBezTo>
                    <a:pt x="153" y="1"/>
                    <a:pt x="22" y="128"/>
                    <a:pt x="11" y="295"/>
                  </a:cubicBezTo>
                  <a:cubicBezTo>
                    <a:pt x="1" y="469"/>
                    <a:pt x="142" y="621"/>
                    <a:pt x="327" y="621"/>
                  </a:cubicBezTo>
                  <a:lnTo>
                    <a:pt x="5929" y="621"/>
                  </a:lnTo>
                  <a:cubicBezTo>
                    <a:pt x="6104" y="621"/>
                    <a:pt x="6245" y="480"/>
                    <a:pt x="6245" y="306"/>
                  </a:cubicBezTo>
                  <a:cubicBezTo>
                    <a:pt x="6245" y="138"/>
                    <a:pt x="6114" y="1"/>
                    <a:pt x="5948" y="1"/>
                  </a:cubicBezTo>
                  <a:cubicBezTo>
                    <a:pt x="5942" y="1"/>
                    <a:pt x="5936" y="1"/>
                    <a:pt x="5929" y="1"/>
                  </a:cubicBezTo>
                  <a:lnTo>
                    <a:pt x="338" y="1"/>
                  </a:lnTo>
                  <a:cubicBezTo>
                    <a:pt x="331" y="1"/>
                    <a:pt x="324" y="1"/>
                    <a:pt x="318" y="1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51;p121"/>
            <p:cNvSpPr/>
            <p:nvPr/>
          </p:nvSpPr>
          <p:spPr>
            <a:xfrm>
              <a:off x="11658300" y="3783738"/>
              <a:ext cx="156125" cy="15800"/>
            </a:xfrm>
            <a:custGeom>
              <a:avLst/>
              <a:gdLst/>
              <a:ahLst/>
              <a:cxnLst/>
              <a:rect l="l" t="t" r="r" b="b"/>
              <a:pathLst>
                <a:path w="6245" h="632" extrusionOk="0">
                  <a:moveTo>
                    <a:pt x="338" y="0"/>
                  </a:moveTo>
                  <a:cubicBezTo>
                    <a:pt x="164" y="0"/>
                    <a:pt x="22" y="131"/>
                    <a:pt x="11" y="294"/>
                  </a:cubicBezTo>
                  <a:cubicBezTo>
                    <a:pt x="1" y="479"/>
                    <a:pt x="142" y="631"/>
                    <a:pt x="327" y="631"/>
                  </a:cubicBezTo>
                  <a:lnTo>
                    <a:pt x="5929" y="631"/>
                  </a:lnTo>
                  <a:cubicBezTo>
                    <a:pt x="6104" y="631"/>
                    <a:pt x="6245" y="490"/>
                    <a:pt x="6245" y="316"/>
                  </a:cubicBezTo>
                  <a:cubicBezTo>
                    <a:pt x="6245" y="142"/>
                    <a:pt x="6104" y="0"/>
                    <a:pt x="5929" y="0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52;p121"/>
            <p:cNvSpPr/>
            <p:nvPr/>
          </p:nvSpPr>
          <p:spPr>
            <a:xfrm>
              <a:off x="11658575" y="3832963"/>
              <a:ext cx="325025" cy="64475"/>
            </a:xfrm>
            <a:custGeom>
              <a:avLst/>
              <a:gdLst/>
              <a:ahLst/>
              <a:cxnLst/>
              <a:rect l="l" t="t" r="r" b="b"/>
              <a:pathLst>
                <a:path w="13001" h="2579" extrusionOk="0">
                  <a:moveTo>
                    <a:pt x="414" y="0"/>
                  </a:moveTo>
                  <a:cubicBezTo>
                    <a:pt x="185" y="0"/>
                    <a:pt x="0" y="185"/>
                    <a:pt x="0" y="414"/>
                  </a:cubicBezTo>
                  <a:lnTo>
                    <a:pt x="0" y="2165"/>
                  </a:lnTo>
                  <a:cubicBezTo>
                    <a:pt x="0" y="2394"/>
                    <a:pt x="185" y="2579"/>
                    <a:pt x="414" y="2579"/>
                  </a:cubicBezTo>
                  <a:lnTo>
                    <a:pt x="12576" y="2579"/>
                  </a:lnTo>
                  <a:cubicBezTo>
                    <a:pt x="12805" y="2579"/>
                    <a:pt x="13000" y="2394"/>
                    <a:pt x="13000" y="2165"/>
                  </a:cubicBezTo>
                  <a:lnTo>
                    <a:pt x="13000" y="414"/>
                  </a:lnTo>
                  <a:cubicBezTo>
                    <a:pt x="13000" y="185"/>
                    <a:pt x="12805" y="0"/>
                    <a:pt x="12576" y="0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53;p121"/>
            <p:cNvSpPr/>
            <p:nvPr/>
          </p:nvSpPr>
          <p:spPr>
            <a:xfrm>
              <a:off x="11825825" y="3654813"/>
              <a:ext cx="163475" cy="151075"/>
            </a:xfrm>
            <a:custGeom>
              <a:avLst/>
              <a:gdLst/>
              <a:ahLst/>
              <a:cxnLst/>
              <a:rect l="l" t="t" r="r" b="b"/>
              <a:pathLst>
                <a:path w="6539" h="6043" extrusionOk="0">
                  <a:moveTo>
                    <a:pt x="3384" y="1"/>
                  </a:moveTo>
                  <a:lnTo>
                    <a:pt x="3526" y="3025"/>
                  </a:lnTo>
                  <a:lnTo>
                    <a:pt x="730" y="1850"/>
                  </a:lnTo>
                  <a:lnTo>
                    <a:pt x="730" y="1850"/>
                  </a:lnTo>
                  <a:cubicBezTo>
                    <a:pt x="1" y="3613"/>
                    <a:pt x="1056" y="5603"/>
                    <a:pt x="2927" y="5984"/>
                  </a:cubicBezTo>
                  <a:cubicBezTo>
                    <a:pt x="3128" y="6024"/>
                    <a:pt x="3327" y="6043"/>
                    <a:pt x="3523" y="6043"/>
                  </a:cubicBezTo>
                  <a:cubicBezTo>
                    <a:pt x="5152" y="6043"/>
                    <a:pt x="6539" y="4725"/>
                    <a:pt x="6539" y="3025"/>
                  </a:cubicBezTo>
                  <a:cubicBezTo>
                    <a:pt x="6539" y="1350"/>
                    <a:pt x="5190" y="1"/>
                    <a:pt x="3526" y="1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54;p121"/>
            <p:cNvSpPr/>
            <p:nvPr/>
          </p:nvSpPr>
          <p:spPr>
            <a:xfrm>
              <a:off x="11837250" y="3642863"/>
              <a:ext cx="69925" cy="75625"/>
            </a:xfrm>
            <a:custGeom>
              <a:avLst/>
              <a:gdLst/>
              <a:ahLst/>
              <a:cxnLst/>
              <a:rect l="l" t="t" r="r" b="b"/>
              <a:pathLst>
                <a:path w="2797" h="3025" extrusionOk="0">
                  <a:moveTo>
                    <a:pt x="2644" y="0"/>
                  </a:moveTo>
                  <a:cubicBezTo>
                    <a:pt x="1480" y="55"/>
                    <a:pt x="458" y="784"/>
                    <a:pt x="1" y="1850"/>
                  </a:cubicBezTo>
                  <a:lnTo>
                    <a:pt x="2797" y="3025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55;p121"/>
            <p:cNvSpPr/>
            <p:nvPr/>
          </p:nvSpPr>
          <p:spPr>
            <a:xfrm>
              <a:off x="11661025" y="3291488"/>
              <a:ext cx="34825" cy="51700"/>
            </a:xfrm>
            <a:custGeom>
              <a:avLst/>
              <a:gdLst/>
              <a:ahLst/>
              <a:cxnLst/>
              <a:rect l="l" t="t" r="r" b="b"/>
              <a:pathLst>
                <a:path w="1393" h="2068" extrusionOk="0">
                  <a:moveTo>
                    <a:pt x="577" y="0"/>
                  </a:moveTo>
                  <a:lnTo>
                    <a:pt x="577" y="239"/>
                  </a:lnTo>
                  <a:cubicBezTo>
                    <a:pt x="207" y="294"/>
                    <a:pt x="33" y="500"/>
                    <a:pt x="33" y="751"/>
                  </a:cubicBezTo>
                  <a:cubicBezTo>
                    <a:pt x="33" y="1316"/>
                    <a:pt x="882" y="1164"/>
                    <a:pt x="882" y="1360"/>
                  </a:cubicBezTo>
                  <a:cubicBezTo>
                    <a:pt x="882" y="1414"/>
                    <a:pt x="827" y="1436"/>
                    <a:pt x="675" y="1436"/>
                  </a:cubicBezTo>
                  <a:cubicBezTo>
                    <a:pt x="501" y="1436"/>
                    <a:pt x="327" y="1393"/>
                    <a:pt x="174" y="1306"/>
                  </a:cubicBezTo>
                  <a:lnTo>
                    <a:pt x="0" y="1686"/>
                  </a:lnTo>
                  <a:cubicBezTo>
                    <a:pt x="174" y="1773"/>
                    <a:pt x="370" y="1828"/>
                    <a:pt x="566" y="1839"/>
                  </a:cubicBezTo>
                  <a:lnTo>
                    <a:pt x="566" y="2067"/>
                  </a:lnTo>
                  <a:lnTo>
                    <a:pt x="871" y="2067"/>
                  </a:lnTo>
                  <a:lnTo>
                    <a:pt x="871" y="1828"/>
                  </a:lnTo>
                  <a:cubicBezTo>
                    <a:pt x="1208" y="1762"/>
                    <a:pt x="1382" y="1567"/>
                    <a:pt x="1393" y="1316"/>
                  </a:cubicBezTo>
                  <a:cubicBezTo>
                    <a:pt x="1393" y="751"/>
                    <a:pt x="544" y="903"/>
                    <a:pt x="544" y="718"/>
                  </a:cubicBezTo>
                  <a:cubicBezTo>
                    <a:pt x="544" y="664"/>
                    <a:pt x="599" y="620"/>
                    <a:pt x="740" y="620"/>
                  </a:cubicBezTo>
                  <a:cubicBezTo>
                    <a:pt x="892" y="631"/>
                    <a:pt x="1034" y="664"/>
                    <a:pt x="1175" y="740"/>
                  </a:cubicBezTo>
                  <a:lnTo>
                    <a:pt x="1328" y="370"/>
                  </a:lnTo>
                  <a:cubicBezTo>
                    <a:pt x="1186" y="294"/>
                    <a:pt x="1034" y="250"/>
                    <a:pt x="882" y="239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56;p121"/>
            <p:cNvSpPr/>
            <p:nvPr/>
          </p:nvSpPr>
          <p:spPr>
            <a:xfrm>
              <a:off x="11706175" y="3297188"/>
              <a:ext cx="109075" cy="15800"/>
            </a:xfrm>
            <a:custGeom>
              <a:avLst/>
              <a:gdLst/>
              <a:ahLst/>
              <a:cxnLst/>
              <a:rect l="l" t="t" r="r" b="b"/>
              <a:pathLst>
                <a:path w="4363" h="632" extrusionOk="0">
                  <a:moveTo>
                    <a:pt x="327" y="1"/>
                  </a:moveTo>
                  <a:cubicBezTo>
                    <a:pt x="163" y="1"/>
                    <a:pt x="22" y="131"/>
                    <a:pt x="11" y="294"/>
                  </a:cubicBezTo>
                  <a:cubicBezTo>
                    <a:pt x="0" y="479"/>
                    <a:pt x="142" y="621"/>
                    <a:pt x="316" y="631"/>
                  </a:cubicBezTo>
                  <a:lnTo>
                    <a:pt x="4047" y="631"/>
                  </a:lnTo>
                  <a:cubicBezTo>
                    <a:pt x="4221" y="621"/>
                    <a:pt x="4363" y="490"/>
                    <a:pt x="4363" y="316"/>
                  </a:cubicBezTo>
                  <a:cubicBezTo>
                    <a:pt x="4363" y="142"/>
                    <a:pt x="4221" y="1"/>
                    <a:pt x="4047" y="1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57;p121"/>
            <p:cNvSpPr/>
            <p:nvPr/>
          </p:nvSpPr>
          <p:spPr>
            <a:xfrm>
              <a:off x="11706175" y="3328463"/>
              <a:ext cx="109075" cy="15800"/>
            </a:xfrm>
            <a:custGeom>
              <a:avLst/>
              <a:gdLst/>
              <a:ahLst/>
              <a:cxnLst/>
              <a:rect l="l" t="t" r="r" b="b"/>
              <a:pathLst>
                <a:path w="4363" h="632" extrusionOk="0">
                  <a:moveTo>
                    <a:pt x="327" y="1"/>
                  </a:moveTo>
                  <a:cubicBezTo>
                    <a:pt x="163" y="1"/>
                    <a:pt x="22" y="131"/>
                    <a:pt x="11" y="305"/>
                  </a:cubicBezTo>
                  <a:cubicBezTo>
                    <a:pt x="0" y="479"/>
                    <a:pt x="142" y="632"/>
                    <a:pt x="316" y="632"/>
                  </a:cubicBezTo>
                  <a:lnTo>
                    <a:pt x="4047" y="632"/>
                  </a:lnTo>
                  <a:cubicBezTo>
                    <a:pt x="4221" y="632"/>
                    <a:pt x="4363" y="490"/>
                    <a:pt x="4363" y="316"/>
                  </a:cubicBezTo>
                  <a:cubicBezTo>
                    <a:pt x="4363" y="142"/>
                    <a:pt x="4221" y="1"/>
                    <a:pt x="4047" y="1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58;p121"/>
            <p:cNvSpPr/>
            <p:nvPr/>
          </p:nvSpPr>
          <p:spPr>
            <a:xfrm>
              <a:off x="11622400" y="3201738"/>
              <a:ext cx="396825" cy="59575"/>
            </a:xfrm>
            <a:custGeom>
              <a:avLst/>
              <a:gdLst/>
              <a:ahLst/>
              <a:cxnLst/>
              <a:rect l="l" t="t" r="r" b="b"/>
              <a:pathLst>
                <a:path w="15873" h="2383" extrusionOk="0">
                  <a:moveTo>
                    <a:pt x="784" y="0"/>
                  </a:moveTo>
                  <a:cubicBezTo>
                    <a:pt x="349" y="0"/>
                    <a:pt x="1" y="359"/>
                    <a:pt x="1" y="783"/>
                  </a:cubicBezTo>
                  <a:lnTo>
                    <a:pt x="1" y="2383"/>
                  </a:lnTo>
                  <a:lnTo>
                    <a:pt x="15873" y="2383"/>
                  </a:lnTo>
                  <a:lnTo>
                    <a:pt x="15873" y="783"/>
                  </a:lnTo>
                  <a:cubicBezTo>
                    <a:pt x="15862" y="359"/>
                    <a:pt x="15514" y="0"/>
                    <a:pt x="15089" y="0"/>
                  </a:cubicBezTo>
                  <a:close/>
                </a:path>
              </a:pathLst>
            </a:custGeom>
            <a:solidFill>
              <a:srgbClr val="57D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59;p121"/>
            <p:cNvSpPr/>
            <p:nvPr/>
          </p:nvSpPr>
          <p:spPr>
            <a:xfrm>
              <a:off x="11908500" y="3222138"/>
              <a:ext cx="25050" cy="21400"/>
            </a:xfrm>
            <a:custGeom>
              <a:avLst/>
              <a:gdLst/>
              <a:ahLst/>
              <a:cxnLst/>
              <a:rect l="l" t="t" r="r" b="b"/>
              <a:pathLst>
                <a:path w="1002" h="856" extrusionOk="0">
                  <a:moveTo>
                    <a:pt x="578" y="0"/>
                  </a:moveTo>
                  <a:cubicBezTo>
                    <a:pt x="197" y="0"/>
                    <a:pt x="1" y="457"/>
                    <a:pt x="273" y="729"/>
                  </a:cubicBezTo>
                  <a:cubicBezTo>
                    <a:pt x="357" y="816"/>
                    <a:pt x="463" y="856"/>
                    <a:pt x="567" y="856"/>
                  </a:cubicBezTo>
                  <a:cubicBezTo>
                    <a:pt x="787" y="856"/>
                    <a:pt x="1002" y="682"/>
                    <a:pt x="1002" y="424"/>
                  </a:cubicBezTo>
                  <a:cubicBezTo>
                    <a:pt x="1002" y="196"/>
                    <a:pt x="806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60;p121"/>
            <p:cNvSpPr/>
            <p:nvPr/>
          </p:nvSpPr>
          <p:spPr>
            <a:xfrm>
              <a:off x="11943050" y="3222138"/>
              <a:ext cx="25050" cy="21400"/>
            </a:xfrm>
            <a:custGeom>
              <a:avLst/>
              <a:gdLst/>
              <a:ahLst/>
              <a:cxnLst/>
              <a:rect l="l" t="t" r="r" b="b"/>
              <a:pathLst>
                <a:path w="1002" h="856" extrusionOk="0">
                  <a:moveTo>
                    <a:pt x="577" y="0"/>
                  </a:moveTo>
                  <a:cubicBezTo>
                    <a:pt x="196" y="0"/>
                    <a:pt x="1" y="457"/>
                    <a:pt x="273" y="729"/>
                  </a:cubicBezTo>
                  <a:cubicBezTo>
                    <a:pt x="360" y="816"/>
                    <a:pt x="467" y="856"/>
                    <a:pt x="571" y="856"/>
                  </a:cubicBezTo>
                  <a:cubicBezTo>
                    <a:pt x="791" y="856"/>
                    <a:pt x="1001" y="682"/>
                    <a:pt x="1001" y="424"/>
                  </a:cubicBezTo>
                  <a:cubicBezTo>
                    <a:pt x="1001" y="196"/>
                    <a:pt x="816" y="0"/>
                    <a:pt x="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61;p121"/>
            <p:cNvSpPr/>
            <p:nvPr/>
          </p:nvSpPr>
          <p:spPr>
            <a:xfrm>
              <a:off x="11976500" y="3222138"/>
              <a:ext cx="25050" cy="21450"/>
            </a:xfrm>
            <a:custGeom>
              <a:avLst/>
              <a:gdLst/>
              <a:ahLst/>
              <a:cxnLst/>
              <a:rect l="l" t="t" r="r" b="b"/>
              <a:pathLst>
                <a:path w="1002" h="858" extrusionOk="0">
                  <a:moveTo>
                    <a:pt x="577" y="0"/>
                  </a:moveTo>
                  <a:cubicBezTo>
                    <a:pt x="186" y="0"/>
                    <a:pt x="1" y="457"/>
                    <a:pt x="273" y="729"/>
                  </a:cubicBezTo>
                  <a:cubicBezTo>
                    <a:pt x="358" y="818"/>
                    <a:pt x="465" y="858"/>
                    <a:pt x="571" y="858"/>
                  </a:cubicBezTo>
                  <a:cubicBezTo>
                    <a:pt x="790" y="858"/>
                    <a:pt x="1001" y="688"/>
                    <a:pt x="1001" y="424"/>
                  </a:cubicBezTo>
                  <a:cubicBezTo>
                    <a:pt x="1001" y="196"/>
                    <a:pt x="806" y="0"/>
                    <a:pt x="577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62;p121"/>
            <p:cNvSpPr/>
            <p:nvPr/>
          </p:nvSpPr>
          <p:spPr>
            <a:xfrm>
              <a:off x="10692000" y="2762238"/>
              <a:ext cx="329650" cy="394375"/>
            </a:xfrm>
            <a:custGeom>
              <a:avLst/>
              <a:gdLst/>
              <a:ahLst/>
              <a:cxnLst/>
              <a:rect l="l" t="t" r="r" b="b"/>
              <a:pathLst>
                <a:path w="13186" h="15775" extrusionOk="0">
                  <a:moveTo>
                    <a:pt x="1" y="0"/>
                  </a:moveTo>
                  <a:lnTo>
                    <a:pt x="1" y="14599"/>
                  </a:lnTo>
                  <a:cubicBezTo>
                    <a:pt x="1" y="15241"/>
                    <a:pt x="523" y="15774"/>
                    <a:pt x="1165" y="15774"/>
                  </a:cubicBezTo>
                  <a:lnTo>
                    <a:pt x="12011" y="15774"/>
                  </a:lnTo>
                  <a:cubicBezTo>
                    <a:pt x="12663" y="15774"/>
                    <a:pt x="13186" y="15241"/>
                    <a:pt x="13186" y="14599"/>
                  </a:cubicBezTo>
                  <a:lnTo>
                    <a:pt x="13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63;p121"/>
            <p:cNvSpPr/>
            <p:nvPr/>
          </p:nvSpPr>
          <p:spPr>
            <a:xfrm>
              <a:off x="10743400" y="3027388"/>
              <a:ext cx="39200" cy="94675"/>
            </a:xfrm>
            <a:custGeom>
              <a:avLst/>
              <a:gdLst/>
              <a:ahLst/>
              <a:cxnLst/>
              <a:rect l="l" t="t" r="r" b="b"/>
              <a:pathLst>
                <a:path w="1568" h="3787" extrusionOk="0">
                  <a:moveTo>
                    <a:pt x="371" y="1"/>
                  </a:moveTo>
                  <a:cubicBezTo>
                    <a:pt x="164" y="1"/>
                    <a:pt x="1" y="164"/>
                    <a:pt x="1" y="360"/>
                  </a:cubicBezTo>
                  <a:lnTo>
                    <a:pt x="1" y="3417"/>
                  </a:lnTo>
                  <a:cubicBezTo>
                    <a:pt x="1" y="3624"/>
                    <a:pt x="164" y="3787"/>
                    <a:pt x="371" y="3787"/>
                  </a:cubicBezTo>
                  <a:lnTo>
                    <a:pt x="1208" y="3787"/>
                  </a:lnTo>
                  <a:cubicBezTo>
                    <a:pt x="1415" y="3787"/>
                    <a:pt x="1567" y="3624"/>
                    <a:pt x="1567" y="3417"/>
                  </a:cubicBezTo>
                  <a:lnTo>
                    <a:pt x="1567" y="360"/>
                  </a:lnTo>
                  <a:cubicBezTo>
                    <a:pt x="1567" y="164"/>
                    <a:pt x="1415" y="1"/>
                    <a:pt x="1208" y="1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64;p121"/>
            <p:cNvSpPr/>
            <p:nvPr/>
          </p:nvSpPr>
          <p:spPr>
            <a:xfrm>
              <a:off x="10743675" y="3077788"/>
              <a:ext cx="38925" cy="44275"/>
            </a:xfrm>
            <a:custGeom>
              <a:avLst/>
              <a:gdLst/>
              <a:ahLst/>
              <a:cxnLst/>
              <a:rect l="l" t="t" r="r" b="b"/>
              <a:pathLst>
                <a:path w="1557" h="1771" extrusionOk="0">
                  <a:moveTo>
                    <a:pt x="1048" y="1"/>
                  </a:moveTo>
                  <a:cubicBezTo>
                    <a:pt x="541" y="1"/>
                    <a:pt x="210" y="101"/>
                    <a:pt x="1" y="226"/>
                  </a:cubicBezTo>
                  <a:lnTo>
                    <a:pt x="1" y="1531"/>
                  </a:lnTo>
                  <a:cubicBezTo>
                    <a:pt x="1" y="1662"/>
                    <a:pt x="99" y="1760"/>
                    <a:pt x="229" y="1771"/>
                  </a:cubicBezTo>
                  <a:lnTo>
                    <a:pt x="1328" y="1771"/>
                  </a:lnTo>
                  <a:cubicBezTo>
                    <a:pt x="1458" y="1771"/>
                    <a:pt x="1556" y="1662"/>
                    <a:pt x="1556" y="1531"/>
                  </a:cubicBezTo>
                  <a:lnTo>
                    <a:pt x="1556" y="30"/>
                  </a:lnTo>
                  <a:cubicBezTo>
                    <a:pt x="1370" y="10"/>
                    <a:pt x="1201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65;p121"/>
            <p:cNvSpPr/>
            <p:nvPr/>
          </p:nvSpPr>
          <p:spPr>
            <a:xfrm>
              <a:off x="10801325" y="2960213"/>
              <a:ext cx="39200" cy="161850"/>
            </a:xfrm>
            <a:custGeom>
              <a:avLst/>
              <a:gdLst/>
              <a:ahLst/>
              <a:cxnLst/>
              <a:rect l="l" t="t" r="r" b="b"/>
              <a:pathLst>
                <a:path w="1568" h="6474" extrusionOk="0">
                  <a:moveTo>
                    <a:pt x="360" y="1"/>
                  </a:moveTo>
                  <a:cubicBezTo>
                    <a:pt x="164" y="1"/>
                    <a:pt x="1" y="153"/>
                    <a:pt x="1" y="360"/>
                  </a:cubicBezTo>
                  <a:lnTo>
                    <a:pt x="1" y="6104"/>
                  </a:lnTo>
                  <a:cubicBezTo>
                    <a:pt x="1" y="6311"/>
                    <a:pt x="164" y="6474"/>
                    <a:pt x="360" y="6474"/>
                  </a:cubicBezTo>
                  <a:lnTo>
                    <a:pt x="1208" y="6474"/>
                  </a:lnTo>
                  <a:cubicBezTo>
                    <a:pt x="1404" y="6474"/>
                    <a:pt x="1567" y="6311"/>
                    <a:pt x="1567" y="6104"/>
                  </a:cubicBezTo>
                  <a:lnTo>
                    <a:pt x="1567" y="360"/>
                  </a:lnTo>
                  <a:cubicBezTo>
                    <a:pt x="1567" y="153"/>
                    <a:pt x="1404" y="1"/>
                    <a:pt x="1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66;p121"/>
            <p:cNvSpPr/>
            <p:nvPr/>
          </p:nvSpPr>
          <p:spPr>
            <a:xfrm>
              <a:off x="10801325" y="3079888"/>
              <a:ext cx="39200" cy="42175"/>
            </a:xfrm>
            <a:custGeom>
              <a:avLst/>
              <a:gdLst/>
              <a:ahLst/>
              <a:cxnLst/>
              <a:rect l="l" t="t" r="r" b="b"/>
              <a:pathLst>
                <a:path w="1568" h="1687" extrusionOk="0">
                  <a:moveTo>
                    <a:pt x="1567" y="1"/>
                  </a:moveTo>
                  <a:cubicBezTo>
                    <a:pt x="1269" y="50"/>
                    <a:pt x="971" y="75"/>
                    <a:pt x="672" y="75"/>
                  </a:cubicBezTo>
                  <a:cubicBezTo>
                    <a:pt x="448" y="75"/>
                    <a:pt x="225" y="61"/>
                    <a:pt x="1" y="33"/>
                  </a:cubicBezTo>
                  <a:lnTo>
                    <a:pt x="1" y="1447"/>
                  </a:lnTo>
                  <a:cubicBezTo>
                    <a:pt x="1" y="1578"/>
                    <a:pt x="99" y="1687"/>
                    <a:pt x="229" y="1687"/>
                  </a:cubicBezTo>
                  <a:lnTo>
                    <a:pt x="1328" y="1687"/>
                  </a:lnTo>
                  <a:cubicBezTo>
                    <a:pt x="1459" y="1687"/>
                    <a:pt x="1567" y="1578"/>
                    <a:pt x="1567" y="1447"/>
                  </a:cubicBezTo>
                  <a:lnTo>
                    <a:pt x="1567" y="1"/>
                  </a:lnTo>
                  <a:close/>
                </a:path>
              </a:pathLst>
            </a:custGeom>
            <a:solidFill>
              <a:srgbClr val="F68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67;p121"/>
            <p:cNvSpPr/>
            <p:nvPr/>
          </p:nvSpPr>
          <p:spPr>
            <a:xfrm>
              <a:off x="10865250" y="2910463"/>
              <a:ext cx="39175" cy="211600"/>
            </a:xfrm>
            <a:custGeom>
              <a:avLst/>
              <a:gdLst/>
              <a:ahLst/>
              <a:cxnLst/>
              <a:rect l="l" t="t" r="r" b="b"/>
              <a:pathLst>
                <a:path w="1567" h="8464" extrusionOk="0">
                  <a:moveTo>
                    <a:pt x="359" y="0"/>
                  </a:moveTo>
                  <a:cubicBezTo>
                    <a:pt x="164" y="0"/>
                    <a:pt x="0" y="163"/>
                    <a:pt x="0" y="370"/>
                  </a:cubicBezTo>
                  <a:lnTo>
                    <a:pt x="0" y="8094"/>
                  </a:lnTo>
                  <a:cubicBezTo>
                    <a:pt x="0" y="8301"/>
                    <a:pt x="164" y="8464"/>
                    <a:pt x="359" y="8464"/>
                  </a:cubicBezTo>
                  <a:lnTo>
                    <a:pt x="1208" y="8464"/>
                  </a:lnTo>
                  <a:cubicBezTo>
                    <a:pt x="1404" y="8464"/>
                    <a:pt x="1567" y="8301"/>
                    <a:pt x="1567" y="8094"/>
                  </a:cubicBezTo>
                  <a:lnTo>
                    <a:pt x="1567" y="370"/>
                  </a:lnTo>
                  <a:cubicBezTo>
                    <a:pt x="1567" y="163"/>
                    <a:pt x="1404" y="0"/>
                    <a:pt x="1208" y="0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68;p121"/>
            <p:cNvSpPr/>
            <p:nvPr/>
          </p:nvSpPr>
          <p:spPr>
            <a:xfrm>
              <a:off x="10865250" y="3048613"/>
              <a:ext cx="39175" cy="73175"/>
            </a:xfrm>
            <a:custGeom>
              <a:avLst/>
              <a:gdLst/>
              <a:ahLst/>
              <a:cxnLst/>
              <a:rect l="l" t="t" r="r" b="b"/>
              <a:pathLst>
                <a:path w="1567" h="2927" extrusionOk="0">
                  <a:moveTo>
                    <a:pt x="1567" y="0"/>
                  </a:moveTo>
                  <a:cubicBezTo>
                    <a:pt x="1088" y="381"/>
                    <a:pt x="555" y="708"/>
                    <a:pt x="0" y="958"/>
                  </a:cubicBezTo>
                  <a:lnTo>
                    <a:pt x="0" y="2698"/>
                  </a:lnTo>
                  <a:cubicBezTo>
                    <a:pt x="0" y="2818"/>
                    <a:pt x="98" y="2927"/>
                    <a:pt x="229" y="2927"/>
                  </a:cubicBezTo>
                  <a:lnTo>
                    <a:pt x="1328" y="2927"/>
                  </a:lnTo>
                  <a:cubicBezTo>
                    <a:pt x="1458" y="2927"/>
                    <a:pt x="1567" y="2818"/>
                    <a:pt x="1567" y="2698"/>
                  </a:cubicBez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69;p121"/>
            <p:cNvSpPr/>
            <p:nvPr/>
          </p:nvSpPr>
          <p:spPr>
            <a:xfrm>
              <a:off x="10863950" y="3048463"/>
              <a:ext cx="40475" cy="73325"/>
            </a:xfrm>
            <a:custGeom>
              <a:avLst/>
              <a:gdLst/>
              <a:ahLst/>
              <a:cxnLst/>
              <a:rect l="l" t="t" r="r" b="b"/>
              <a:pathLst>
                <a:path w="1619" h="2933" extrusionOk="0">
                  <a:moveTo>
                    <a:pt x="1603" y="1"/>
                  </a:moveTo>
                  <a:cubicBezTo>
                    <a:pt x="1430" y="1"/>
                    <a:pt x="0" y="870"/>
                    <a:pt x="52" y="964"/>
                  </a:cubicBezTo>
                  <a:lnTo>
                    <a:pt x="52" y="2704"/>
                  </a:lnTo>
                  <a:cubicBezTo>
                    <a:pt x="52" y="2824"/>
                    <a:pt x="150" y="2933"/>
                    <a:pt x="281" y="2933"/>
                  </a:cubicBezTo>
                  <a:lnTo>
                    <a:pt x="1380" y="2933"/>
                  </a:lnTo>
                  <a:cubicBezTo>
                    <a:pt x="1510" y="2933"/>
                    <a:pt x="1619" y="2824"/>
                    <a:pt x="1619" y="2704"/>
                  </a:cubicBezTo>
                  <a:lnTo>
                    <a:pt x="1619" y="6"/>
                  </a:lnTo>
                  <a:cubicBezTo>
                    <a:pt x="1617" y="3"/>
                    <a:pt x="1611" y="1"/>
                    <a:pt x="1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70;p121"/>
            <p:cNvSpPr/>
            <p:nvPr/>
          </p:nvSpPr>
          <p:spPr>
            <a:xfrm>
              <a:off x="10927800" y="2852538"/>
              <a:ext cx="39200" cy="269525"/>
            </a:xfrm>
            <a:custGeom>
              <a:avLst/>
              <a:gdLst/>
              <a:ahLst/>
              <a:cxnLst/>
              <a:rect l="l" t="t" r="r" b="b"/>
              <a:pathLst>
                <a:path w="1568" h="10781" extrusionOk="0">
                  <a:moveTo>
                    <a:pt x="229" y="0"/>
                  </a:moveTo>
                  <a:cubicBezTo>
                    <a:pt x="109" y="0"/>
                    <a:pt x="0" y="98"/>
                    <a:pt x="0" y="228"/>
                  </a:cubicBezTo>
                  <a:lnTo>
                    <a:pt x="0" y="10541"/>
                  </a:lnTo>
                  <a:cubicBezTo>
                    <a:pt x="0" y="10672"/>
                    <a:pt x="109" y="10781"/>
                    <a:pt x="229" y="10781"/>
                  </a:cubicBezTo>
                  <a:lnTo>
                    <a:pt x="1339" y="10781"/>
                  </a:lnTo>
                  <a:cubicBezTo>
                    <a:pt x="1469" y="10781"/>
                    <a:pt x="1567" y="10672"/>
                    <a:pt x="1567" y="10541"/>
                  </a:cubicBezTo>
                  <a:lnTo>
                    <a:pt x="1567" y="228"/>
                  </a:lnTo>
                  <a:cubicBezTo>
                    <a:pt x="1567" y="98"/>
                    <a:pt x="1469" y="0"/>
                    <a:pt x="1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71;p121"/>
            <p:cNvSpPr/>
            <p:nvPr/>
          </p:nvSpPr>
          <p:spPr>
            <a:xfrm>
              <a:off x="10927800" y="3025688"/>
              <a:ext cx="39200" cy="96375"/>
            </a:xfrm>
            <a:custGeom>
              <a:avLst/>
              <a:gdLst/>
              <a:ahLst/>
              <a:cxnLst/>
              <a:rect l="l" t="t" r="r" b="b"/>
              <a:pathLst>
                <a:path w="1568" h="3855" extrusionOk="0">
                  <a:moveTo>
                    <a:pt x="663" y="1"/>
                  </a:moveTo>
                  <a:cubicBezTo>
                    <a:pt x="444" y="1"/>
                    <a:pt x="222" y="56"/>
                    <a:pt x="0" y="189"/>
                  </a:cubicBezTo>
                  <a:lnTo>
                    <a:pt x="0" y="3615"/>
                  </a:lnTo>
                  <a:cubicBezTo>
                    <a:pt x="0" y="3746"/>
                    <a:pt x="109" y="3855"/>
                    <a:pt x="240" y="3855"/>
                  </a:cubicBezTo>
                  <a:lnTo>
                    <a:pt x="1339" y="3855"/>
                  </a:lnTo>
                  <a:cubicBezTo>
                    <a:pt x="1469" y="3855"/>
                    <a:pt x="1567" y="3746"/>
                    <a:pt x="1567" y="3615"/>
                  </a:cubicBezTo>
                  <a:lnTo>
                    <a:pt x="1567" y="287"/>
                  </a:lnTo>
                  <a:cubicBezTo>
                    <a:pt x="1289" y="119"/>
                    <a:pt x="981" y="1"/>
                    <a:pt x="663" y="1"/>
                  </a:cubicBezTo>
                  <a:close/>
                </a:path>
              </a:pathLst>
            </a:custGeom>
            <a:solidFill>
              <a:srgbClr val="F68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72;p121"/>
            <p:cNvSpPr/>
            <p:nvPr/>
          </p:nvSpPr>
          <p:spPr>
            <a:xfrm>
              <a:off x="10738250" y="2828313"/>
              <a:ext cx="172700" cy="136425"/>
            </a:xfrm>
            <a:custGeom>
              <a:avLst/>
              <a:gdLst/>
              <a:ahLst/>
              <a:cxnLst/>
              <a:rect l="l" t="t" r="r" b="b"/>
              <a:pathLst>
                <a:path w="6908" h="5457" extrusionOk="0">
                  <a:moveTo>
                    <a:pt x="6908" y="1"/>
                  </a:moveTo>
                  <a:lnTo>
                    <a:pt x="5461" y="316"/>
                  </a:lnTo>
                  <a:lnTo>
                    <a:pt x="5853" y="697"/>
                  </a:lnTo>
                  <a:lnTo>
                    <a:pt x="3634" y="2949"/>
                  </a:lnTo>
                  <a:lnTo>
                    <a:pt x="2861" y="2187"/>
                  </a:lnTo>
                  <a:lnTo>
                    <a:pt x="109" y="4994"/>
                  </a:lnTo>
                  <a:cubicBezTo>
                    <a:pt x="0" y="5103"/>
                    <a:pt x="0" y="5266"/>
                    <a:pt x="109" y="5375"/>
                  </a:cubicBezTo>
                  <a:cubicBezTo>
                    <a:pt x="163" y="5429"/>
                    <a:pt x="234" y="5456"/>
                    <a:pt x="303" y="5456"/>
                  </a:cubicBezTo>
                  <a:cubicBezTo>
                    <a:pt x="373" y="5456"/>
                    <a:pt x="441" y="5429"/>
                    <a:pt x="490" y="5375"/>
                  </a:cubicBezTo>
                  <a:lnTo>
                    <a:pt x="2861" y="2960"/>
                  </a:lnTo>
                  <a:lnTo>
                    <a:pt x="3644" y="3721"/>
                  </a:lnTo>
                  <a:lnTo>
                    <a:pt x="6234" y="1078"/>
                  </a:lnTo>
                  <a:lnTo>
                    <a:pt x="6625" y="1459"/>
                  </a:lnTo>
                  <a:lnTo>
                    <a:pt x="6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73;p121"/>
            <p:cNvSpPr/>
            <p:nvPr/>
          </p:nvSpPr>
          <p:spPr>
            <a:xfrm>
              <a:off x="10692000" y="2733688"/>
              <a:ext cx="329650" cy="61200"/>
            </a:xfrm>
            <a:custGeom>
              <a:avLst/>
              <a:gdLst/>
              <a:ahLst/>
              <a:cxnLst/>
              <a:rect l="l" t="t" r="r" b="b"/>
              <a:pathLst>
                <a:path w="13186" h="2448" extrusionOk="0">
                  <a:moveTo>
                    <a:pt x="653" y="0"/>
                  </a:moveTo>
                  <a:cubicBezTo>
                    <a:pt x="284" y="0"/>
                    <a:pt x="1" y="294"/>
                    <a:pt x="1" y="653"/>
                  </a:cubicBezTo>
                  <a:lnTo>
                    <a:pt x="1" y="2448"/>
                  </a:lnTo>
                  <a:lnTo>
                    <a:pt x="13186" y="2448"/>
                  </a:lnTo>
                  <a:lnTo>
                    <a:pt x="13186" y="653"/>
                  </a:lnTo>
                  <a:cubicBezTo>
                    <a:pt x="13186" y="294"/>
                    <a:pt x="12892" y="0"/>
                    <a:pt x="12544" y="0"/>
                  </a:cubicBezTo>
                  <a:close/>
                </a:path>
              </a:pathLst>
            </a:custGeom>
            <a:solidFill>
              <a:srgbClr val="57D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74;p121"/>
            <p:cNvSpPr/>
            <p:nvPr/>
          </p:nvSpPr>
          <p:spPr>
            <a:xfrm>
              <a:off x="10920450" y="2750538"/>
              <a:ext cx="21525" cy="21500"/>
            </a:xfrm>
            <a:custGeom>
              <a:avLst/>
              <a:gdLst/>
              <a:ahLst/>
              <a:cxnLst/>
              <a:rect l="l" t="t" r="r" b="b"/>
              <a:pathLst>
                <a:path w="861" h="860" extrusionOk="0">
                  <a:moveTo>
                    <a:pt x="425" y="1"/>
                  </a:moveTo>
                  <a:cubicBezTo>
                    <a:pt x="186" y="1"/>
                    <a:pt x="1" y="196"/>
                    <a:pt x="1" y="436"/>
                  </a:cubicBezTo>
                  <a:cubicBezTo>
                    <a:pt x="1" y="664"/>
                    <a:pt x="186" y="860"/>
                    <a:pt x="425" y="860"/>
                  </a:cubicBezTo>
                  <a:cubicBezTo>
                    <a:pt x="664" y="860"/>
                    <a:pt x="860" y="664"/>
                    <a:pt x="860" y="436"/>
                  </a:cubicBezTo>
                  <a:cubicBezTo>
                    <a:pt x="860" y="196"/>
                    <a:pt x="664" y="1"/>
                    <a:pt x="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75;p121"/>
            <p:cNvSpPr/>
            <p:nvPr/>
          </p:nvSpPr>
          <p:spPr>
            <a:xfrm>
              <a:off x="10951450" y="2750538"/>
              <a:ext cx="25050" cy="21675"/>
            </a:xfrm>
            <a:custGeom>
              <a:avLst/>
              <a:gdLst/>
              <a:ahLst/>
              <a:cxnLst/>
              <a:rect l="l" t="t" r="r" b="b"/>
              <a:pathLst>
                <a:path w="1002" h="867" extrusionOk="0">
                  <a:moveTo>
                    <a:pt x="577" y="1"/>
                  </a:moveTo>
                  <a:cubicBezTo>
                    <a:pt x="197" y="1"/>
                    <a:pt x="1" y="468"/>
                    <a:pt x="273" y="740"/>
                  </a:cubicBezTo>
                  <a:cubicBezTo>
                    <a:pt x="360" y="828"/>
                    <a:pt x="467" y="867"/>
                    <a:pt x="572" y="867"/>
                  </a:cubicBezTo>
                  <a:cubicBezTo>
                    <a:pt x="792" y="867"/>
                    <a:pt x="1002" y="694"/>
                    <a:pt x="1002" y="436"/>
                  </a:cubicBezTo>
                  <a:cubicBezTo>
                    <a:pt x="1002" y="196"/>
                    <a:pt x="817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76;p121"/>
            <p:cNvSpPr/>
            <p:nvPr/>
          </p:nvSpPr>
          <p:spPr>
            <a:xfrm>
              <a:off x="10984650" y="2750538"/>
              <a:ext cx="25300" cy="21675"/>
            </a:xfrm>
            <a:custGeom>
              <a:avLst/>
              <a:gdLst/>
              <a:ahLst/>
              <a:cxnLst/>
              <a:rect l="l" t="t" r="r" b="b"/>
              <a:pathLst>
                <a:path w="1012" h="867" extrusionOk="0">
                  <a:moveTo>
                    <a:pt x="577" y="1"/>
                  </a:moveTo>
                  <a:cubicBezTo>
                    <a:pt x="196" y="1"/>
                    <a:pt x="0" y="468"/>
                    <a:pt x="272" y="740"/>
                  </a:cubicBezTo>
                  <a:cubicBezTo>
                    <a:pt x="360" y="828"/>
                    <a:pt x="468" y="867"/>
                    <a:pt x="574" y="867"/>
                  </a:cubicBezTo>
                  <a:cubicBezTo>
                    <a:pt x="797" y="867"/>
                    <a:pt x="1012" y="694"/>
                    <a:pt x="1012" y="436"/>
                  </a:cubicBezTo>
                  <a:cubicBezTo>
                    <a:pt x="1012" y="196"/>
                    <a:pt x="816" y="1"/>
                    <a:pt x="577" y="1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77;p121"/>
            <p:cNvSpPr/>
            <p:nvPr/>
          </p:nvSpPr>
          <p:spPr>
            <a:xfrm>
              <a:off x="11102400" y="4089688"/>
              <a:ext cx="558100" cy="57950"/>
            </a:xfrm>
            <a:custGeom>
              <a:avLst/>
              <a:gdLst/>
              <a:ahLst/>
              <a:cxnLst/>
              <a:rect l="l" t="t" r="r" b="b"/>
              <a:pathLst>
                <a:path w="22324" h="2318" extrusionOk="0">
                  <a:moveTo>
                    <a:pt x="11162" y="1"/>
                  </a:moveTo>
                  <a:cubicBezTo>
                    <a:pt x="4994" y="1"/>
                    <a:pt x="1" y="523"/>
                    <a:pt x="1" y="1154"/>
                  </a:cubicBezTo>
                  <a:cubicBezTo>
                    <a:pt x="1" y="1796"/>
                    <a:pt x="4994" y="2318"/>
                    <a:pt x="11162" y="2318"/>
                  </a:cubicBezTo>
                  <a:cubicBezTo>
                    <a:pt x="17330" y="2318"/>
                    <a:pt x="22324" y="1796"/>
                    <a:pt x="22324" y="1154"/>
                  </a:cubicBezTo>
                  <a:cubicBezTo>
                    <a:pt x="22324" y="523"/>
                    <a:pt x="17330" y="1"/>
                    <a:pt x="11162" y="1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78;p121"/>
            <p:cNvSpPr/>
            <p:nvPr/>
          </p:nvSpPr>
          <p:spPr>
            <a:xfrm>
              <a:off x="11460300" y="2976938"/>
              <a:ext cx="324225" cy="241675"/>
            </a:xfrm>
            <a:custGeom>
              <a:avLst/>
              <a:gdLst/>
              <a:ahLst/>
              <a:cxnLst/>
              <a:rect l="l" t="t" r="r" b="b"/>
              <a:pathLst>
                <a:path w="12969" h="9667" extrusionOk="0">
                  <a:moveTo>
                    <a:pt x="1696" y="1"/>
                  </a:moveTo>
                  <a:cubicBezTo>
                    <a:pt x="1466" y="1"/>
                    <a:pt x="1232" y="55"/>
                    <a:pt x="1013" y="170"/>
                  </a:cubicBezTo>
                  <a:cubicBezTo>
                    <a:pt x="273" y="561"/>
                    <a:pt x="1" y="1497"/>
                    <a:pt x="425" y="2215"/>
                  </a:cubicBezTo>
                  <a:cubicBezTo>
                    <a:pt x="458" y="2280"/>
                    <a:pt x="1219" y="3716"/>
                    <a:pt x="2166" y="5272"/>
                  </a:cubicBezTo>
                  <a:cubicBezTo>
                    <a:pt x="4004" y="8296"/>
                    <a:pt x="4907" y="9047"/>
                    <a:pt x="5495" y="9362"/>
                  </a:cubicBezTo>
                  <a:cubicBezTo>
                    <a:pt x="5865" y="9569"/>
                    <a:pt x="6278" y="9667"/>
                    <a:pt x="6702" y="9667"/>
                  </a:cubicBezTo>
                  <a:cubicBezTo>
                    <a:pt x="7192" y="9656"/>
                    <a:pt x="7681" y="9547"/>
                    <a:pt x="8127" y="9362"/>
                  </a:cubicBezTo>
                  <a:cubicBezTo>
                    <a:pt x="8834" y="9079"/>
                    <a:pt x="9498" y="8698"/>
                    <a:pt x="10107" y="8263"/>
                  </a:cubicBezTo>
                  <a:cubicBezTo>
                    <a:pt x="10858" y="7719"/>
                    <a:pt x="11576" y="7143"/>
                    <a:pt x="12261" y="6512"/>
                  </a:cubicBezTo>
                  <a:cubicBezTo>
                    <a:pt x="12914" y="5957"/>
                    <a:pt x="12968" y="4978"/>
                    <a:pt x="12381" y="4369"/>
                  </a:cubicBezTo>
                  <a:cubicBezTo>
                    <a:pt x="12091" y="4063"/>
                    <a:pt x="11703" y="3910"/>
                    <a:pt x="11316" y="3910"/>
                  </a:cubicBezTo>
                  <a:cubicBezTo>
                    <a:pt x="10920" y="3910"/>
                    <a:pt x="10524" y="4071"/>
                    <a:pt x="10238" y="4390"/>
                  </a:cubicBezTo>
                  <a:cubicBezTo>
                    <a:pt x="9748" y="4837"/>
                    <a:pt x="9237" y="5261"/>
                    <a:pt x="8704" y="5663"/>
                  </a:cubicBezTo>
                  <a:cubicBezTo>
                    <a:pt x="7605" y="6468"/>
                    <a:pt x="7029" y="6664"/>
                    <a:pt x="6811" y="6719"/>
                  </a:cubicBezTo>
                  <a:cubicBezTo>
                    <a:pt x="6583" y="6501"/>
                    <a:pt x="5919" y="5794"/>
                    <a:pt x="4635" y="3683"/>
                  </a:cubicBezTo>
                  <a:cubicBezTo>
                    <a:pt x="3765" y="2237"/>
                    <a:pt x="3047" y="877"/>
                    <a:pt x="3036" y="855"/>
                  </a:cubicBezTo>
                  <a:cubicBezTo>
                    <a:pt x="2782" y="316"/>
                    <a:pt x="2251" y="1"/>
                    <a:pt x="1696" y="1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79;p121"/>
            <p:cNvSpPr/>
            <p:nvPr/>
          </p:nvSpPr>
          <p:spPr>
            <a:xfrm>
              <a:off x="11713775" y="3111563"/>
              <a:ext cx="11725" cy="9775"/>
            </a:xfrm>
            <a:custGeom>
              <a:avLst/>
              <a:gdLst/>
              <a:ahLst/>
              <a:cxnLst/>
              <a:rect l="l" t="t" r="r" b="b"/>
              <a:pathLst>
                <a:path w="469" h="391" extrusionOk="0">
                  <a:moveTo>
                    <a:pt x="229" y="1"/>
                  </a:moveTo>
                  <a:cubicBezTo>
                    <a:pt x="156" y="1"/>
                    <a:pt x="88" y="45"/>
                    <a:pt x="55" y="126"/>
                  </a:cubicBezTo>
                  <a:cubicBezTo>
                    <a:pt x="0" y="255"/>
                    <a:pt x="108" y="391"/>
                    <a:pt x="234" y="391"/>
                  </a:cubicBezTo>
                  <a:cubicBezTo>
                    <a:pt x="258" y="391"/>
                    <a:pt x="282" y="386"/>
                    <a:pt x="305" y="376"/>
                  </a:cubicBezTo>
                  <a:cubicBezTo>
                    <a:pt x="469" y="311"/>
                    <a:pt x="469" y="82"/>
                    <a:pt x="305" y="17"/>
                  </a:cubicBezTo>
                  <a:cubicBezTo>
                    <a:pt x="280" y="6"/>
                    <a:pt x="254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80;p121"/>
            <p:cNvSpPr/>
            <p:nvPr/>
          </p:nvSpPr>
          <p:spPr>
            <a:xfrm>
              <a:off x="11697475" y="3101038"/>
              <a:ext cx="60225" cy="50400"/>
            </a:xfrm>
            <a:custGeom>
              <a:avLst/>
              <a:gdLst/>
              <a:ahLst/>
              <a:cxnLst/>
              <a:rect l="l" t="t" r="r" b="b"/>
              <a:pathLst>
                <a:path w="2409" h="2016" extrusionOk="0">
                  <a:moveTo>
                    <a:pt x="93" y="1"/>
                  </a:moveTo>
                  <a:cubicBezTo>
                    <a:pt x="88" y="1"/>
                    <a:pt x="82" y="2"/>
                    <a:pt x="76" y="3"/>
                  </a:cubicBezTo>
                  <a:cubicBezTo>
                    <a:pt x="22" y="3"/>
                    <a:pt x="0" y="47"/>
                    <a:pt x="0" y="90"/>
                  </a:cubicBezTo>
                  <a:cubicBezTo>
                    <a:pt x="76" y="449"/>
                    <a:pt x="218" y="797"/>
                    <a:pt x="424" y="1102"/>
                  </a:cubicBezTo>
                  <a:cubicBezTo>
                    <a:pt x="778" y="1670"/>
                    <a:pt x="1395" y="2016"/>
                    <a:pt x="2069" y="2016"/>
                  </a:cubicBezTo>
                  <a:cubicBezTo>
                    <a:pt x="2079" y="2016"/>
                    <a:pt x="2089" y="2016"/>
                    <a:pt x="2100" y="2016"/>
                  </a:cubicBezTo>
                  <a:cubicBezTo>
                    <a:pt x="2165" y="2016"/>
                    <a:pt x="2230" y="2005"/>
                    <a:pt x="2296" y="2005"/>
                  </a:cubicBezTo>
                  <a:cubicBezTo>
                    <a:pt x="2409" y="2005"/>
                    <a:pt x="2405" y="1840"/>
                    <a:pt x="2304" y="1840"/>
                  </a:cubicBezTo>
                  <a:cubicBezTo>
                    <a:pt x="2298" y="1840"/>
                    <a:pt x="2291" y="1840"/>
                    <a:pt x="2285" y="1842"/>
                  </a:cubicBezTo>
                  <a:cubicBezTo>
                    <a:pt x="2211" y="1851"/>
                    <a:pt x="2138" y="1855"/>
                    <a:pt x="2065" y="1855"/>
                  </a:cubicBezTo>
                  <a:cubicBezTo>
                    <a:pt x="1458" y="1855"/>
                    <a:pt x="885" y="1539"/>
                    <a:pt x="555" y="1015"/>
                  </a:cubicBezTo>
                  <a:cubicBezTo>
                    <a:pt x="370" y="721"/>
                    <a:pt x="239" y="406"/>
                    <a:pt x="163" y="68"/>
                  </a:cubicBezTo>
                  <a:cubicBezTo>
                    <a:pt x="163" y="31"/>
                    <a:pt x="130" y="1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81;p121"/>
            <p:cNvSpPr/>
            <p:nvPr/>
          </p:nvSpPr>
          <p:spPr>
            <a:xfrm>
              <a:off x="11725750" y="3120963"/>
              <a:ext cx="22600" cy="23950"/>
            </a:xfrm>
            <a:custGeom>
              <a:avLst/>
              <a:gdLst/>
              <a:ahLst/>
              <a:cxnLst/>
              <a:rect l="l" t="t" r="r" b="b"/>
              <a:pathLst>
                <a:path w="904" h="958" extrusionOk="0">
                  <a:moveTo>
                    <a:pt x="811" y="0"/>
                  </a:moveTo>
                  <a:cubicBezTo>
                    <a:pt x="784" y="0"/>
                    <a:pt x="755" y="15"/>
                    <a:pt x="740" y="44"/>
                  </a:cubicBezTo>
                  <a:cubicBezTo>
                    <a:pt x="566" y="348"/>
                    <a:pt x="338" y="599"/>
                    <a:pt x="44" y="805"/>
                  </a:cubicBezTo>
                  <a:cubicBezTo>
                    <a:pt x="11" y="827"/>
                    <a:pt x="1" y="881"/>
                    <a:pt x="22" y="914"/>
                  </a:cubicBezTo>
                  <a:cubicBezTo>
                    <a:pt x="33" y="936"/>
                    <a:pt x="66" y="958"/>
                    <a:pt x="98" y="958"/>
                  </a:cubicBezTo>
                  <a:cubicBezTo>
                    <a:pt x="109" y="947"/>
                    <a:pt x="120" y="947"/>
                    <a:pt x="142" y="936"/>
                  </a:cubicBezTo>
                  <a:cubicBezTo>
                    <a:pt x="447" y="718"/>
                    <a:pt x="708" y="446"/>
                    <a:pt x="882" y="120"/>
                  </a:cubicBezTo>
                  <a:cubicBezTo>
                    <a:pt x="903" y="76"/>
                    <a:pt x="893" y="33"/>
                    <a:pt x="849" y="11"/>
                  </a:cubicBezTo>
                  <a:cubicBezTo>
                    <a:pt x="838" y="4"/>
                    <a:pt x="825" y="0"/>
                    <a:pt x="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82;p121"/>
            <p:cNvSpPr/>
            <p:nvPr/>
          </p:nvSpPr>
          <p:spPr>
            <a:xfrm>
              <a:off x="11622400" y="3081238"/>
              <a:ext cx="230925" cy="19625"/>
            </a:xfrm>
            <a:custGeom>
              <a:avLst/>
              <a:gdLst/>
              <a:ahLst/>
              <a:cxnLst/>
              <a:rect l="l" t="t" r="r" b="b"/>
              <a:pathLst>
                <a:path w="9237" h="785" extrusionOk="0">
                  <a:moveTo>
                    <a:pt x="392" y="1"/>
                  </a:moveTo>
                  <a:cubicBezTo>
                    <a:pt x="175" y="1"/>
                    <a:pt x="1" y="175"/>
                    <a:pt x="1" y="393"/>
                  </a:cubicBezTo>
                  <a:cubicBezTo>
                    <a:pt x="1" y="610"/>
                    <a:pt x="175" y="784"/>
                    <a:pt x="392" y="784"/>
                  </a:cubicBezTo>
                  <a:lnTo>
                    <a:pt x="8845" y="784"/>
                  </a:lnTo>
                  <a:cubicBezTo>
                    <a:pt x="9063" y="784"/>
                    <a:pt x="9237" y="610"/>
                    <a:pt x="9237" y="393"/>
                  </a:cubicBezTo>
                  <a:cubicBezTo>
                    <a:pt x="9237" y="175"/>
                    <a:pt x="9063" y="1"/>
                    <a:pt x="8845" y="1"/>
                  </a:cubicBezTo>
                  <a:close/>
                </a:path>
              </a:pathLst>
            </a:custGeom>
            <a:solidFill>
              <a:srgbClr val="BAA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83;p121"/>
            <p:cNvSpPr/>
            <p:nvPr/>
          </p:nvSpPr>
          <p:spPr>
            <a:xfrm>
              <a:off x="11673525" y="2986063"/>
              <a:ext cx="226850" cy="114800"/>
            </a:xfrm>
            <a:custGeom>
              <a:avLst/>
              <a:gdLst/>
              <a:ahLst/>
              <a:cxnLst/>
              <a:rect l="l" t="t" r="r" b="b"/>
              <a:pathLst>
                <a:path w="9074" h="4592" extrusionOk="0">
                  <a:moveTo>
                    <a:pt x="2220" y="0"/>
                  </a:moveTo>
                  <a:cubicBezTo>
                    <a:pt x="2068" y="0"/>
                    <a:pt x="1926" y="87"/>
                    <a:pt x="1861" y="229"/>
                  </a:cubicBezTo>
                  <a:lnTo>
                    <a:pt x="120" y="4047"/>
                  </a:lnTo>
                  <a:cubicBezTo>
                    <a:pt x="1" y="4308"/>
                    <a:pt x="197" y="4591"/>
                    <a:pt x="479" y="4591"/>
                  </a:cubicBezTo>
                  <a:lnTo>
                    <a:pt x="6865" y="4591"/>
                  </a:lnTo>
                  <a:cubicBezTo>
                    <a:pt x="7018" y="4591"/>
                    <a:pt x="7159" y="4504"/>
                    <a:pt x="7213" y="4363"/>
                  </a:cubicBezTo>
                  <a:lnTo>
                    <a:pt x="8965" y="544"/>
                  </a:lnTo>
                  <a:cubicBezTo>
                    <a:pt x="9074" y="294"/>
                    <a:pt x="8889" y="0"/>
                    <a:pt x="8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4;p121"/>
            <p:cNvSpPr/>
            <p:nvPr/>
          </p:nvSpPr>
          <p:spPr>
            <a:xfrm>
              <a:off x="11781775" y="3029563"/>
              <a:ext cx="32650" cy="27800"/>
            </a:xfrm>
            <a:custGeom>
              <a:avLst/>
              <a:gdLst/>
              <a:ahLst/>
              <a:cxnLst/>
              <a:rect l="l" t="t" r="r" b="b"/>
              <a:pathLst>
                <a:path w="1306" h="1112" extrusionOk="0">
                  <a:moveTo>
                    <a:pt x="555" y="1"/>
                  </a:moveTo>
                  <a:cubicBezTo>
                    <a:pt x="251" y="1"/>
                    <a:pt x="1" y="251"/>
                    <a:pt x="1" y="556"/>
                  </a:cubicBezTo>
                  <a:cubicBezTo>
                    <a:pt x="1" y="893"/>
                    <a:pt x="277" y="1112"/>
                    <a:pt x="565" y="1112"/>
                  </a:cubicBezTo>
                  <a:cubicBezTo>
                    <a:pt x="703" y="1112"/>
                    <a:pt x="844" y="1061"/>
                    <a:pt x="958" y="947"/>
                  </a:cubicBezTo>
                  <a:cubicBezTo>
                    <a:pt x="1306" y="599"/>
                    <a:pt x="1056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85;p121"/>
            <p:cNvSpPr/>
            <p:nvPr/>
          </p:nvSpPr>
          <p:spPr>
            <a:xfrm>
              <a:off x="11720975" y="3067063"/>
              <a:ext cx="111950" cy="57275"/>
            </a:xfrm>
            <a:custGeom>
              <a:avLst/>
              <a:gdLst/>
              <a:ahLst/>
              <a:cxnLst/>
              <a:rect l="l" t="t" r="r" b="b"/>
              <a:pathLst>
                <a:path w="4478" h="2291" extrusionOk="0">
                  <a:moveTo>
                    <a:pt x="3434" y="0"/>
                  </a:moveTo>
                  <a:cubicBezTo>
                    <a:pt x="3148" y="0"/>
                    <a:pt x="3099" y="1062"/>
                    <a:pt x="2781" y="1253"/>
                  </a:cubicBezTo>
                  <a:cubicBezTo>
                    <a:pt x="2781" y="1253"/>
                    <a:pt x="3085" y="231"/>
                    <a:pt x="2759" y="57"/>
                  </a:cubicBezTo>
                  <a:cubicBezTo>
                    <a:pt x="2739" y="47"/>
                    <a:pt x="2720" y="42"/>
                    <a:pt x="2702" y="42"/>
                  </a:cubicBezTo>
                  <a:cubicBezTo>
                    <a:pt x="2431" y="42"/>
                    <a:pt x="2412" y="1136"/>
                    <a:pt x="2106" y="1166"/>
                  </a:cubicBezTo>
                  <a:cubicBezTo>
                    <a:pt x="2041" y="1166"/>
                    <a:pt x="2378" y="285"/>
                    <a:pt x="1986" y="242"/>
                  </a:cubicBezTo>
                  <a:cubicBezTo>
                    <a:pt x="1978" y="241"/>
                    <a:pt x="1970" y="240"/>
                    <a:pt x="1963" y="240"/>
                  </a:cubicBezTo>
                  <a:cubicBezTo>
                    <a:pt x="1598" y="240"/>
                    <a:pt x="1783" y="1221"/>
                    <a:pt x="711" y="1221"/>
                  </a:cubicBezTo>
                  <a:cubicBezTo>
                    <a:pt x="694" y="1221"/>
                    <a:pt x="677" y="1221"/>
                    <a:pt x="659" y="1221"/>
                  </a:cubicBezTo>
                  <a:cubicBezTo>
                    <a:pt x="651" y="1220"/>
                    <a:pt x="643" y="1220"/>
                    <a:pt x="635" y="1220"/>
                  </a:cubicBezTo>
                  <a:cubicBezTo>
                    <a:pt x="174" y="1220"/>
                    <a:pt x="0" y="1521"/>
                    <a:pt x="268" y="1895"/>
                  </a:cubicBezTo>
                  <a:cubicBezTo>
                    <a:pt x="461" y="2144"/>
                    <a:pt x="763" y="2291"/>
                    <a:pt x="1075" y="2291"/>
                  </a:cubicBezTo>
                  <a:cubicBezTo>
                    <a:pt x="1132" y="2291"/>
                    <a:pt x="1190" y="2286"/>
                    <a:pt x="1247" y="2276"/>
                  </a:cubicBezTo>
                  <a:cubicBezTo>
                    <a:pt x="1453" y="2243"/>
                    <a:pt x="1649" y="2178"/>
                    <a:pt x="1845" y="2091"/>
                  </a:cubicBezTo>
                  <a:cubicBezTo>
                    <a:pt x="1970" y="2018"/>
                    <a:pt x="2146" y="1894"/>
                    <a:pt x="2266" y="1894"/>
                  </a:cubicBezTo>
                  <a:cubicBezTo>
                    <a:pt x="2271" y="1894"/>
                    <a:pt x="2275" y="1895"/>
                    <a:pt x="2280" y="1895"/>
                  </a:cubicBezTo>
                  <a:cubicBezTo>
                    <a:pt x="2303" y="1897"/>
                    <a:pt x="2325" y="1899"/>
                    <a:pt x="2346" y="1899"/>
                  </a:cubicBezTo>
                  <a:cubicBezTo>
                    <a:pt x="2611" y="1899"/>
                    <a:pt x="2711" y="1719"/>
                    <a:pt x="2792" y="1699"/>
                  </a:cubicBezTo>
                  <a:cubicBezTo>
                    <a:pt x="2864" y="1735"/>
                    <a:pt x="2951" y="1756"/>
                    <a:pt x="3040" y="1756"/>
                  </a:cubicBezTo>
                  <a:cubicBezTo>
                    <a:pt x="3059" y="1756"/>
                    <a:pt x="3077" y="1756"/>
                    <a:pt x="3096" y="1754"/>
                  </a:cubicBezTo>
                  <a:cubicBezTo>
                    <a:pt x="3227" y="1732"/>
                    <a:pt x="3346" y="1688"/>
                    <a:pt x="3466" y="1634"/>
                  </a:cubicBezTo>
                  <a:cubicBezTo>
                    <a:pt x="3771" y="1634"/>
                    <a:pt x="4043" y="1634"/>
                    <a:pt x="4130" y="1580"/>
                  </a:cubicBezTo>
                  <a:cubicBezTo>
                    <a:pt x="4304" y="1460"/>
                    <a:pt x="4478" y="274"/>
                    <a:pt x="4173" y="220"/>
                  </a:cubicBezTo>
                  <a:cubicBezTo>
                    <a:pt x="4159" y="217"/>
                    <a:pt x="4146" y="216"/>
                    <a:pt x="4133" y="216"/>
                  </a:cubicBezTo>
                  <a:cubicBezTo>
                    <a:pt x="3795" y="216"/>
                    <a:pt x="3975" y="1041"/>
                    <a:pt x="3629" y="1188"/>
                  </a:cubicBezTo>
                  <a:cubicBezTo>
                    <a:pt x="3629" y="1188"/>
                    <a:pt x="3901" y="89"/>
                    <a:pt x="3455" y="2"/>
                  </a:cubicBezTo>
                  <a:cubicBezTo>
                    <a:pt x="3448" y="1"/>
                    <a:pt x="3441" y="0"/>
                    <a:pt x="3434" y="0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86;p121"/>
            <p:cNvSpPr/>
            <p:nvPr/>
          </p:nvSpPr>
          <p:spPr>
            <a:xfrm>
              <a:off x="11608000" y="3145363"/>
              <a:ext cx="25575" cy="28925"/>
            </a:xfrm>
            <a:custGeom>
              <a:avLst/>
              <a:gdLst/>
              <a:ahLst/>
              <a:cxnLst/>
              <a:rect l="l" t="t" r="r" b="b"/>
              <a:pathLst>
                <a:path w="1023" h="1157" extrusionOk="0">
                  <a:moveTo>
                    <a:pt x="930" y="1"/>
                  </a:moveTo>
                  <a:cubicBezTo>
                    <a:pt x="908" y="1"/>
                    <a:pt x="887" y="9"/>
                    <a:pt x="870" y="25"/>
                  </a:cubicBezTo>
                  <a:cubicBezTo>
                    <a:pt x="566" y="341"/>
                    <a:pt x="283" y="678"/>
                    <a:pt x="33" y="1037"/>
                  </a:cubicBezTo>
                  <a:cubicBezTo>
                    <a:pt x="0" y="1091"/>
                    <a:pt x="44" y="1156"/>
                    <a:pt x="109" y="1156"/>
                  </a:cubicBezTo>
                  <a:cubicBezTo>
                    <a:pt x="131" y="1156"/>
                    <a:pt x="152" y="1146"/>
                    <a:pt x="174" y="1124"/>
                  </a:cubicBezTo>
                  <a:cubicBezTo>
                    <a:pt x="424" y="776"/>
                    <a:pt x="696" y="449"/>
                    <a:pt x="990" y="145"/>
                  </a:cubicBezTo>
                  <a:cubicBezTo>
                    <a:pt x="1023" y="112"/>
                    <a:pt x="1023" y="58"/>
                    <a:pt x="990" y="25"/>
                  </a:cubicBezTo>
                  <a:cubicBezTo>
                    <a:pt x="974" y="9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87;p121"/>
            <p:cNvSpPr/>
            <p:nvPr/>
          </p:nvSpPr>
          <p:spPr>
            <a:xfrm>
              <a:off x="11602275" y="3149238"/>
              <a:ext cx="26675" cy="11175"/>
            </a:xfrm>
            <a:custGeom>
              <a:avLst/>
              <a:gdLst/>
              <a:ahLst/>
              <a:cxnLst/>
              <a:rect l="l" t="t" r="r" b="b"/>
              <a:pathLst>
                <a:path w="1067" h="447" extrusionOk="0">
                  <a:moveTo>
                    <a:pt x="980" y="1"/>
                  </a:moveTo>
                  <a:cubicBezTo>
                    <a:pt x="664" y="22"/>
                    <a:pt x="109" y="283"/>
                    <a:pt x="88" y="294"/>
                  </a:cubicBezTo>
                  <a:cubicBezTo>
                    <a:pt x="1" y="327"/>
                    <a:pt x="33" y="447"/>
                    <a:pt x="120" y="447"/>
                  </a:cubicBezTo>
                  <a:cubicBezTo>
                    <a:pt x="131" y="447"/>
                    <a:pt x="142" y="436"/>
                    <a:pt x="153" y="436"/>
                  </a:cubicBezTo>
                  <a:cubicBezTo>
                    <a:pt x="164" y="436"/>
                    <a:pt x="708" y="175"/>
                    <a:pt x="980" y="164"/>
                  </a:cubicBezTo>
                  <a:cubicBezTo>
                    <a:pt x="1067" y="153"/>
                    <a:pt x="1067" y="11"/>
                    <a:pt x="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8;p121"/>
            <p:cNvSpPr/>
            <p:nvPr/>
          </p:nvSpPr>
          <p:spPr>
            <a:xfrm>
              <a:off x="11226425" y="3996963"/>
              <a:ext cx="54675" cy="51425"/>
            </a:xfrm>
            <a:custGeom>
              <a:avLst/>
              <a:gdLst/>
              <a:ahLst/>
              <a:cxnLst/>
              <a:rect l="l" t="t" r="r" b="b"/>
              <a:pathLst>
                <a:path w="2187" h="2057" extrusionOk="0">
                  <a:moveTo>
                    <a:pt x="142" y="0"/>
                  </a:moveTo>
                  <a:lnTo>
                    <a:pt x="0" y="2013"/>
                  </a:lnTo>
                  <a:lnTo>
                    <a:pt x="2078" y="2056"/>
                  </a:lnTo>
                  <a:lnTo>
                    <a:pt x="2187" y="16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89;p121"/>
            <p:cNvSpPr/>
            <p:nvPr/>
          </p:nvSpPr>
          <p:spPr>
            <a:xfrm>
              <a:off x="11222600" y="3357013"/>
              <a:ext cx="215700" cy="657100"/>
            </a:xfrm>
            <a:custGeom>
              <a:avLst/>
              <a:gdLst/>
              <a:ahLst/>
              <a:cxnLst/>
              <a:rect l="l" t="t" r="r" b="b"/>
              <a:pathLst>
                <a:path w="8628" h="26284" extrusionOk="0">
                  <a:moveTo>
                    <a:pt x="3950" y="1"/>
                  </a:moveTo>
                  <a:cubicBezTo>
                    <a:pt x="3950" y="1"/>
                    <a:pt x="3928" y="88"/>
                    <a:pt x="3874" y="229"/>
                  </a:cubicBezTo>
                  <a:cubicBezTo>
                    <a:pt x="3809" y="447"/>
                    <a:pt x="3700" y="817"/>
                    <a:pt x="3569" y="1295"/>
                  </a:cubicBezTo>
                  <a:cubicBezTo>
                    <a:pt x="3537" y="1372"/>
                    <a:pt x="3515" y="1459"/>
                    <a:pt x="3493" y="1546"/>
                  </a:cubicBezTo>
                  <a:cubicBezTo>
                    <a:pt x="2612" y="4548"/>
                    <a:pt x="1306" y="10782"/>
                    <a:pt x="686" y="13284"/>
                  </a:cubicBezTo>
                  <a:lnTo>
                    <a:pt x="675" y="13327"/>
                  </a:lnTo>
                  <a:lnTo>
                    <a:pt x="665" y="13501"/>
                  </a:lnTo>
                  <a:lnTo>
                    <a:pt x="1" y="26164"/>
                  </a:lnTo>
                  <a:lnTo>
                    <a:pt x="2427" y="26284"/>
                  </a:lnTo>
                  <a:cubicBezTo>
                    <a:pt x="2427" y="26284"/>
                    <a:pt x="4461" y="18179"/>
                    <a:pt x="4461" y="13686"/>
                  </a:cubicBezTo>
                  <a:lnTo>
                    <a:pt x="8497" y="2808"/>
                  </a:lnTo>
                  <a:lnTo>
                    <a:pt x="8628" y="2481"/>
                  </a:lnTo>
                  <a:lnTo>
                    <a:pt x="4820" y="469"/>
                  </a:lnTo>
                  <a:lnTo>
                    <a:pt x="4624" y="360"/>
                  </a:lnTo>
                  <a:lnTo>
                    <a:pt x="3950" y="1"/>
                  </a:ln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390;p121"/>
            <p:cNvSpPr/>
            <p:nvPr/>
          </p:nvSpPr>
          <p:spPr>
            <a:xfrm>
              <a:off x="11188625" y="4028238"/>
              <a:ext cx="101450" cy="88400"/>
            </a:xfrm>
            <a:custGeom>
              <a:avLst/>
              <a:gdLst/>
              <a:ahLst/>
              <a:cxnLst/>
              <a:rect l="l" t="t" r="r" b="b"/>
              <a:pathLst>
                <a:path w="4058" h="3536" extrusionOk="0">
                  <a:moveTo>
                    <a:pt x="2491" y="0"/>
                  </a:moveTo>
                  <a:cubicBezTo>
                    <a:pt x="1773" y="0"/>
                    <a:pt x="1654" y="142"/>
                    <a:pt x="1523" y="414"/>
                  </a:cubicBezTo>
                  <a:cubicBezTo>
                    <a:pt x="1501" y="446"/>
                    <a:pt x="1371" y="903"/>
                    <a:pt x="1349" y="925"/>
                  </a:cubicBezTo>
                  <a:cubicBezTo>
                    <a:pt x="1197" y="1197"/>
                    <a:pt x="1491" y="1077"/>
                    <a:pt x="729" y="1665"/>
                  </a:cubicBezTo>
                  <a:cubicBezTo>
                    <a:pt x="174" y="2089"/>
                    <a:pt x="33" y="2742"/>
                    <a:pt x="11" y="3155"/>
                  </a:cubicBezTo>
                  <a:cubicBezTo>
                    <a:pt x="0" y="3275"/>
                    <a:pt x="0" y="3405"/>
                    <a:pt x="11" y="3536"/>
                  </a:cubicBezTo>
                  <a:lnTo>
                    <a:pt x="4036" y="3536"/>
                  </a:lnTo>
                  <a:cubicBezTo>
                    <a:pt x="4036" y="3536"/>
                    <a:pt x="4047" y="3460"/>
                    <a:pt x="4058" y="3340"/>
                  </a:cubicBezTo>
                  <a:lnTo>
                    <a:pt x="4058" y="3155"/>
                  </a:lnTo>
                  <a:lnTo>
                    <a:pt x="4058" y="3101"/>
                  </a:lnTo>
                  <a:cubicBezTo>
                    <a:pt x="4058" y="2861"/>
                    <a:pt x="4047" y="2633"/>
                    <a:pt x="4014" y="2394"/>
                  </a:cubicBezTo>
                  <a:cubicBezTo>
                    <a:pt x="3971" y="2165"/>
                    <a:pt x="3916" y="1871"/>
                    <a:pt x="3862" y="1599"/>
                  </a:cubicBezTo>
                  <a:cubicBezTo>
                    <a:pt x="3840" y="1491"/>
                    <a:pt x="3819" y="1382"/>
                    <a:pt x="3786" y="1284"/>
                  </a:cubicBezTo>
                  <a:cubicBezTo>
                    <a:pt x="3753" y="1088"/>
                    <a:pt x="3699" y="892"/>
                    <a:pt x="3634" y="707"/>
                  </a:cubicBezTo>
                  <a:cubicBezTo>
                    <a:pt x="3525" y="468"/>
                    <a:pt x="3438" y="0"/>
                    <a:pt x="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91;p121"/>
            <p:cNvSpPr/>
            <p:nvPr/>
          </p:nvSpPr>
          <p:spPr>
            <a:xfrm>
              <a:off x="11273200" y="4060063"/>
              <a:ext cx="16875" cy="51675"/>
            </a:xfrm>
            <a:custGeom>
              <a:avLst/>
              <a:gdLst/>
              <a:ahLst/>
              <a:cxnLst/>
              <a:rect l="l" t="t" r="r" b="b"/>
              <a:pathLst>
                <a:path w="675" h="2067" extrusionOk="0">
                  <a:moveTo>
                    <a:pt x="403" y="0"/>
                  </a:moveTo>
                  <a:cubicBezTo>
                    <a:pt x="392" y="33"/>
                    <a:pt x="0" y="849"/>
                    <a:pt x="251" y="1523"/>
                  </a:cubicBezTo>
                  <a:cubicBezTo>
                    <a:pt x="338" y="1741"/>
                    <a:pt x="479" y="1936"/>
                    <a:pt x="675" y="2067"/>
                  </a:cubicBezTo>
                  <a:lnTo>
                    <a:pt x="675" y="1882"/>
                  </a:lnTo>
                  <a:lnTo>
                    <a:pt x="675" y="1828"/>
                  </a:lnTo>
                  <a:cubicBezTo>
                    <a:pt x="566" y="1730"/>
                    <a:pt x="479" y="1599"/>
                    <a:pt x="436" y="1458"/>
                  </a:cubicBezTo>
                  <a:cubicBezTo>
                    <a:pt x="283" y="1055"/>
                    <a:pt x="392" y="587"/>
                    <a:pt x="479" y="316"/>
                  </a:cubicBezTo>
                  <a:cubicBezTo>
                    <a:pt x="457" y="207"/>
                    <a:pt x="436" y="98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92;p121"/>
            <p:cNvSpPr/>
            <p:nvPr/>
          </p:nvSpPr>
          <p:spPr>
            <a:xfrm>
              <a:off x="11188625" y="4107113"/>
              <a:ext cx="101450" cy="9525"/>
            </a:xfrm>
            <a:custGeom>
              <a:avLst/>
              <a:gdLst/>
              <a:ahLst/>
              <a:cxnLst/>
              <a:rect l="l" t="t" r="r" b="b"/>
              <a:pathLst>
                <a:path w="4058" h="381" extrusionOk="0">
                  <a:moveTo>
                    <a:pt x="11" y="0"/>
                  </a:moveTo>
                  <a:cubicBezTo>
                    <a:pt x="0" y="120"/>
                    <a:pt x="0" y="250"/>
                    <a:pt x="11" y="381"/>
                  </a:cubicBezTo>
                  <a:lnTo>
                    <a:pt x="4025" y="381"/>
                  </a:lnTo>
                  <a:cubicBezTo>
                    <a:pt x="4025" y="381"/>
                    <a:pt x="4058" y="218"/>
                    <a:pt x="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93;p121"/>
            <p:cNvSpPr/>
            <p:nvPr/>
          </p:nvSpPr>
          <p:spPr>
            <a:xfrm>
              <a:off x="11224675" y="4052263"/>
              <a:ext cx="32500" cy="7275"/>
            </a:xfrm>
            <a:custGeom>
              <a:avLst/>
              <a:gdLst/>
              <a:ahLst/>
              <a:cxnLst/>
              <a:rect l="l" t="t" r="r" b="b"/>
              <a:pathLst>
                <a:path w="1300" h="291" extrusionOk="0">
                  <a:moveTo>
                    <a:pt x="631" y="0"/>
                  </a:moveTo>
                  <a:cubicBezTo>
                    <a:pt x="473" y="0"/>
                    <a:pt x="314" y="17"/>
                    <a:pt x="157" y="51"/>
                  </a:cubicBezTo>
                  <a:cubicBezTo>
                    <a:pt x="0" y="80"/>
                    <a:pt x="47" y="287"/>
                    <a:pt x="170" y="287"/>
                  </a:cubicBezTo>
                  <a:cubicBezTo>
                    <a:pt x="183" y="287"/>
                    <a:pt x="197" y="285"/>
                    <a:pt x="212" y="279"/>
                  </a:cubicBezTo>
                  <a:cubicBezTo>
                    <a:pt x="358" y="244"/>
                    <a:pt x="505" y="227"/>
                    <a:pt x="650" y="227"/>
                  </a:cubicBezTo>
                  <a:cubicBezTo>
                    <a:pt x="818" y="227"/>
                    <a:pt x="984" y="249"/>
                    <a:pt x="1147" y="290"/>
                  </a:cubicBezTo>
                  <a:lnTo>
                    <a:pt x="1180" y="290"/>
                  </a:lnTo>
                  <a:cubicBezTo>
                    <a:pt x="1223" y="290"/>
                    <a:pt x="1278" y="258"/>
                    <a:pt x="1289" y="214"/>
                  </a:cubicBezTo>
                  <a:cubicBezTo>
                    <a:pt x="1300" y="149"/>
                    <a:pt x="1267" y="84"/>
                    <a:pt x="1202" y="73"/>
                  </a:cubicBezTo>
                  <a:cubicBezTo>
                    <a:pt x="1016" y="25"/>
                    <a:pt x="824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94;p121"/>
            <p:cNvSpPr/>
            <p:nvPr/>
          </p:nvSpPr>
          <p:spPr>
            <a:xfrm>
              <a:off x="11228050" y="4040738"/>
              <a:ext cx="31850" cy="7650"/>
            </a:xfrm>
            <a:custGeom>
              <a:avLst/>
              <a:gdLst/>
              <a:ahLst/>
              <a:cxnLst/>
              <a:rect l="l" t="t" r="r" b="b"/>
              <a:pathLst>
                <a:path w="1274" h="306" extrusionOk="0">
                  <a:moveTo>
                    <a:pt x="582" y="0"/>
                  </a:moveTo>
                  <a:cubicBezTo>
                    <a:pt x="416" y="0"/>
                    <a:pt x="251" y="19"/>
                    <a:pt x="88" y="55"/>
                  </a:cubicBezTo>
                  <a:cubicBezTo>
                    <a:pt x="33" y="77"/>
                    <a:pt x="1" y="131"/>
                    <a:pt x="11" y="196"/>
                  </a:cubicBezTo>
                  <a:cubicBezTo>
                    <a:pt x="21" y="244"/>
                    <a:pt x="72" y="275"/>
                    <a:pt x="120" y="275"/>
                  </a:cubicBezTo>
                  <a:cubicBezTo>
                    <a:pt x="128" y="275"/>
                    <a:pt x="135" y="274"/>
                    <a:pt x="142" y="273"/>
                  </a:cubicBezTo>
                  <a:cubicBezTo>
                    <a:pt x="288" y="242"/>
                    <a:pt x="435" y="226"/>
                    <a:pt x="580" y="226"/>
                  </a:cubicBezTo>
                  <a:cubicBezTo>
                    <a:pt x="748" y="226"/>
                    <a:pt x="914" y="248"/>
                    <a:pt x="1078" y="294"/>
                  </a:cubicBezTo>
                  <a:lnTo>
                    <a:pt x="1110" y="294"/>
                  </a:lnTo>
                  <a:lnTo>
                    <a:pt x="1110" y="305"/>
                  </a:lnTo>
                  <a:cubicBezTo>
                    <a:pt x="1252" y="305"/>
                    <a:pt x="1273" y="99"/>
                    <a:pt x="1143" y="77"/>
                  </a:cubicBezTo>
                  <a:cubicBezTo>
                    <a:pt x="958" y="25"/>
                    <a:pt x="77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95;p121"/>
            <p:cNvSpPr/>
            <p:nvPr/>
          </p:nvSpPr>
          <p:spPr>
            <a:xfrm>
              <a:off x="11222075" y="4061488"/>
              <a:ext cx="31825" cy="7575"/>
            </a:xfrm>
            <a:custGeom>
              <a:avLst/>
              <a:gdLst/>
              <a:ahLst/>
              <a:cxnLst/>
              <a:rect l="l" t="t" r="r" b="b"/>
              <a:pathLst>
                <a:path w="1273" h="303" extrusionOk="0">
                  <a:moveTo>
                    <a:pt x="562" y="1"/>
                  </a:moveTo>
                  <a:cubicBezTo>
                    <a:pt x="403" y="1"/>
                    <a:pt x="244" y="18"/>
                    <a:pt x="87" y="52"/>
                  </a:cubicBezTo>
                  <a:cubicBezTo>
                    <a:pt x="33" y="74"/>
                    <a:pt x="0" y="128"/>
                    <a:pt x="11" y="193"/>
                  </a:cubicBezTo>
                  <a:cubicBezTo>
                    <a:pt x="21" y="241"/>
                    <a:pt x="71" y="271"/>
                    <a:pt x="120" y="271"/>
                  </a:cubicBezTo>
                  <a:cubicBezTo>
                    <a:pt x="127" y="271"/>
                    <a:pt x="135" y="271"/>
                    <a:pt x="142" y="269"/>
                  </a:cubicBezTo>
                  <a:cubicBezTo>
                    <a:pt x="288" y="239"/>
                    <a:pt x="434" y="223"/>
                    <a:pt x="580" y="223"/>
                  </a:cubicBezTo>
                  <a:cubicBezTo>
                    <a:pt x="748" y="223"/>
                    <a:pt x="914" y="245"/>
                    <a:pt x="1077" y="291"/>
                  </a:cubicBezTo>
                  <a:lnTo>
                    <a:pt x="1110" y="291"/>
                  </a:lnTo>
                  <a:lnTo>
                    <a:pt x="1110" y="302"/>
                  </a:lnTo>
                  <a:cubicBezTo>
                    <a:pt x="1251" y="302"/>
                    <a:pt x="1273" y="106"/>
                    <a:pt x="1142" y="74"/>
                  </a:cubicBezTo>
                  <a:cubicBezTo>
                    <a:pt x="951" y="26"/>
                    <a:pt x="756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96;p121"/>
            <p:cNvSpPr/>
            <p:nvPr/>
          </p:nvSpPr>
          <p:spPr>
            <a:xfrm>
              <a:off x="11215975" y="4071613"/>
              <a:ext cx="31950" cy="7500"/>
            </a:xfrm>
            <a:custGeom>
              <a:avLst/>
              <a:gdLst/>
              <a:ahLst/>
              <a:cxnLst/>
              <a:rect l="l" t="t" r="r" b="b"/>
              <a:pathLst>
                <a:path w="1278" h="300" extrusionOk="0">
                  <a:moveTo>
                    <a:pt x="619" y="0"/>
                  </a:moveTo>
                  <a:cubicBezTo>
                    <a:pt x="453" y="0"/>
                    <a:pt x="288" y="19"/>
                    <a:pt x="125" y="60"/>
                  </a:cubicBezTo>
                  <a:cubicBezTo>
                    <a:pt x="1" y="101"/>
                    <a:pt x="43" y="279"/>
                    <a:pt x="168" y="279"/>
                  </a:cubicBezTo>
                  <a:cubicBezTo>
                    <a:pt x="175" y="279"/>
                    <a:pt x="182" y="279"/>
                    <a:pt x="190" y="278"/>
                  </a:cubicBezTo>
                  <a:cubicBezTo>
                    <a:pt x="331" y="247"/>
                    <a:pt x="475" y="231"/>
                    <a:pt x="620" y="231"/>
                  </a:cubicBezTo>
                  <a:cubicBezTo>
                    <a:pt x="787" y="231"/>
                    <a:pt x="956" y="253"/>
                    <a:pt x="1125" y="300"/>
                  </a:cubicBezTo>
                  <a:lnTo>
                    <a:pt x="1147" y="300"/>
                  </a:lnTo>
                  <a:cubicBezTo>
                    <a:pt x="1202" y="300"/>
                    <a:pt x="1245" y="256"/>
                    <a:pt x="1256" y="213"/>
                  </a:cubicBezTo>
                  <a:cubicBezTo>
                    <a:pt x="1278" y="147"/>
                    <a:pt x="1234" y="93"/>
                    <a:pt x="1180" y="71"/>
                  </a:cubicBezTo>
                  <a:cubicBezTo>
                    <a:pt x="995" y="25"/>
                    <a:pt x="807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97;p121"/>
            <p:cNvSpPr/>
            <p:nvPr/>
          </p:nvSpPr>
          <p:spPr>
            <a:xfrm>
              <a:off x="11443725" y="3996963"/>
              <a:ext cx="48425" cy="51425"/>
            </a:xfrm>
            <a:custGeom>
              <a:avLst/>
              <a:gdLst/>
              <a:ahLst/>
              <a:cxnLst/>
              <a:rect l="l" t="t" r="r" b="b"/>
              <a:pathLst>
                <a:path w="1937" h="2057" extrusionOk="0">
                  <a:moveTo>
                    <a:pt x="0" y="0"/>
                  </a:moveTo>
                  <a:lnTo>
                    <a:pt x="33" y="2024"/>
                  </a:lnTo>
                  <a:lnTo>
                    <a:pt x="1926" y="2056"/>
                  </a:lnTo>
                  <a:lnTo>
                    <a:pt x="1937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98;p121"/>
            <p:cNvSpPr/>
            <p:nvPr/>
          </p:nvSpPr>
          <p:spPr>
            <a:xfrm>
              <a:off x="11430950" y="4034138"/>
              <a:ext cx="173800" cy="84150"/>
            </a:xfrm>
            <a:custGeom>
              <a:avLst/>
              <a:gdLst/>
              <a:ahLst/>
              <a:cxnLst/>
              <a:rect l="l" t="t" r="r" b="b"/>
              <a:pathLst>
                <a:path w="6952" h="3366" extrusionOk="0">
                  <a:moveTo>
                    <a:pt x="2445" y="1"/>
                  </a:moveTo>
                  <a:cubicBezTo>
                    <a:pt x="2131" y="1"/>
                    <a:pt x="1724" y="299"/>
                    <a:pt x="1314" y="299"/>
                  </a:cubicBezTo>
                  <a:cubicBezTo>
                    <a:pt x="1128" y="299"/>
                    <a:pt x="941" y="237"/>
                    <a:pt x="762" y="58"/>
                  </a:cubicBezTo>
                  <a:cubicBezTo>
                    <a:pt x="762" y="58"/>
                    <a:pt x="730" y="52"/>
                    <a:pt x="685" y="52"/>
                  </a:cubicBezTo>
                  <a:cubicBezTo>
                    <a:pt x="563" y="52"/>
                    <a:pt x="337" y="98"/>
                    <a:pt x="337" y="439"/>
                  </a:cubicBezTo>
                  <a:cubicBezTo>
                    <a:pt x="337" y="515"/>
                    <a:pt x="326" y="602"/>
                    <a:pt x="316" y="678"/>
                  </a:cubicBezTo>
                  <a:cubicBezTo>
                    <a:pt x="316" y="722"/>
                    <a:pt x="305" y="798"/>
                    <a:pt x="294" y="863"/>
                  </a:cubicBezTo>
                  <a:cubicBezTo>
                    <a:pt x="196" y="1440"/>
                    <a:pt x="0" y="2342"/>
                    <a:pt x="44" y="2919"/>
                  </a:cubicBezTo>
                  <a:cubicBezTo>
                    <a:pt x="44" y="3050"/>
                    <a:pt x="65" y="3169"/>
                    <a:pt x="120" y="3289"/>
                  </a:cubicBezTo>
                  <a:lnTo>
                    <a:pt x="6875" y="3365"/>
                  </a:lnTo>
                  <a:cubicBezTo>
                    <a:pt x="6941" y="3245"/>
                    <a:pt x="6951" y="3115"/>
                    <a:pt x="6930" y="2995"/>
                  </a:cubicBezTo>
                  <a:cubicBezTo>
                    <a:pt x="6875" y="2701"/>
                    <a:pt x="6593" y="2277"/>
                    <a:pt x="5603" y="1853"/>
                  </a:cubicBezTo>
                  <a:cubicBezTo>
                    <a:pt x="4830" y="1516"/>
                    <a:pt x="3916" y="1189"/>
                    <a:pt x="3383" y="700"/>
                  </a:cubicBezTo>
                  <a:cubicBezTo>
                    <a:pt x="2861" y="210"/>
                    <a:pt x="2665" y="69"/>
                    <a:pt x="2665" y="69"/>
                  </a:cubicBezTo>
                  <a:cubicBezTo>
                    <a:pt x="2599" y="20"/>
                    <a:pt x="2525" y="1"/>
                    <a:pt x="2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399;p121"/>
            <p:cNvSpPr/>
            <p:nvPr/>
          </p:nvSpPr>
          <p:spPr>
            <a:xfrm>
              <a:off x="11432025" y="4107113"/>
              <a:ext cx="173000" cy="11175"/>
            </a:xfrm>
            <a:custGeom>
              <a:avLst/>
              <a:gdLst/>
              <a:ahLst/>
              <a:cxnLst/>
              <a:rect l="l" t="t" r="r" b="b"/>
              <a:pathLst>
                <a:path w="6920" h="447" extrusionOk="0">
                  <a:moveTo>
                    <a:pt x="1" y="0"/>
                  </a:moveTo>
                  <a:cubicBezTo>
                    <a:pt x="1" y="131"/>
                    <a:pt x="22" y="250"/>
                    <a:pt x="77" y="370"/>
                  </a:cubicBezTo>
                  <a:lnTo>
                    <a:pt x="6832" y="446"/>
                  </a:lnTo>
                  <a:cubicBezTo>
                    <a:pt x="6898" y="326"/>
                    <a:pt x="6919" y="196"/>
                    <a:pt x="6887" y="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400;p121"/>
            <p:cNvSpPr/>
            <p:nvPr/>
          </p:nvSpPr>
          <p:spPr>
            <a:xfrm>
              <a:off x="11438275" y="4051088"/>
              <a:ext cx="21800" cy="65550"/>
            </a:xfrm>
            <a:custGeom>
              <a:avLst/>
              <a:gdLst/>
              <a:ahLst/>
              <a:cxnLst/>
              <a:rect l="l" t="t" r="r" b="b"/>
              <a:pathLst>
                <a:path w="872" h="2622" extrusionOk="0">
                  <a:moveTo>
                    <a:pt x="23" y="0"/>
                  </a:moveTo>
                  <a:cubicBezTo>
                    <a:pt x="23" y="54"/>
                    <a:pt x="12" y="120"/>
                    <a:pt x="1" y="185"/>
                  </a:cubicBezTo>
                  <a:cubicBezTo>
                    <a:pt x="403" y="522"/>
                    <a:pt x="664" y="1012"/>
                    <a:pt x="697" y="1545"/>
                  </a:cubicBezTo>
                  <a:cubicBezTo>
                    <a:pt x="719" y="1936"/>
                    <a:pt x="577" y="2328"/>
                    <a:pt x="316" y="2622"/>
                  </a:cubicBezTo>
                  <a:lnTo>
                    <a:pt x="523" y="2622"/>
                  </a:lnTo>
                  <a:cubicBezTo>
                    <a:pt x="751" y="2317"/>
                    <a:pt x="871" y="1926"/>
                    <a:pt x="849" y="1534"/>
                  </a:cubicBezTo>
                  <a:cubicBezTo>
                    <a:pt x="817" y="925"/>
                    <a:pt x="512" y="37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401;p121"/>
            <p:cNvSpPr/>
            <p:nvPr/>
          </p:nvSpPr>
          <p:spPr>
            <a:xfrm>
              <a:off x="11509800" y="4053438"/>
              <a:ext cx="17725" cy="8275"/>
            </a:xfrm>
            <a:custGeom>
              <a:avLst/>
              <a:gdLst/>
              <a:ahLst/>
              <a:cxnLst/>
              <a:rect l="l" t="t" r="r" b="b"/>
              <a:pathLst>
                <a:path w="709" h="331" extrusionOk="0">
                  <a:moveTo>
                    <a:pt x="551" y="1"/>
                  </a:moveTo>
                  <a:cubicBezTo>
                    <a:pt x="542" y="1"/>
                    <a:pt x="533" y="2"/>
                    <a:pt x="523" y="4"/>
                  </a:cubicBezTo>
                  <a:lnTo>
                    <a:pt x="99" y="102"/>
                  </a:lnTo>
                  <a:cubicBezTo>
                    <a:pt x="33" y="124"/>
                    <a:pt x="1" y="178"/>
                    <a:pt x="12" y="243"/>
                  </a:cubicBezTo>
                  <a:cubicBezTo>
                    <a:pt x="23" y="287"/>
                    <a:pt x="66" y="330"/>
                    <a:pt x="121" y="330"/>
                  </a:cubicBezTo>
                  <a:cubicBezTo>
                    <a:pt x="131" y="330"/>
                    <a:pt x="142" y="319"/>
                    <a:pt x="142" y="319"/>
                  </a:cubicBezTo>
                  <a:lnTo>
                    <a:pt x="567" y="222"/>
                  </a:lnTo>
                  <a:cubicBezTo>
                    <a:pt x="708" y="191"/>
                    <a:pt x="671" y="1"/>
                    <a:pt x="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402;p121"/>
            <p:cNvSpPr/>
            <p:nvPr/>
          </p:nvSpPr>
          <p:spPr>
            <a:xfrm>
              <a:off x="11497575" y="4044238"/>
              <a:ext cx="17425" cy="8225"/>
            </a:xfrm>
            <a:custGeom>
              <a:avLst/>
              <a:gdLst/>
              <a:ahLst/>
              <a:cxnLst/>
              <a:rect l="l" t="t" r="r" b="b"/>
              <a:pathLst>
                <a:path w="697" h="329" extrusionOk="0">
                  <a:moveTo>
                    <a:pt x="569" y="0"/>
                  </a:moveTo>
                  <a:cubicBezTo>
                    <a:pt x="561" y="0"/>
                    <a:pt x="553" y="1"/>
                    <a:pt x="544" y="2"/>
                  </a:cubicBezTo>
                  <a:lnTo>
                    <a:pt x="120" y="111"/>
                  </a:lnTo>
                  <a:cubicBezTo>
                    <a:pt x="0" y="143"/>
                    <a:pt x="22" y="318"/>
                    <a:pt x="142" y="328"/>
                  </a:cubicBezTo>
                  <a:lnTo>
                    <a:pt x="174" y="328"/>
                  </a:lnTo>
                  <a:lnTo>
                    <a:pt x="599" y="231"/>
                  </a:lnTo>
                  <a:cubicBezTo>
                    <a:pt x="664" y="209"/>
                    <a:pt x="697" y="154"/>
                    <a:pt x="686" y="89"/>
                  </a:cubicBezTo>
                  <a:cubicBezTo>
                    <a:pt x="667" y="32"/>
                    <a:pt x="623" y="0"/>
                    <a:pt x="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403;p121"/>
            <p:cNvSpPr/>
            <p:nvPr/>
          </p:nvSpPr>
          <p:spPr>
            <a:xfrm>
              <a:off x="11519600" y="4059638"/>
              <a:ext cx="18475" cy="8325"/>
            </a:xfrm>
            <a:custGeom>
              <a:avLst/>
              <a:gdLst/>
              <a:ahLst/>
              <a:cxnLst/>
              <a:rect l="l" t="t" r="r" b="b"/>
              <a:pathLst>
                <a:path w="739" h="333" extrusionOk="0">
                  <a:moveTo>
                    <a:pt x="580" y="1"/>
                  </a:moveTo>
                  <a:cubicBezTo>
                    <a:pt x="569" y="1"/>
                    <a:pt x="557" y="3"/>
                    <a:pt x="544" y="6"/>
                  </a:cubicBezTo>
                  <a:lnTo>
                    <a:pt x="120" y="115"/>
                  </a:lnTo>
                  <a:cubicBezTo>
                    <a:pt x="0" y="148"/>
                    <a:pt x="22" y="322"/>
                    <a:pt x="142" y="333"/>
                  </a:cubicBezTo>
                  <a:lnTo>
                    <a:pt x="175" y="322"/>
                  </a:lnTo>
                  <a:lnTo>
                    <a:pt x="599" y="224"/>
                  </a:lnTo>
                  <a:cubicBezTo>
                    <a:pt x="738" y="204"/>
                    <a:pt x="704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404;p121"/>
            <p:cNvSpPr/>
            <p:nvPr/>
          </p:nvSpPr>
          <p:spPr>
            <a:xfrm>
              <a:off x="11529925" y="4065713"/>
              <a:ext cx="17450" cy="8225"/>
            </a:xfrm>
            <a:custGeom>
              <a:avLst/>
              <a:gdLst/>
              <a:ahLst/>
              <a:cxnLst/>
              <a:rect l="l" t="t" r="r" b="b"/>
              <a:pathLst>
                <a:path w="698" h="329" extrusionOk="0">
                  <a:moveTo>
                    <a:pt x="577" y="0"/>
                  </a:moveTo>
                  <a:cubicBezTo>
                    <a:pt x="570" y="0"/>
                    <a:pt x="563" y="1"/>
                    <a:pt x="556" y="2"/>
                  </a:cubicBezTo>
                  <a:lnTo>
                    <a:pt x="131" y="111"/>
                  </a:lnTo>
                  <a:cubicBezTo>
                    <a:pt x="1" y="133"/>
                    <a:pt x="23" y="329"/>
                    <a:pt x="153" y="329"/>
                  </a:cubicBezTo>
                  <a:lnTo>
                    <a:pt x="186" y="329"/>
                  </a:lnTo>
                  <a:lnTo>
                    <a:pt x="599" y="220"/>
                  </a:lnTo>
                  <a:cubicBezTo>
                    <a:pt x="664" y="209"/>
                    <a:pt x="697" y="144"/>
                    <a:pt x="686" y="90"/>
                  </a:cubicBezTo>
                  <a:cubicBezTo>
                    <a:pt x="677" y="33"/>
                    <a:pt x="626" y="0"/>
                    <a:pt x="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405;p121"/>
            <p:cNvSpPr/>
            <p:nvPr/>
          </p:nvSpPr>
          <p:spPr>
            <a:xfrm>
              <a:off x="11542175" y="4071338"/>
              <a:ext cx="17625" cy="8050"/>
            </a:xfrm>
            <a:custGeom>
              <a:avLst/>
              <a:gdLst/>
              <a:ahLst/>
              <a:cxnLst/>
              <a:rect l="l" t="t" r="r" b="b"/>
              <a:pathLst>
                <a:path w="705" h="322" extrusionOk="0">
                  <a:moveTo>
                    <a:pt x="559" y="0"/>
                  </a:moveTo>
                  <a:cubicBezTo>
                    <a:pt x="547" y="0"/>
                    <a:pt x="535" y="2"/>
                    <a:pt x="523" y="6"/>
                  </a:cubicBezTo>
                  <a:lnTo>
                    <a:pt x="98" y="104"/>
                  </a:lnTo>
                  <a:cubicBezTo>
                    <a:pt x="33" y="115"/>
                    <a:pt x="0" y="180"/>
                    <a:pt x="11" y="234"/>
                  </a:cubicBezTo>
                  <a:cubicBezTo>
                    <a:pt x="22" y="289"/>
                    <a:pt x="66" y="321"/>
                    <a:pt x="120" y="321"/>
                  </a:cubicBezTo>
                  <a:lnTo>
                    <a:pt x="142" y="321"/>
                  </a:lnTo>
                  <a:lnTo>
                    <a:pt x="566" y="224"/>
                  </a:lnTo>
                  <a:cubicBezTo>
                    <a:pt x="705" y="184"/>
                    <a:pt x="672" y="0"/>
                    <a:pt x="5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06;p121"/>
            <p:cNvSpPr/>
            <p:nvPr/>
          </p:nvSpPr>
          <p:spPr>
            <a:xfrm>
              <a:off x="11553875" y="4076063"/>
              <a:ext cx="18075" cy="8225"/>
            </a:xfrm>
            <a:custGeom>
              <a:avLst/>
              <a:gdLst/>
              <a:ahLst/>
              <a:cxnLst/>
              <a:rect l="l" t="t" r="r" b="b"/>
              <a:pathLst>
                <a:path w="723" h="329" extrusionOk="0">
                  <a:moveTo>
                    <a:pt x="566" y="0"/>
                  </a:moveTo>
                  <a:cubicBezTo>
                    <a:pt x="559" y="0"/>
                    <a:pt x="552" y="1"/>
                    <a:pt x="544" y="2"/>
                  </a:cubicBezTo>
                  <a:lnTo>
                    <a:pt x="120" y="111"/>
                  </a:lnTo>
                  <a:cubicBezTo>
                    <a:pt x="0" y="143"/>
                    <a:pt x="22" y="317"/>
                    <a:pt x="152" y="328"/>
                  </a:cubicBezTo>
                  <a:lnTo>
                    <a:pt x="174" y="328"/>
                  </a:lnTo>
                  <a:lnTo>
                    <a:pt x="599" y="219"/>
                  </a:lnTo>
                  <a:cubicBezTo>
                    <a:pt x="722" y="178"/>
                    <a:pt x="690" y="0"/>
                    <a:pt x="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407;p121"/>
            <p:cNvSpPr/>
            <p:nvPr/>
          </p:nvSpPr>
          <p:spPr>
            <a:xfrm>
              <a:off x="11318900" y="3273263"/>
              <a:ext cx="245875" cy="155625"/>
            </a:xfrm>
            <a:custGeom>
              <a:avLst/>
              <a:gdLst/>
              <a:ahLst/>
              <a:cxnLst/>
              <a:rect l="l" t="t" r="r" b="b"/>
              <a:pathLst>
                <a:path w="9835" h="6225" extrusionOk="0">
                  <a:moveTo>
                    <a:pt x="8812" y="0"/>
                  </a:moveTo>
                  <a:lnTo>
                    <a:pt x="76" y="1839"/>
                  </a:lnTo>
                  <a:cubicBezTo>
                    <a:pt x="0" y="2687"/>
                    <a:pt x="11" y="3547"/>
                    <a:pt x="98" y="4406"/>
                  </a:cubicBezTo>
                  <a:cubicBezTo>
                    <a:pt x="109" y="4482"/>
                    <a:pt x="120" y="4569"/>
                    <a:pt x="141" y="4645"/>
                  </a:cubicBezTo>
                  <a:cubicBezTo>
                    <a:pt x="163" y="4776"/>
                    <a:pt x="185" y="4906"/>
                    <a:pt x="218" y="5037"/>
                  </a:cubicBezTo>
                  <a:cubicBezTo>
                    <a:pt x="239" y="5102"/>
                    <a:pt x="250" y="5168"/>
                    <a:pt x="272" y="5233"/>
                  </a:cubicBezTo>
                  <a:lnTo>
                    <a:pt x="272" y="5244"/>
                  </a:lnTo>
                  <a:cubicBezTo>
                    <a:pt x="305" y="5342"/>
                    <a:pt x="337" y="5429"/>
                    <a:pt x="370" y="5505"/>
                  </a:cubicBezTo>
                  <a:cubicBezTo>
                    <a:pt x="580" y="6014"/>
                    <a:pt x="1748" y="6224"/>
                    <a:pt x="3208" y="6224"/>
                  </a:cubicBezTo>
                  <a:cubicBezTo>
                    <a:pt x="3869" y="6224"/>
                    <a:pt x="4590" y="6181"/>
                    <a:pt x="5309" y="6103"/>
                  </a:cubicBezTo>
                  <a:cubicBezTo>
                    <a:pt x="7093" y="5896"/>
                    <a:pt x="8855" y="5483"/>
                    <a:pt x="9628" y="4961"/>
                  </a:cubicBezTo>
                  <a:cubicBezTo>
                    <a:pt x="9780" y="4863"/>
                    <a:pt x="9834" y="4580"/>
                    <a:pt x="9823" y="4188"/>
                  </a:cubicBezTo>
                  <a:cubicBezTo>
                    <a:pt x="9823" y="4112"/>
                    <a:pt x="9813" y="4036"/>
                    <a:pt x="9813" y="3960"/>
                  </a:cubicBezTo>
                  <a:cubicBezTo>
                    <a:pt x="9671" y="2491"/>
                    <a:pt x="8812" y="0"/>
                    <a:pt x="8812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408;p121"/>
            <p:cNvSpPr/>
            <p:nvPr/>
          </p:nvSpPr>
          <p:spPr>
            <a:xfrm>
              <a:off x="11435025" y="3382313"/>
              <a:ext cx="129475" cy="633425"/>
            </a:xfrm>
            <a:custGeom>
              <a:avLst/>
              <a:gdLst/>
              <a:ahLst/>
              <a:cxnLst/>
              <a:rect l="l" t="t" r="r" b="b"/>
              <a:pathLst>
                <a:path w="5179" h="25337" extrusionOk="0">
                  <a:moveTo>
                    <a:pt x="631" y="1"/>
                  </a:moveTo>
                  <a:lnTo>
                    <a:pt x="631" y="1796"/>
                  </a:lnTo>
                  <a:lnTo>
                    <a:pt x="664" y="14219"/>
                  </a:lnTo>
                  <a:cubicBezTo>
                    <a:pt x="98" y="16242"/>
                    <a:pt x="0" y="25119"/>
                    <a:pt x="0" y="25119"/>
                  </a:cubicBezTo>
                  <a:lnTo>
                    <a:pt x="2568" y="25337"/>
                  </a:lnTo>
                  <a:lnTo>
                    <a:pt x="4558" y="14132"/>
                  </a:lnTo>
                  <a:lnTo>
                    <a:pt x="4591" y="13903"/>
                  </a:lnTo>
                  <a:cubicBezTo>
                    <a:pt x="4950" y="10662"/>
                    <a:pt x="5124" y="6147"/>
                    <a:pt x="5178" y="1197"/>
                  </a:cubicBezTo>
                  <a:lnTo>
                    <a:pt x="5178" y="969"/>
                  </a:lnTo>
                  <a:lnTo>
                    <a:pt x="5178" y="936"/>
                  </a:lnTo>
                  <a:lnTo>
                    <a:pt x="5178" y="697"/>
                  </a:lnTo>
                  <a:lnTo>
                    <a:pt x="5178" y="218"/>
                  </a:lnTo>
                  <a:lnTo>
                    <a:pt x="5178" y="11"/>
                  </a:lnTo>
                  <a:lnTo>
                    <a:pt x="4635" y="185"/>
                  </a:lnTo>
                  <a:lnTo>
                    <a:pt x="4428" y="262"/>
                  </a:lnTo>
                  <a:lnTo>
                    <a:pt x="4297" y="294"/>
                  </a:lnTo>
                  <a:lnTo>
                    <a:pt x="4080" y="370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09;p121"/>
            <p:cNvSpPr/>
            <p:nvPr/>
          </p:nvSpPr>
          <p:spPr>
            <a:xfrm>
              <a:off x="11291975" y="2938738"/>
              <a:ext cx="263550" cy="435650"/>
            </a:xfrm>
            <a:custGeom>
              <a:avLst/>
              <a:gdLst/>
              <a:ahLst/>
              <a:cxnLst/>
              <a:rect l="l" t="t" r="r" b="b"/>
              <a:pathLst>
                <a:path w="10542" h="17426" extrusionOk="0">
                  <a:moveTo>
                    <a:pt x="4058" y="1"/>
                  </a:moveTo>
                  <a:cubicBezTo>
                    <a:pt x="4058" y="1"/>
                    <a:pt x="4047" y="11"/>
                    <a:pt x="3982" y="55"/>
                  </a:cubicBezTo>
                  <a:cubicBezTo>
                    <a:pt x="3916" y="109"/>
                    <a:pt x="3808" y="185"/>
                    <a:pt x="3655" y="272"/>
                  </a:cubicBezTo>
                  <a:lnTo>
                    <a:pt x="3481" y="360"/>
                  </a:lnTo>
                  <a:lnTo>
                    <a:pt x="3416" y="392"/>
                  </a:lnTo>
                  <a:lnTo>
                    <a:pt x="3383" y="414"/>
                  </a:lnTo>
                  <a:cubicBezTo>
                    <a:pt x="3296" y="447"/>
                    <a:pt x="3198" y="490"/>
                    <a:pt x="3100" y="534"/>
                  </a:cubicBezTo>
                  <a:cubicBezTo>
                    <a:pt x="3013" y="566"/>
                    <a:pt x="2916" y="599"/>
                    <a:pt x="2818" y="631"/>
                  </a:cubicBezTo>
                  <a:lnTo>
                    <a:pt x="2720" y="653"/>
                  </a:lnTo>
                  <a:cubicBezTo>
                    <a:pt x="2524" y="708"/>
                    <a:pt x="2328" y="762"/>
                    <a:pt x="2132" y="795"/>
                  </a:cubicBezTo>
                  <a:cubicBezTo>
                    <a:pt x="1904" y="827"/>
                    <a:pt x="1686" y="914"/>
                    <a:pt x="1490" y="1034"/>
                  </a:cubicBezTo>
                  <a:cubicBezTo>
                    <a:pt x="1392" y="1099"/>
                    <a:pt x="1305" y="1165"/>
                    <a:pt x="1218" y="1241"/>
                  </a:cubicBezTo>
                  <a:cubicBezTo>
                    <a:pt x="1099" y="1360"/>
                    <a:pt x="990" y="1480"/>
                    <a:pt x="903" y="1621"/>
                  </a:cubicBezTo>
                  <a:cubicBezTo>
                    <a:pt x="522" y="2198"/>
                    <a:pt x="294" y="3047"/>
                    <a:pt x="218" y="4124"/>
                  </a:cubicBezTo>
                  <a:cubicBezTo>
                    <a:pt x="207" y="4287"/>
                    <a:pt x="196" y="4461"/>
                    <a:pt x="185" y="4624"/>
                  </a:cubicBezTo>
                  <a:cubicBezTo>
                    <a:pt x="174" y="4929"/>
                    <a:pt x="152" y="5233"/>
                    <a:pt x="131" y="5527"/>
                  </a:cubicBezTo>
                  <a:cubicBezTo>
                    <a:pt x="120" y="5712"/>
                    <a:pt x="109" y="5886"/>
                    <a:pt x="98" y="6049"/>
                  </a:cubicBezTo>
                  <a:lnTo>
                    <a:pt x="98" y="6082"/>
                  </a:lnTo>
                  <a:lnTo>
                    <a:pt x="98" y="6114"/>
                  </a:lnTo>
                  <a:cubicBezTo>
                    <a:pt x="98" y="6169"/>
                    <a:pt x="87" y="6223"/>
                    <a:pt x="87" y="6267"/>
                  </a:cubicBezTo>
                  <a:cubicBezTo>
                    <a:pt x="76" y="6484"/>
                    <a:pt x="65" y="6713"/>
                    <a:pt x="54" y="6919"/>
                  </a:cubicBezTo>
                  <a:lnTo>
                    <a:pt x="44" y="7104"/>
                  </a:lnTo>
                  <a:cubicBezTo>
                    <a:pt x="22" y="7572"/>
                    <a:pt x="0" y="8040"/>
                    <a:pt x="0" y="8497"/>
                  </a:cubicBezTo>
                  <a:cubicBezTo>
                    <a:pt x="0" y="9095"/>
                    <a:pt x="11" y="9682"/>
                    <a:pt x="44" y="10259"/>
                  </a:cubicBezTo>
                  <a:cubicBezTo>
                    <a:pt x="65" y="10477"/>
                    <a:pt x="76" y="10694"/>
                    <a:pt x="98" y="10901"/>
                  </a:cubicBezTo>
                  <a:cubicBezTo>
                    <a:pt x="207" y="11978"/>
                    <a:pt x="620" y="15568"/>
                    <a:pt x="990" y="16580"/>
                  </a:cubicBezTo>
                  <a:lnTo>
                    <a:pt x="1001" y="16590"/>
                  </a:lnTo>
                  <a:lnTo>
                    <a:pt x="1099" y="16634"/>
                  </a:lnTo>
                  <a:lnTo>
                    <a:pt x="1186" y="16677"/>
                  </a:lnTo>
                  <a:lnTo>
                    <a:pt x="1338" y="16743"/>
                  </a:lnTo>
                  <a:cubicBezTo>
                    <a:pt x="1534" y="16830"/>
                    <a:pt x="1730" y="16906"/>
                    <a:pt x="1936" y="16971"/>
                  </a:cubicBezTo>
                  <a:lnTo>
                    <a:pt x="2154" y="17036"/>
                  </a:lnTo>
                  <a:lnTo>
                    <a:pt x="2252" y="17069"/>
                  </a:lnTo>
                  <a:cubicBezTo>
                    <a:pt x="2611" y="17167"/>
                    <a:pt x="2970" y="17254"/>
                    <a:pt x="3329" y="17308"/>
                  </a:cubicBezTo>
                  <a:lnTo>
                    <a:pt x="3536" y="17341"/>
                  </a:lnTo>
                  <a:lnTo>
                    <a:pt x="3590" y="17341"/>
                  </a:lnTo>
                  <a:lnTo>
                    <a:pt x="3840" y="17374"/>
                  </a:lnTo>
                  <a:cubicBezTo>
                    <a:pt x="3971" y="17385"/>
                    <a:pt x="4090" y="17395"/>
                    <a:pt x="4221" y="17406"/>
                  </a:cubicBezTo>
                  <a:lnTo>
                    <a:pt x="4471" y="17417"/>
                  </a:lnTo>
                  <a:cubicBezTo>
                    <a:pt x="4619" y="17422"/>
                    <a:pt x="4767" y="17425"/>
                    <a:pt x="4914" y="17425"/>
                  </a:cubicBezTo>
                  <a:cubicBezTo>
                    <a:pt x="5375" y="17425"/>
                    <a:pt x="5835" y="17399"/>
                    <a:pt x="6288" y="17341"/>
                  </a:cubicBezTo>
                  <a:lnTo>
                    <a:pt x="6462" y="17308"/>
                  </a:lnTo>
                  <a:lnTo>
                    <a:pt x="6571" y="17298"/>
                  </a:lnTo>
                  <a:lnTo>
                    <a:pt x="6745" y="17265"/>
                  </a:lnTo>
                  <a:lnTo>
                    <a:pt x="6962" y="17221"/>
                  </a:lnTo>
                  <a:cubicBezTo>
                    <a:pt x="7017" y="17210"/>
                    <a:pt x="7082" y="17200"/>
                    <a:pt x="7136" y="17189"/>
                  </a:cubicBezTo>
                  <a:lnTo>
                    <a:pt x="7267" y="17156"/>
                  </a:lnTo>
                  <a:cubicBezTo>
                    <a:pt x="7321" y="17145"/>
                    <a:pt x="7387" y="17134"/>
                    <a:pt x="7441" y="17113"/>
                  </a:cubicBezTo>
                  <a:cubicBezTo>
                    <a:pt x="8050" y="16960"/>
                    <a:pt x="8638" y="16743"/>
                    <a:pt x="9193" y="16471"/>
                  </a:cubicBezTo>
                  <a:cubicBezTo>
                    <a:pt x="9258" y="16438"/>
                    <a:pt x="9323" y="16405"/>
                    <a:pt x="9388" y="16373"/>
                  </a:cubicBezTo>
                  <a:lnTo>
                    <a:pt x="9486" y="16308"/>
                  </a:lnTo>
                  <a:cubicBezTo>
                    <a:pt x="9551" y="16275"/>
                    <a:pt x="9606" y="16242"/>
                    <a:pt x="9682" y="16210"/>
                  </a:cubicBezTo>
                  <a:cubicBezTo>
                    <a:pt x="9758" y="16166"/>
                    <a:pt x="9834" y="16112"/>
                    <a:pt x="9900" y="16068"/>
                  </a:cubicBezTo>
                  <a:lnTo>
                    <a:pt x="9921" y="16057"/>
                  </a:lnTo>
                  <a:cubicBezTo>
                    <a:pt x="10139" y="15905"/>
                    <a:pt x="10346" y="15753"/>
                    <a:pt x="10541" y="15568"/>
                  </a:cubicBezTo>
                  <a:cubicBezTo>
                    <a:pt x="10498" y="15383"/>
                    <a:pt x="10444" y="15154"/>
                    <a:pt x="10378" y="14904"/>
                  </a:cubicBezTo>
                  <a:cubicBezTo>
                    <a:pt x="10367" y="14882"/>
                    <a:pt x="10367" y="14861"/>
                    <a:pt x="10367" y="14839"/>
                  </a:cubicBezTo>
                  <a:cubicBezTo>
                    <a:pt x="10324" y="14632"/>
                    <a:pt x="10269" y="14415"/>
                    <a:pt x="10226" y="14186"/>
                  </a:cubicBezTo>
                  <a:cubicBezTo>
                    <a:pt x="9943" y="12728"/>
                    <a:pt x="9660" y="11010"/>
                    <a:pt x="9530" y="10139"/>
                  </a:cubicBezTo>
                  <a:cubicBezTo>
                    <a:pt x="9497" y="9922"/>
                    <a:pt x="9475" y="9704"/>
                    <a:pt x="9443" y="9498"/>
                  </a:cubicBezTo>
                  <a:cubicBezTo>
                    <a:pt x="9421" y="9291"/>
                    <a:pt x="9399" y="9095"/>
                    <a:pt x="9377" y="8910"/>
                  </a:cubicBezTo>
                  <a:cubicBezTo>
                    <a:pt x="9356" y="8682"/>
                    <a:pt x="9345" y="8475"/>
                    <a:pt x="9323" y="8268"/>
                  </a:cubicBezTo>
                  <a:cubicBezTo>
                    <a:pt x="9312" y="8149"/>
                    <a:pt x="9301" y="8040"/>
                    <a:pt x="9301" y="7931"/>
                  </a:cubicBezTo>
                  <a:cubicBezTo>
                    <a:pt x="9301" y="7833"/>
                    <a:pt x="9290" y="7724"/>
                    <a:pt x="9290" y="7616"/>
                  </a:cubicBezTo>
                  <a:lnTo>
                    <a:pt x="9290" y="7463"/>
                  </a:lnTo>
                  <a:cubicBezTo>
                    <a:pt x="9280" y="7300"/>
                    <a:pt x="9269" y="7137"/>
                    <a:pt x="9269" y="6974"/>
                  </a:cubicBezTo>
                  <a:cubicBezTo>
                    <a:pt x="9258" y="6343"/>
                    <a:pt x="9280" y="5788"/>
                    <a:pt x="9312" y="5288"/>
                  </a:cubicBezTo>
                  <a:cubicBezTo>
                    <a:pt x="9399" y="3765"/>
                    <a:pt x="9639" y="2840"/>
                    <a:pt x="9617" y="2285"/>
                  </a:cubicBezTo>
                  <a:cubicBezTo>
                    <a:pt x="9617" y="2209"/>
                    <a:pt x="9617" y="2144"/>
                    <a:pt x="9595" y="2078"/>
                  </a:cubicBezTo>
                  <a:cubicBezTo>
                    <a:pt x="9562" y="1893"/>
                    <a:pt x="9486" y="1708"/>
                    <a:pt x="9377" y="1556"/>
                  </a:cubicBezTo>
                  <a:cubicBezTo>
                    <a:pt x="9323" y="1491"/>
                    <a:pt x="9269" y="1426"/>
                    <a:pt x="9203" y="1371"/>
                  </a:cubicBezTo>
                  <a:cubicBezTo>
                    <a:pt x="8844" y="1078"/>
                    <a:pt x="8322" y="990"/>
                    <a:pt x="7800" y="827"/>
                  </a:cubicBezTo>
                  <a:cubicBezTo>
                    <a:pt x="7724" y="806"/>
                    <a:pt x="7637" y="773"/>
                    <a:pt x="7550" y="740"/>
                  </a:cubicBezTo>
                  <a:lnTo>
                    <a:pt x="7452" y="697"/>
                  </a:lnTo>
                  <a:cubicBezTo>
                    <a:pt x="7419" y="686"/>
                    <a:pt x="7398" y="675"/>
                    <a:pt x="7354" y="653"/>
                  </a:cubicBezTo>
                  <a:cubicBezTo>
                    <a:pt x="7310" y="631"/>
                    <a:pt x="7267" y="610"/>
                    <a:pt x="7223" y="588"/>
                  </a:cubicBezTo>
                  <a:cubicBezTo>
                    <a:pt x="7126" y="534"/>
                    <a:pt x="7028" y="468"/>
                    <a:pt x="6941" y="403"/>
                  </a:cubicBezTo>
                  <a:cubicBezTo>
                    <a:pt x="6864" y="338"/>
                    <a:pt x="6799" y="272"/>
                    <a:pt x="6734" y="207"/>
                  </a:cubicBezTo>
                  <a:cubicBezTo>
                    <a:pt x="6701" y="175"/>
                    <a:pt x="6669" y="131"/>
                    <a:pt x="6636" y="88"/>
                  </a:cubicBezTo>
                  <a:cubicBezTo>
                    <a:pt x="6614" y="66"/>
                    <a:pt x="6593" y="33"/>
                    <a:pt x="6571" y="1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410;p121"/>
            <p:cNvSpPr/>
            <p:nvPr/>
          </p:nvSpPr>
          <p:spPr>
            <a:xfrm>
              <a:off x="11344900" y="2957188"/>
              <a:ext cx="141550" cy="131425"/>
            </a:xfrm>
            <a:custGeom>
              <a:avLst/>
              <a:gdLst/>
              <a:ahLst/>
              <a:cxnLst/>
              <a:rect l="l" t="t" r="r" b="b"/>
              <a:pathLst>
                <a:path w="5662" h="5257" extrusionOk="0">
                  <a:moveTo>
                    <a:pt x="124" y="1"/>
                  </a:moveTo>
                  <a:cubicBezTo>
                    <a:pt x="62" y="1"/>
                    <a:pt x="1" y="70"/>
                    <a:pt x="48" y="133"/>
                  </a:cubicBezTo>
                  <a:lnTo>
                    <a:pt x="3834" y="5224"/>
                  </a:lnTo>
                  <a:cubicBezTo>
                    <a:pt x="3845" y="5246"/>
                    <a:pt x="3877" y="5257"/>
                    <a:pt x="3899" y="5257"/>
                  </a:cubicBezTo>
                  <a:lnTo>
                    <a:pt x="3921" y="5246"/>
                  </a:lnTo>
                  <a:cubicBezTo>
                    <a:pt x="3953" y="5246"/>
                    <a:pt x="3975" y="5224"/>
                    <a:pt x="3986" y="5191"/>
                  </a:cubicBezTo>
                  <a:lnTo>
                    <a:pt x="5650" y="198"/>
                  </a:lnTo>
                  <a:cubicBezTo>
                    <a:pt x="5661" y="155"/>
                    <a:pt x="5640" y="100"/>
                    <a:pt x="5596" y="89"/>
                  </a:cubicBezTo>
                  <a:cubicBezTo>
                    <a:pt x="5586" y="85"/>
                    <a:pt x="5576" y="82"/>
                    <a:pt x="5566" y="82"/>
                  </a:cubicBezTo>
                  <a:cubicBezTo>
                    <a:pt x="5531" y="82"/>
                    <a:pt x="5496" y="110"/>
                    <a:pt x="5487" y="144"/>
                  </a:cubicBezTo>
                  <a:lnTo>
                    <a:pt x="3877" y="4996"/>
                  </a:lnTo>
                  <a:lnTo>
                    <a:pt x="189" y="35"/>
                  </a:lnTo>
                  <a:cubicBezTo>
                    <a:pt x="171" y="11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411;p121"/>
            <p:cNvSpPr/>
            <p:nvPr/>
          </p:nvSpPr>
          <p:spPr>
            <a:xfrm>
              <a:off x="11367575" y="3083888"/>
              <a:ext cx="107725" cy="36275"/>
            </a:xfrm>
            <a:custGeom>
              <a:avLst/>
              <a:gdLst/>
              <a:ahLst/>
              <a:cxnLst/>
              <a:rect l="l" t="t" r="r" b="b"/>
              <a:pathLst>
                <a:path w="4309" h="1451" extrusionOk="0">
                  <a:moveTo>
                    <a:pt x="60" y="1"/>
                  </a:moveTo>
                  <a:cubicBezTo>
                    <a:pt x="47" y="1"/>
                    <a:pt x="33" y="9"/>
                    <a:pt x="22" y="25"/>
                  </a:cubicBezTo>
                  <a:cubicBezTo>
                    <a:pt x="0" y="47"/>
                    <a:pt x="0" y="80"/>
                    <a:pt x="22" y="102"/>
                  </a:cubicBezTo>
                  <a:cubicBezTo>
                    <a:pt x="435" y="504"/>
                    <a:pt x="925" y="841"/>
                    <a:pt x="1447" y="1102"/>
                  </a:cubicBezTo>
                  <a:cubicBezTo>
                    <a:pt x="1861" y="1320"/>
                    <a:pt x="2328" y="1440"/>
                    <a:pt x="2807" y="1451"/>
                  </a:cubicBezTo>
                  <a:lnTo>
                    <a:pt x="2818" y="1451"/>
                  </a:lnTo>
                  <a:cubicBezTo>
                    <a:pt x="3362" y="1451"/>
                    <a:pt x="3884" y="1244"/>
                    <a:pt x="4276" y="874"/>
                  </a:cubicBezTo>
                  <a:cubicBezTo>
                    <a:pt x="4308" y="852"/>
                    <a:pt x="4308" y="820"/>
                    <a:pt x="4286" y="798"/>
                  </a:cubicBezTo>
                  <a:cubicBezTo>
                    <a:pt x="4281" y="780"/>
                    <a:pt x="4265" y="772"/>
                    <a:pt x="4248" y="772"/>
                  </a:cubicBezTo>
                  <a:cubicBezTo>
                    <a:pt x="4234" y="772"/>
                    <a:pt x="4220" y="777"/>
                    <a:pt x="4210" y="787"/>
                  </a:cubicBezTo>
                  <a:cubicBezTo>
                    <a:pt x="3801" y="1153"/>
                    <a:pt x="3330" y="1335"/>
                    <a:pt x="2807" y="1335"/>
                  </a:cubicBezTo>
                  <a:cubicBezTo>
                    <a:pt x="2399" y="1335"/>
                    <a:pt x="1958" y="1224"/>
                    <a:pt x="1491" y="1005"/>
                  </a:cubicBezTo>
                  <a:cubicBezTo>
                    <a:pt x="979" y="743"/>
                    <a:pt x="512" y="417"/>
                    <a:pt x="98" y="25"/>
                  </a:cubicBezTo>
                  <a:cubicBezTo>
                    <a:pt x="87" y="9"/>
                    <a:pt x="74" y="1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412;p121"/>
            <p:cNvSpPr/>
            <p:nvPr/>
          </p:nvSpPr>
          <p:spPr>
            <a:xfrm>
              <a:off x="11370025" y="3220913"/>
              <a:ext cx="139800" cy="52900"/>
            </a:xfrm>
            <a:custGeom>
              <a:avLst/>
              <a:gdLst/>
              <a:ahLst/>
              <a:cxnLst/>
              <a:rect l="l" t="t" r="r" b="b"/>
              <a:pathLst>
                <a:path w="5592" h="2116" extrusionOk="0">
                  <a:moveTo>
                    <a:pt x="60" y="0"/>
                  </a:moveTo>
                  <a:cubicBezTo>
                    <a:pt x="46" y="0"/>
                    <a:pt x="33" y="6"/>
                    <a:pt x="22" y="16"/>
                  </a:cubicBezTo>
                  <a:cubicBezTo>
                    <a:pt x="0" y="38"/>
                    <a:pt x="0" y="82"/>
                    <a:pt x="22" y="103"/>
                  </a:cubicBezTo>
                  <a:cubicBezTo>
                    <a:pt x="544" y="604"/>
                    <a:pt x="1132" y="1039"/>
                    <a:pt x="1763" y="1398"/>
                  </a:cubicBezTo>
                  <a:cubicBezTo>
                    <a:pt x="2317" y="1713"/>
                    <a:pt x="2916" y="1942"/>
                    <a:pt x="3536" y="2062"/>
                  </a:cubicBezTo>
                  <a:cubicBezTo>
                    <a:pt x="3764" y="2094"/>
                    <a:pt x="3982" y="2116"/>
                    <a:pt x="4210" y="2116"/>
                  </a:cubicBezTo>
                  <a:cubicBezTo>
                    <a:pt x="4678" y="2116"/>
                    <a:pt x="5124" y="2029"/>
                    <a:pt x="5548" y="1855"/>
                  </a:cubicBezTo>
                  <a:cubicBezTo>
                    <a:pt x="5581" y="1844"/>
                    <a:pt x="5592" y="1811"/>
                    <a:pt x="5581" y="1779"/>
                  </a:cubicBezTo>
                  <a:cubicBezTo>
                    <a:pt x="5573" y="1754"/>
                    <a:pt x="5552" y="1742"/>
                    <a:pt x="5534" y="1742"/>
                  </a:cubicBezTo>
                  <a:cubicBezTo>
                    <a:pt x="5527" y="1742"/>
                    <a:pt x="5521" y="1743"/>
                    <a:pt x="5516" y="1746"/>
                  </a:cubicBezTo>
                  <a:cubicBezTo>
                    <a:pt x="5089" y="1924"/>
                    <a:pt x="4657" y="1996"/>
                    <a:pt x="4237" y="1996"/>
                  </a:cubicBezTo>
                  <a:cubicBezTo>
                    <a:pt x="3320" y="1996"/>
                    <a:pt x="2459" y="1651"/>
                    <a:pt x="1817" y="1300"/>
                  </a:cubicBezTo>
                  <a:cubicBezTo>
                    <a:pt x="1197" y="952"/>
                    <a:pt x="620" y="517"/>
                    <a:pt x="98" y="16"/>
                  </a:cubicBezTo>
                  <a:cubicBezTo>
                    <a:pt x="87" y="6"/>
                    <a:pt x="74" y="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413;p121"/>
            <p:cNvSpPr/>
            <p:nvPr/>
          </p:nvSpPr>
          <p:spPr>
            <a:xfrm>
              <a:off x="11334400" y="2755213"/>
              <a:ext cx="149600" cy="175875"/>
            </a:xfrm>
            <a:custGeom>
              <a:avLst/>
              <a:gdLst/>
              <a:ahLst/>
              <a:cxnLst/>
              <a:rect l="l" t="t" r="r" b="b"/>
              <a:pathLst>
                <a:path w="5984" h="7035" extrusionOk="0">
                  <a:moveTo>
                    <a:pt x="4780" y="1"/>
                  </a:moveTo>
                  <a:cubicBezTo>
                    <a:pt x="4322" y="1"/>
                    <a:pt x="3807" y="241"/>
                    <a:pt x="3285" y="640"/>
                  </a:cubicBezTo>
                  <a:cubicBezTo>
                    <a:pt x="2600" y="1162"/>
                    <a:pt x="2132" y="858"/>
                    <a:pt x="1262" y="1315"/>
                  </a:cubicBezTo>
                  <a:cubicBezTo>
                    <a:pt x="403" y="1772"/>
                    <a:pt x="1251" y="2272"/>
                    <a:pt x="631" y="2947"/>
                  </a:cubicBezTo>
                  <a:cubicBezTo>
                    <a:pt x="0" y="3632"/>
                    <a:pt x="511" y="4154"/>
                    <a:pt x="783" y="4350"/>
                  </a:cubicBezTo>
                  <a:cubicBezTo>
                    <a:pt x="1066" y="4557"/>
                    <a:pt x="729" y="4665"/>
                    <a:pt x="685" y="5231"/>
                  </a:cubicBezTo>
                  <a:cubicBezTo>
                    <a:pt x="653" y="5786"/>
                    <a:pt x="1197" y="5960"/>
                    <a:pt x="1393" y="6080"/>
                  </a:cubicBezTo>
                  <a:cubicBezTo>
                    <a:pt x="1860" y="6362"/>
                    <a:pt x="1621" y="6700"/>
                    <a:pt x="2067" y="6961"/>
                  </a:cubicBezTo>
                  <a:cubicBezTo>
                    <a:pt x="2156" y="7013"/>
                    <a:pt x="2230" y="7035"/>
                    <a:pt x="2291" y="7035"/>
                  </a:cubicBezTo>
                  <a:cubicBezTo>
                    <a:pt x="2652" y="7035"/>
                    <a:pt x="2557" y="6254"/>
                    <a:pt x="2557" y="6254"/>
                  </a:cubicBezTo>
                  <a:cubicBezTo>
                    <a:pt x="2557" y="6254"/>
                    <a:pt x="4428" y="2239"/>
                    <a:pt x="4983" y="2098"/>
                  </a:cubicBezTo>
                  <a:cubicBezTo>
                    <a:pt x="5537" y="1957"/>
                    <a:pt x="5983" y="390"/>
                    <a:pt x="5222" y="85"/>
                  </a:cubicBezTo>
                  <a:cubicBezTo>
                    <a:pt x="5082" y="28"/>
                    <a:pt x="4934" y="1"/>
                    <a:pt x="4780" y="1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414;p121"/>
            <p:cNvSpPr/>
            <p:nvPr/>
          </p:nvSpPr>
          <p:spPr>
            <a:xfrm>
              <a:off x="11385250" y="2894138"/>
              <a:ext cx="69650" cy="60200"/>
            </a:xfrm>
            <a:custGeom>
              <a:avLst/>
              <a:gdLst/>
              <a:ahLst/>
              <a:cxnLst/>
              <a:rect l="l" t="t" r="r" b="b"/>
              <a:pathLst>
                <a:path w="2786" h="2408" extrusionOk="0">
                  <a:moveTo>
                    <a:pt x="0" y="0"/>
                  </a:moveTo>
                  <a:lnTo>
                    <a:pt x="305" y="2165"/>
                  </a:lnTo>
                  <a:cubicBezTo>
                    <a:pt x="305" y="2165"/>
                    <a:pt x="794" y="2408"/>
                    <a:pt x="1398" y="2408"/>
                  </a:cubicBezTo>
                  <a:cubicBezTo>
                    <a:pt x="1777" y="2408"/>
                    <a:pt x="2201" y="2312"/>
                    <a:pt x="2579" y="2002"/>
                  </a:cubicBezTo>
                  <a:cubicBezTo>
                    <a:pt x="2655" y="1937"/>
                    <a:pt x="2720" y="1882"/>
                    <a:pt x="2785" y="1806"/>
                  </a:cubicBezTo>
                  <a:lnTo>
                    <a:pt x="2698" y="1186"/>
                  </a:lnTo>
                  <a:lnTo>
                    <a:pt x="2372" y="1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415;p121"/>
            <p:cNvSpPr/>
            <p:nvPr/>
          </p:nvSpPr>
          <p:spPr>
            <a:xfrm>
              <a:off x="11405100" y="2916438"/>
              <a:ext cx="49800" cy="27775"/>
            </a:xfrm>
            <a:custGeom>
              <a:avLst/>
              <a:gdLst/>
              <a:ahLst/>
              <a:cxnLst/>
              <a:rect l="l" t="t" r="r" b="b"/>
              <a:pathLst>
                <a:path w="1992" h="1111" extrusionOk="0">
                  <a:moveTo>
                    <a:pt x="1" y="0"/>
                  </a:moveTo>
                  <a:cubicBezTo>
                    <a:pt x="1" y="1"/>
                    <a:pt x="816" y="871"/>
                    <a:pt x="1785" y="1110"/>
                  </a:cubicBezTo>
                  <a:cubicBezTo>
                    <a:pt x="1861" y="1045"/>
                    <a:pt x="1926" y="990"/>
                    <a:pt x="1991" y="914"/>
                  </a:cubicBezTo>
                  <a:lnTo>
                    <a:pt x="1904" y="294"/>
                  </a:lnTo>
                  <a:lnTo>
                    <a:pt x="1578" y="1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416;p121"/>
            <p:cNvSpPr/>
            <p:nvPr/>
          </p:nvSpPr>
          <p:spPr>
            <a:xfrm>
              <a:off x="11462225" y="2845963"/>
              <a:ext cx="20175" cy="33875"/>
            </a:xfrm>
            <a:custGeom>
              <a:avLst/>
              <a:gdLst/>
              <a:ahLst/>
              <a:cxnLst/>
              <a:rect l="l" t="t" r="r" b="b"/>
              <a:pathLst>
                <a:path w="807" h="1355" extrusionOk="0">
                  <a:moveTo>
                    <a:pt x="327" y="0"/>
                  </a:moveTo>
                  <a:cubicBezTo>
                    <a:pt x="148" y="0"/>
                    <a:pt x="0" y="241"/>
                    <a:pt x="0" y="241"/>
                  </a:cubicBezTo>
                  <a:lnTo>
                    <a:pt x="218" y="1351"/>
                  </a:lnTo>
                  <a:cubicBezTo>
                    <a:pt x="238" y="1353"/>
                    <a:pt x="258" y="1354"/>
                    <a:pt x="276" y="1354"/>
                  </a:cubicBezTo>
                  <a:cubicBezTo>
                    <a:pt x="785" y="1354"/>
                    <a:pt x="807" y="532"/>
                    <a:pt x="555" y="154"/>
                  </a:cubicBezTo>
                  <a:cubicBezTo>
                    <a:pt x="479" y="41"/>
                    <a:pt x="401" y="0"/>
                    <a:pt x="327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417;p121"/>
            <p:cNvSpPr/>
            <p:nvPr/>
          </p:nvSpPr>
          <p:spPr>
            <a:xfrm>
              <a:off x="11438725" y="2801913"/>
              <a:ext cx="35650" cy="49300"/>
            </a:xfrm>
            <a:custGeom>
              <a:avLst/>
              <a:gdLst/>
              <a:ahLst/>
              <a:cxnLst/>
              <a:rect l="l" t="t" r="r" b="b"/>
              <a:pathLst>
                <a:path w="1426" h="1972" extrusionOk="0">
                  <a:moveTo>
                    <a:pt x="944" y="0"/>
                  </a:moveTo>
                  <a:cubicBezTo>
                    <a:pt x="1" y="0"/>
                    <a:pt x="1061" y="1960"/>
                    <a:pt x="1147" y="1971"/>
                  </a:cubicBezTo>
                  <a:cubicBezTo>
                    <a:pt x="1150" y="1971"/>
                    <a:pt x="1153" y="1972"/>
                    <a:pt x="1157" y="1972"/>
                  </a:cubicBezTo>
                  <a:cubicBezTo>
                    <a:pt x="1248" y="1972"/>
                    <a:pt x="1426" y="1710"/>
                    <a:pt x="1332" y="1448"/>
                  </a:cubicBezTo>
                  <a:cubicBezTo>
                    <a:pt x="1223" y="1166"/>
                    <a:pt x="1190" y="1079"/>
                    <a:pt x="1299" y="578"/>
                  </a:cubicBezTo>
                  <a:cubicBezTo>
                    <a:pt x="1408" y="89"/>
                    <a:pt x="984" y="2"/>
                    <a:pt x="984" y="2"/>
                  </a:cubicBezTo>
                  <a:cubicBezTo>
                    <a:pt x="970" y="1"/>
                    <a:pt x="957" y="0"/>
                    <a:pt x="944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418;p121"/>
            <p:cNvSpPr/>
            <p:nvPr/>
          </p:nvSpPr>
          <p:spPr>
            <a:xfrm>
              <a:off x="11371100" y="2796913"/>
              <a:ext cx="110450" cy="128050"/>
            </a:xfrm>
            <a:custGeom>
              <a:avLst/>
              <a:gdLst/>
              <a:ahLst/>
              <a:cxnLst/>
              <a:rect l="l" t="t" r="r" b="b"/>
              <a:pathLst>
                <a:path w="4418" h="5122" extrusionOk="0">
                  <a:moveTo>
                    <a:pt x="2477" y="1"/>
                  </a:moveTo>
                  <a:cubicBezTo>
                    <a:pt x="2077" y="1"/>
                    <a:pt x="1618" y="110"/>
                    <a:pt x="1132" y="278"/>
                  </a:cubicBezTo>
                  <a:cubicBezTo>
                    <a:pt x="425" y="484"/>
                    <a:pt x="1" y="1192"/>
                    <a:pt x="153" y="1910"/>
                  </a:cubicBezTo>
                  <a:lnTo>
                    <a:pt x="305" y="2649"/>
                  </a:lnTo>
                  <a:lnTo>
                    <a:pt x="577" y="4053"/>
                  </a:lnTo>
                  <a:lnTo>
                    <a:pt x="632" y="4325"/>
                  </a:lnTo>
                  <a:cubicBezTo>
                    <a:pt x="681" y="4364"/>
                    <a:pt x="1547" y="5122"/>
                    <a:pt x="2717" y="5122"/>
                  </a:cubicBezTo>
                  <a:cubicBezTo>
                    <a:pt x="2835" y="5122"/>
                    <a:pt x="2956" y="5114"/>
                    <a:pt x="3079" y="5097"/>
                  </a:cubicBezTo>
                  <a:cubicBezTo>
                    <a:pt x="4417" y="4901"/>
                    <a:pt x="4233" y="3617"/>
                    <a:pt x="4233" y="3617"/>
                  </a:cubicBezTo>
                  <a:lnTo>
                    <a:pt x="4058" y="2606"/>
                  </a:lnTo>
                  <a:lnTo>
                    <a:pt x="4004" y="2269"/>
                  </a:lnTo>
                  <a:lnTo>
                    <a:pt x="3765" y="920"/>
                  </a:lnTo>
                  <a:cubicBezTo>
                    <a:pt x="3721" y="691"/>
                    <a:pt x="3602" y="484"/>
                    <a:pt x="3428" y="332"/>
                  </a:cubicBezTo>
                  <a:lnTo>
                    <a:pt x="3373" y="289"/>
                  </a:lnTo>
                  <a:cubicBezTo>
                    <a:pt x="3134" y="85"/>
                    <a:pt x="2828" y="1"/>
                    <a:pt x="2477" y="1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419;p121"/>
            <p:cNvSpPr/>
            <p:nvPr/>
          </p:nvSpPr>
          <p:spPr>
            <a:xfrm>
              <a:off x="11405650" y="2826688"/>
              <a:ext cx="23400" cy="13925"/>
            </a:xfrm>
            <a:custGeom>
              <a:avLst/>
              <a:gdLst/>
              <a:ahLst/>
              <a:cxnLst/>
              <a:rect l="l" t="t" r="r" b="b"/>
              <a:pathLst>
                <a:path w="936" h="557" extrusionOk="0">
                  <a:moveTo>
                    <a:pt x="871" y="1"/>
                  </a:moveTo>
                  <a:cubicBezTo>
                    <a:pt x="870" y="1"/>
                    <a:pt x="240" y="33"/>
                    <a:pt x="0" y="414"/>
                  </a:cubicBezTo>
                  <a:cubicBezTo>
                    <a:pt x="57" y="506"/>
                    <a:pt x="155" y="557"/>
                    <a:pt x="256" y="557"/>
                  </a:cubicBezTo>
                  <a:cubicBezTo>
                    <a:pt x="310" y="557"/>
                    <a:pt x="364" y="542"/>
                    <a:pt x="414" y="512"/>
                  </a:cubicBezTo>
                  <a:cubicBezTo>
                    <a:pt x="512" y="457"/>
                    <a:pt x="610" y="414"/>
                    <a:pt x="707" y="381"/>
                  </a:cubicBezTo>
                  <a:cubicBezTo>
                    <a:pt x="860" y="316"/>
                    <a:pt x="936" y="153"/>
                    <a:pt x="871" y="1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420;p121"/>
            <p:cNvSpPr/>
            <p:nvPr/>
          </p:nvSpPr>
          <p:spPr>
            <a:xfrm>
              <a:off x="11442100" y="2823463"/>
              <a:ext cx="24225" cy="10500"/>
            </a:xfrm>
            <a:custGeom>
              <a:avLst/>
              <a:gdLst/>
              <a:ahLst/>
              <a:cxnLst/>
              <a:rect l="l" t="t" r="r" b="b"/>
              <a:pathLst>
                <a:path w="969" h="420" extrusionOk="0">
                  <a:moveTo>
                    <a:pt x="331" y="0"/>
                  </a:moveTo>
                  <a:cubicBezTo>
                    <a:pt x="150" y="0"/>
                    <a:pt x="11" y="32"/>
                    <a:pt x="11" y="32"/>
                  </a:cubicBezTo>
                  <a:cubicBezTo>
                    <a:pt x="0" y="195"/>
                    <a:pt x="109" y="336"/>
                    <a:pt x="272" y="347"/>
                  </a:cubicBezTo>
                  <a:cubicBezTo>
                    <a:pt x="381" y="358"/>
                    <a:pt x="490" y="380"/>
                    <a:pt x="598" y="412"/>
                  </a:cubicBezTo>
                  <a:cubicBezTo>
                    <a:pt x="620" y="417"/>
                    <a:pt x="642" y="419"/>
                    <a:pt x="663" y="419"/>
                  </a:cubicBezTo>
                  <a:cubicBezTo>
                    <a:pt x="794" y="419"/>
                    <a:pt x="922" y="337"/>
                    <a:pt x="968" y="206"/>
                  </a:cubicBezTo>
                  <a:cubicBezTo>
                    <a:pt x="790" y="39"/>
                    <a:pt x="534" y="0"/>
                    <a:pt x="331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421;p121"/>
            <p:cNvSpPr/>
            <p:nvPr/>
          </p:nvSpPr>
          <p:spPr>
            <a:xfrm>
              <a:off x="11365675" y="2795038"/>
              <a:ext cx="90850" cy="74650"/>
            </a:xfrm>
            <a:custGeom>
              <a:avLst/>
              <a:gdLst/>
              <a:ahLst/>
              <a:cxnLst/>
              <a:rect l="l" t="t" r="r" b="b"/>
              <a:pathLst>
                <a:path w="3634" h="2986" extrusionOk="0">
                  <a:moveTo>
                    <a:pt x="2426" y="1"/>
                  </a:moveTo>
                  <a:cubicBezTo>
                    <a:pt x="2057" y="1"/>
                    <a:pt x="1654" y="72"/>
                    <a:pt x="1251" y="211"/>
                  </a:cubicBezTo>
                  <a:cubicBezTo>
                    <a:pt x="0" y="657"/>
                    <a:pt x="370" y="1985"/>
                    <a:pt x="370" y="1985"/>
                  </a:cubicBezTo>
                  <a:lnTo>
                    <a:pt x="511" y="2735"/>
                  </a:lnTo>
                  <a:cubicBezTo>
                    <a:pt x="511" y="2735"/>
                    <a:pt x="762" y="2974"/>
                    <a:pt x="925" y="2985"/>
                  </a:cubicBezTo>
                  <a:cubicBezTo>
                    <a:pt x="930" y="2986"/>
                    <a:pt x="934" y="2986"/>
                    <a:pt x="939" y="2986"/>
                  </a:cubicBezTo>
                  <a:cubicBezTo>
                    <a:pt x="1083" y="2986"/>
                    <a:pt x="1173" y="2829"/>
                    <a:pt x="1099" y="2703"/>
                  </a:cubicBezTo>
                  <a:cubicBezTo>
                    <a:pt x="1023" y="2594"/>
                    <a:pt x="1023" y="2441"/>
                    <a:pt x="1121" y="2333"/>
                  </a:cubicBezTo>
                  <a:cubicBezTo>
                    <a:pt x="1371" y="2072"/>
                    <a:pt x="849" y="2017"/>
                    <a:pt x="979" y="1713"/>
                  </a:cubicBezTo>
                  <a:cubicBezTo>
                    <a:pt x="1121" y="1408"/>
                    <a:pt x="1110" y="1223"/>
                    <a:pt x="914" y="1038"/>
                  </a:cubicBezTo>
                  <a:cubicBezTo>
                    <a:pt x="762" y="877"/>
                    <a:pt x="889" y="591"/>
                    <a:pt x="1217" y="591"/>
                  </a:cubicBezTo>
                  <a:cubicBezTo>
                    <a:pt x="1288" y="591"/>
                    <a:pt x="1369" y="605"/>
                    <a:pt x="1458" y="636"/>
                  </a:cubicBezTo>
                  <a:cubicBezTo>
                    <a:pt x="1746" y="734"/>
                    <a:pt x="2049" y="811"/>
                    <a:pt x="2337" y="811"/>
                  </a:cubicBezTo>
                  <a:cubicBezTo>
                    <a:pt x="2561" y="811"/>
                    <a:pt x="2776" y="765"/>
                    <a:pt x="2970" y="646"/>
                  </a:cubicBezTo>
                  <a:cubicBezTo>
                    <a:pt x="3223" y="484"/>
                    <a:pt x="3364" y="396"/>
                    <a:pt x="3529" y="396"/>
                  </a:cubicBezTo>
                  <a:cubicBezTo>
                    <a:pt x="3562" y="396"/>
                    <a:pt x="3597" y="400"/>
                    <a:pt x="3634" y="407"/>
                  </a:cubicBezTo>
                  <a:lnTo>
                    <a:pt x="3590" y="353"/>
                  </a:lnTo>
                  <a:cubicBezTo>
                    <a:pt x="3304" y="116"/>
                    <a:pt x="2893" y="1"/>
                    <a:pt x="2426" y="1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422;p121"/>
            <p:cNvSpPr/>
            <p:nvPr/>
          </p:nvSpPr>
          <p:spPr>
            <a:xfrm>
              <a:off x="11405925" y="2861238"/>
              <a:ext cx="22325" cy="9100"/>
            </a:xfrm>
            <a:custGeom>
              <a:avLst/>
              <a:gdLst/>
              <a:ahLst/>
              <a:cxnLst/>
              <a:rect l="l" t="t" r="r" b="b"/>
              <a:pathLst>
                <a:path w="893" h="364" extrusionOk="0">
                  <a:moveTo>
                    <a:pt x="577" y="0"/>
                  </a:moveTo>
                  <a:cubicBezTo>
                    <a:pt x="529" y="0"/>
                    <a:pt x="477" y="4"/>
                    <a:pt x="424" y="11"/>
                  </a:cubicBezTo>
                  <a:cubicBezTo>
                    <a:pt x="185" y="44"/>
                    <a:pt x="0" y="152"/>
                    <a:pt x="11" y="239"/>
                  </a:cubicBezTo>
                  <a:cubicBezTo>
                    <a:pt x="28" y="314"/>
                    <a:pt x="145" y="363"/>
                    <a:pt x="306" y="363"/>
                  </a:cubicBezTo>
                  <a:cubicBezTo>
                    <a:pt x="357" y="363"/>
                    <a:pt x="411" y="359"/>
                    <a:pt x="468" y="348"/>
                  </a:cubicBezTo>
                  <a:cubicBezTo>
                    <a:pt x="707" y="316"/>
                    <a:pt x="892" y="218"/>
                    <a:pt x="881" y="120"/>
                  </a:cubicBezTo>
                  <a:cubicBezTo>
                    <a:pt x="873" y="44"/>
                    <a:pt x="746" y="0"/>
                    <a:pt x="577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423;p121"/>
            <p:cNvSpPr/>
            <p:nvPr/>
          </p:nvSpPr>
          <p:spPr>
            <a:xfrm>
              <a:off x="11458125" y="2853613"/>
              <a:ext cx="14450" cy="9100"/>
            </a:xfrm>
            <a:custGeom>
              <a:avLst/>
              <a:gdLst/>
              <a:ahLst/>
              <a:cxnLst/>
              <a:rect l="l" t="t" r="r" b="b"/>
              <a:pathLst>
                <a:path w="578" h="364" extrusionOk="0">
                  <a:moveTo>
                    <a:pt x="523" y="1"/>
                  </a:moveTo>
                  <a:cubicBezTo>
                    <a:pt x="490" y="1"/>
                    <a:pt x="458" y="11"/>
                    <a:pt x="425" y="11"/>
                  </a:cubicBezTo>
                  <a:cubicBezTo>
                    <a:pt x="186" y="44"/>
                    <a:pt x="1" y="153"/>
                    <a:pt x="12" y="240"/>
                  </a:cubicBezTo>
                  <a:cubicBezTo>
                    <a:pt x="28" y="314"/>
                    <a:pt x="146" y="364"/>
                    <a:pt x="307" y="364"/>
                  </a:cubicBezTo>
                  <a:cubicBezTo>
                    <a:pt x="357" y="364"/>
                    <a:pt x="412" y="359"/>
                    <a:pt x="469" y="349"/>
                  </a:cubicBezTo>
                  <a:cubicBezTo>
                    <a:pt x="512" y="349"/>
                    <a:pt x="545" y="338"/>
                    <a:pt x="577" y="338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424;p121"/>
            <p:cNvSpPr/>
            <p:nvPr/>
          </p:nvSpPr>
          <p:spPr>
            <a:xfrm>
              <a:off x="11420875" y="2845438"/>
              <a:ext cx="7650" cy="11750"/>
            </a:xfrm>
            <a:custGeom>
              <a:avLst/>
              <a:gdLst/>
              <a:ahLst/>
              <a:cxnLst/>
              <a:rect l="l" t="t" r="r" b="b"/>
              <a:pathLst>
                <a:path w="306" h="470" extrusionOk="0">
                  <a:moveTo>
                    <a:pt x="132" y="0"/>
                  </a:moveTo>
                  <a:cubicBezTo>
                    <a:pt x="128" y="0"/>
                    <a:pt x="124" y="1"/>
                    <a:pt x="120" y="1"/>
                  </a:cubicBezTo>
                  <a:cubicBezTo>
                    <a:pt x="55" y="12"/>
                    <a:pt x="1" y="132"/>
                    <a:pt x="22" y="251"/>
                  </a:cubicBezTo>
                  <a:cubicBezTo>
                    <a:pt x="43" y="375"/>
                    <a:pt x="113" y="470"/>
                    <a:pt x="175" y="470"/>
                  </a:cubicBezTo>
                  <a:cubicBezTo>
                    <a:pt x="179" y="470"/>
                    <a:pt x="182" y="469"/>
                    <a:pt x="185" y="469"/>
                  </a:cubicBezTo>
                  <a:cubicBezTo>
                    <a:pt x="262" y="458"/>
                    <a:pt x="305" y="349"/>
                    <a:pt x="283" y="219"/>
                  </a:cubicBezTo>
                  <a:cubicBezTo>
                    <a:pt x="273" y="95"/>
                    <a:pt x="204" y="0"/>
                    <a:pt x="132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425;p121"/>
            <p:cNvSpPr/>
            <p:nvPr/>
          </p:nvSpPr>
          <p:spPr>
            <a:xfrm>
              <a:off x="11452975" y="2841088"/>
              <a:ext cx="7350" cy="11475"/>
            </a:xfrm>
            <a:custGeom>
              <a:avLst/>
              <a:gdLst/>
              <a:ahLst/>
              <a:cxnLst/>
              <a:rect l="l" t="t" r="r" b="b"/>
              <a:pathLst>
                <a:path w="294" h="459" extrusionOk="0">
                  <a:moveTo>
                    <a:pt x="122" y="0"/>
                  </a:moveTo>
                  <a:cubicBezTo>
                    <a:pt x="118" y="0"/>
                    <a:pt x="113" y="0"/>
                    <a:pt x="109" y="1"/>
                  </a:cubicBezTo>
                  <a:cubicBezTo>
                    <a:pt x="44" y="1"/>
                    <a:pt x="0" y="121"/>
                    <a:pt x="11" y="251"/>
                  </a:cubicBezTo>
                  <a:cubicBezTo>
                    <a:pt x="32" y="374"/>
                    <a:pt x="101" y="459"/>
                    <a:pt x="172" y="459"/>
                  </a:cubicBezTo>
                  <a:cubicBezTo>
                    <a:pt x="177" y="459"/>
                    <a:pt x="181" y="459"/>
                    <a:pt x="185" y="458"/>
                  </a:cubicBezTo>
                  <a:cubicBezTo>
                    <a:pt x="250" y="458"/>
                    <a:pt x="294" y="338"/>
                    <a:pt x="283" y="208"/>
                  </a:cubicBezTo>
                  <a:cubicBezTo>
                    <a:pt x="263" y="85"/>
                    <a:pt x="194" y="0"/>
                    <a:pt x="122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426;p121"/>
            <p:cNvSpPr/>
            <p:nvPr/>
          </p:nvSpPr>
          <p:spPr>
            <a:xfrm>
              <a:off x="11436100" y="2835188"/>
              <a:ext cx="17425" cy="30150"/>
            </a:xfrm>
            <a:custGeom>
              <a:avLst/>
              <a:gdLst/>
              <a:ahLst/>
              <a:cxnLst/>
              <a:rect l="l" t="t" r="r" b="b"/>
              <a:pathLst>
                <a:path w="697" h="1206" extrusionOk="0">
                  <a:moveTo>
                    <a:pt x="92" y="1"/>
                  </a:moveTo>
                  <a:cubicBezTo>
                    <a:pt x="54" y="1"/>
                    <a:pt x="1" y="52"/>
                    <a:pt x="33" y="85"/>
                  </a:cubicBezTo>
                  <a:lnTo>
                    <a:pt x="577" y="901"/>
                  </a:lnTo>
                  <a:cubicBezTo>
                    <a:pt x="523" y="1009"/>
                    <a:pt x="403" y="1086"/>
                    <a:pt x="284" y="1097"/>
                  </a:cubicBezTo>
                  <a:cubicBezTo>
                    <a:pt x="251" y="1097"/>
                    <a:pt x="229" y="1118"/>
                    <a:pt x="240" y="1151"/>
                  </a:cubicBezTo>
                  <a:cubicBezTo>
                    <a:pt x="240" y="1184"/>
                    <a:pt x="262" y="1205"/>
                    <a:pt x="294" y="1205"/>
                  </a:cubicBezTo>
                  <a:cubicBezTo>
                    <a:pt x="469" y="1194"/>
                    <a:pt x="621" y="1075"/>
                    <a:pt x="686" y="912"/>
                  </a:cubicBezTo>
                  <a:cubicBezTo>
                    <a:pt x="697" y="901"/>
                    <a:pt x="697" y="879"/>
                    <a:pt x="686" y="868"/>
                  </a:cubicBezTo>
                  <a:cubicBezTo>
                    <a:pt x="414" y="455"/>
                    <a:pt x="131" y="30"/>
                    <a:pt x="120" y="20"/>
                  </a:cubicBezTo>
                  <a:cubicBezTo>
                    <a:pt x="115" y="6"/>
                    <a:pt x="104" y="1"/>
                    <a:pt x="92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427;p121"/>
            <p:cNvSpPr/>
            <p:nvPr/>
          </p:nvSpPr>
          <p:spPr>
            <a:xfrm>
              <a:off x="11427400" y="2870563"/>
              <a:ext cx="35650" cy="9725"/>
            </a:xfrm>
            <a:custGeom>
              <a:avLst/>
              <a:gdLst/>
              <a:ahLst/>
              <a:cxnLst/>
              <a:rect l="l" t="t" r="r" b="b"/>
              <a:pathLst>
                <a:path w="1426" h="389" extrusionOk="0">
                  <a:moveTo>
                    <a:pt x="60" y="1"/>
                  </a:moveTo>
                  <a:cubicBezTo>
                    <a:pt x="43" y="1"/>
                    <a:pt x="29" y="6"/>
                    <a:pt x="22" y="19"/>
                  </a:cubicBezTo>
                  <a:cubicBezTo>
                    <a:pt x="1" y="41"/>
                    <a:pt x="1" y="84"/>
                    <a:pt x="22" y="95"/>
                  </a:cubicBezTo>
                  <a:cubicBezTo>
                    <a:pt x="32" y="105"/>
                    <a:pt x="396" y="389"/>
                    <a:pt x="810" y="389"/>
                  </a:cubicBezTo>
                  <a:cubicBezTo>
                    <a:pt x="855" y="389"/>
                    <a:pt x="901" y="385"/>
                    <a:pt x="947" y="378"/>
                  </a:cubicBezTo>
                  <a:cubicBezTo>
                    <a:pt x="1121" y="356"/>
                    <a:pt x="1284" y="280"/>
                    <a:pt x="1404" y="149"/>
                  </a:cubicBezTo>
                  <a:cubicBezTo>
                    <a:pt x="1426" y="128"/>
                    <a:pt x="1426" y="95"/>
                    <a:pt x="1404" y="73"/>
                  </a:cubicBezTo>
                  <a:cubicBezTo>
                    <a:pt x="1399" y="62"/>
                    <a:pt x="1385" y="57"/>
                    <a:pt x="1371" y="57"/>
                  </a:cubicBezTo>
                  <a:cubicBezTo>
                    <a:pt x="1358" y="57"/>
                    <a:pt x="1344" y="62"/>
                    <a:pt x="1339" y="73"/>
                  </a:cubicBezTo>
                  <a:cubicBezTo>
                    <a:pt x="1174" y="228"/>
                    <a:pt x="992" y="282"/>
                    <a:pt x="819" y="282"/>
                  </a:cubicBezTo>
                  <a:cubicBezTo>
                    <a:pt x="435" y="282"/>
                    <a:pt x="99" y="15"/>
                    <a:pt x="99" y="8"/>
                  </a:cubicBezTo>
                  <a:cubicBezTo>
                    <a:pt x="85" y="3"/>
                    <a:pt x="71" y="1"/>
                    <a:pt x="60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428;p121"/>
            <p:cNvSpPr/>
            <p:nvPr/>
          </p:nvSpPr>
          <p:spPr>
            <a:xfrm>
              <a:off x="11385525" y="2890338"/>
              <a:ext cx="10075" cy="14700"/>
            </a:xfrm>
            <a:custGeom>
              <a:avLst/>
              <a:gdLst/>
              <a:ahLst/>
              <a:cxnLst/>
              <a:rect l="l" t="t" r="r" b="b"/>
              <a:pathLst>
                <a:path w="403" h="588" extrusionOk="0">
                  <a:moveTo>
                    <a:pt x="403" y="0"/>
                  </a:moveTo>
                  <a:lnTo>
                    <a:pt x="403" y="0"/>
                  </a:lnTo>
                  <a:cubicBezTo>
                    <a:pt x="294" y="142"/>
                    <a:pt x="163" y="250"/>
                    <a:pt x="0" y="316"/>
                  </a:cubicBezTo>
                  <a:lnTo>
                    <a:pt x="55" y="588"/>
                  </a:lnTo>
                  <a:cubicBezTo>
                    <a:pt x="283" y="435"/>
                    <a:pt x="403" y="11"/>
                    <a:pt x="403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429;p121"/>
            <p:cNvSpPr/>
            <p:nvPr/>
          </p:nvSpPr>
          <p:spPr>
            <a:xfrm>
              <a:off x="11358350" y="2861788"/>
              <a:ext cx="31825" cy="36825"/>
            </a:xfrm>
            <a:custGeom>
              <a:avLst/>
              <a:gdLst/>
              <a:ahLst/>
              <a:cxnLst/>
              <a:rect l="l" t="t" r="r" b="b"/>
              <a:pathLst>
                <a:path w="1273" h="1473" extrusionOk="0">
                  <a:moveTo>
                    <a:pt x="569" y="1"/>
                  </a:moveTo>
                  <a:cubicBezTo>
                    <a:pt x="437" y="1"/>
                    <a:pt x="305" y="66"/>
                    <a:pt x="206" y="261"/>
                  </a:cubicBezTo>
                  <a:cubicBezTo>
                    <a:pt x="0" y="664"/>
                    <a:pt x="480" y="1473"/>
                    <a:pt x="965" y="1473"/>
                  </a:cubicBezTo>
                  <a:cubicBezTo>
                    <a:pt x="1070" y="1473"/>
                    <a:pt x="1174" y="1435"/>
                    <a:pt x="1272" y="1349"/>
                  </a:cubicBezTo>
                  <a:lnTo>
                    <a:pt x="1120" y="283"/>
                  </a:lnTo>
                  <a:cubicBezTo>
                    <a:pt x="1120" y="283"/>
                    <a:pt x="843" y="1"/>
                    <a:pt x="569" y="1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430;p121"/>
            <p:cNvSpPr/>
            <p:nvPr/>
          </p:nvSpPr>
          <p:spPr>
            <a:xfrm>
              <a:off x="11369475" y="2870938"/>
              <a:ext cx="19325" cy="19675"/>
            </a:xfrm>
            <a:custGeom>
              <a:avLst/>
              <a:gdLst/>
              <a:ahLst/>
              <a:cxnLst/>
              <a:rect l="l" t="t" r="r" b="b"/>
              <a:pathLst>
                <a:path w="773" h="787" extrusionOk="0">
                  <a:moveTo>
                    <a:pt x="53" y="1"/>
                  </a:moveTo>
                  <a:cubicBezTo>
                    <a:pt x="33" y="1"/>
                    <a:pt x="9" y="19"/>
                    <a:pt x="0" y="36"/>
                  </a:cubicBezTo>
                  <a:cubicBezTo>
                    <a:pt x="0" y="69"/>
                    <a:pt x="11" y="102"/>
                    <a:pt x="44" y="102"/>
                  </a:cubicBezTo>
                  <a:cubicBezTo>
                    <a:pt x="349" y="189"/>
                    <a:pt x="588" y="439"/>
                    <a:pt x="664" y="743"/>
                  </a:cubicBezTo>
                  <a:cubicBezTo>
                    <a:pt x="675" y="776"/>
                    <a:pt x="697" y="787"/>
                    <a:pt x="729" y="787"/>
                  </a:cubicBezTo>
                  <a:cubicBezTo>
                    <a:pt x="762" y="776"/>
                    <a:pt x="773" y="743"/>
                    <a:pt x="762" y="722"/>
                  </a:cubicBezTo>
                  <a:cubicBezTo>
                    <a:pt x="675" y="374"/>
                    <a:pt x="414" y="102"/>
                    <a:pt x="66" y="4"/>
                  </a:cubicBezTo>
                  <a:cubicBezTo>
                    <a:pt x="62" y="2"/>
                    <a:pt x="57" y="1"/>
                    <a:pt x="53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431;p121"/>
            <p:cNvSpPr/>
            <p:nvPr/>
          </p:nvSpPr>
          <p:spPr>
            <a:xfrm>
              <a:off x="11372475" y="2877513"/>
              <a:ext cx="10625" cy="6850"/>
            </a:xfrm>
            <a:custGeom>
              <a:avLst/>
              <a:gdLst/>
              <a:ahLst/>
              <a:cxnLst/>
              <a:rect l="l" t="t" r="r" b="b"/>
              <a:pathLst>
                <a:path w="425" h="274" extrusionOk="0">
                  <a:moveTo>
                    <a:pt x="343" y="0"/>
                  </a:moveTo>
                  <a:cubicBezTo>
                    <a:pt x="188" y="0"/>
                    <a:pt x="32" y="166"/>
                    <a:pt x="22" y="187"/>
                  </a:cubicBezTo>
                  <a:cubicBezTo>
                    <a:pt x="0" y="198"/>
                    <a:pt x="0" y="241"/>
                    <a:pt x="22" y="252"/>
                  </a:cubicBezTo>
                  <a:cubicBezTo>
                    <a:pt x="33" y="274"/>
                    <a:pt x="55" y="274"/>
                    <a:pt x="65" y="274"/>
                  </a:cubicBezTo>
                  <a:cubicBezTo>
                    <a:pt x="76" y="263"/>
                    <a:pt x="87" y="263"/>
                    <a:pt x="98" y="252"/>
                  </a:cubicBezTo>
                  <a:cubicBezTo>
                    <a:pt x="139" y="211"/>
                    <a:pt x="260" y="110"/>
                    <a:pt x="347" y="110"/>
                  </a:cubicBezTo>
                  <a:cubicBezTo>
                    <a:pt x="351" y="110"/>
                    <a:pt x="355" y="110"/>
                    <a:pt x="359" y="111"/>
                  </a:cubicBezTo>
                  <a:cubicBezTo>
                    <a:pt x="392" y="111"/>
                    <a:pt x="414" y="89"/>
                    <a:pt x="424" y="56"/>
                  </a:cubicBezTo>
                  <a:cubicBezTo>
                    <a:pt x="424" y="34"/>
                    <a:pt x="403" y="2"/>
                    <a:pt x="370" y="2"/>
                  </a:cubicBezTo>
                  <a:cubicBezTo>
                    <a:pt x="361" y="1"/>
                    <a:pt x="352" y="0"/>
                    <a:pt x="343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432;p121"/>
            <p:cNvSpPr/>
            <p:nvPr/>
          </p:nvSpPr>
          <p:spPr>
            <a:xfrm>
              <a:off x="11365125" y="2933563"/>
              <a:ext cx="107450" cy="128675"/>
            </a:xfrm>
            <a:custGeom>
              <a:avLst/>
              <a:gdLst/>
              <a:ahLst/>
              <a:cxnLst/>
              <a:rect l="l" t="t" r="r" b="b"/>
              <a:pathLst>
                <a:path w="4298" h="5147" extrusionOk="0">
                  <a:moveTo>
                    <a:pt x="1034" y="1"/>
                  </a:moveTo>
                  <a:cubicBezTo>
                    <a:pt x="1034" y="1"/>
                    <a:pt x="251" y="153"/>
                    <a:pt x="0" y="795"/>
                  </a:cubicBezTo>
                  <a:lnTo>
                    <a:pt x="2959" y="5146"/>
                  </a:lnTo>
                  <a:lnTo>
                    <a:pt x="4297" y="806"/>
                  </a:lnTo>
                  <a:cubicBezTo>
                    <a:pt x="4297" y="806"/>
                    <a:pt x="4145" y="164"/>
                    <a:pt x="3590" y="164"/>
                  </a:cubicBezTo>
                  <a:cubicBezTo>
                    <a:pt x="3286" y="469"/>
                    <a:pt x="2916" y="686"/>
                    <a:pt x="2502" y="806"/>
                  </a:cubicBezTo>
                  <a:cubicBezTo>
                    <a:pt x="2502" y="806"/>
                    <a:pt x="1415" y="577"/>
                    <a:pt x="1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433;p121"/>
            <p:cNvSpPr/>
            <p:nvPr/>
          </p:nvSpPr>
          <p:spPr>
            <a:xfrm>
              <a:off x="11394775" y="2954238"/>
              <a:ext cx="68000" cy="44625"/>
            </a:xfrm>
            <a:custGeom>
              <a:avLst/>
              <a:gdLst/>
              <a:ahLst/>
              <a:cxnLst/>
              <a:rect l="l" t="t" r="r" b="b"/>
              <a:pathLst>
                <a:path w="2720" h="1785" extrusionOk="0">
                  <a:moveTo>
                    <a:pt x="1316" y="1"/>
                  </a:moveTo>
                  <a:cubicBezTo>
                    <a:pt x="1284" y="1"/>
                    <a:pt x="1262" y="11"/>
                    <a:pt x="1251" y="33"/>
                  </a:cubicBezTo>
                  <a:lnTo>
                    <a:pt x="33" y="1654"/>
                  </a:lnTo>
                  <a:cubicBezTo>
                    <a:pt x="0" y="1687"/>
                    <a:pt x="11" y="1741"/>
                    <a:pt x="44" y="1774"/>
                  </a:cubicBezTo>
                  <a:cubicBezTo>
                    <a:pt x="55" y="1785"/>
                    <a:pt x="76" y="1785"/>
                    <a:pt x="98" y="1785"/>
                  </a:cubicBezTo>
                  <a:cubicBezTo>
                    <a:pt x="120" y="1785"/>
                    <a:pt x="142" y="1774"/>
                    <a:pt x="163" y="1752"/>
                  </a:cubicBezTo>
                  <a:lnTo>
                    <a:pt x="1327" y="207"/>
                  </a:lnTo>
                  <a:lnTo>
                    <a:pt x="2568" y="1382"/>
                  </a:lnTo>
                  <a:cubicBezTo>
                    <a:pt x="2584" y="1399"/>
                    <a:pt x="2606" y="1407"/>
                    <a:pt x="2627" y="1407"/>
                  </a:cubicBezTo>
                  <a:cubicBezTo>
                    <a:pt x="2649" y="1407"/>
                    <a:pt x="2671" y="1399"/>
                    <a:pt x="2687" y="1382"/>
                  </a:cubicBezTo>
                  <a:cubicBezTo>
                    <a:pt x="2720" y="1350"/>
                    <a:pt x="2720" y="1295"/>
                    <a:pt x="2687" y="1263"/>
                  </a:cubicBezTo>
                  <a:lnTo>
                    <a:pt x="1371" y="22"/>
                  </a:lnTo>
                  <a:cubicBezTo>
                    <a:pt x="1360" y="1"/>
                    <a:pt x="1338" y="1"/>
                    <a:pt x="1316" y="1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434;p121"/>
            <p:cNvSpPr/>
            <p:nvPr/>
          </p:nvSpPr>
          <p:spPr>
            <a:xfrm>
              <a:off x="11414625" y="2959138"/>
              <a:ext cx="30750" cy="36750"/>
            </a:xfrm>
            <a:custGeom>
              <a:avLst/>
              <a:gdLst/>
              <a:ahLst/>
              <a:cxnLst/>
              <a:rect l="l" t="t" r="r" b="b"/>
              <a:pathLst>
                <a:path w="1230" h="1470" extrusionOk="0">
                  <a:moveTo>
                    <a:pt x="533" y="0"/>
                  </a:moveTo>
                  <a:lnTo>
                    <a:pt x="0" y="697"/>
                  </a:lnTo>
                  <a:lnTo>
                    <a:pt x="653" y="1469"/>
                  </a:lnTo>
                  <a:lnTo>
                    <a:pt x="1230" y="675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435;p121"/>
            <p:cNvSpPr/>
            <p:nvPr/>
          </p:nvSpPr>
          <p:spPr>
            <a:xfrm>
              <a:off x="11420050" y="2987413"/>
              <a:ext cx="30500" cy="74825"/>
            </a:xfrm>
            <a:custGeom>
              <a:avLst/>
              <a:gdLst/>
              <a:ahLst/>
              <a:cxnLst/>
              <a:rect l="l" t="t" r="r" b="b"/>
              <a:pathLst>
                <a:path w="1220" h="2993" extrusionOk="0">
                  <a:moveTo>
                    <a:pt x="153" y="1"/>
                  </a:moveTo>
                  <a:lnTo>
                    <a:pt x="1" y="1861"/>
                  </a:lnTo>
                  <a:lnTo>
                    <a:pt x="762" y="2992"/>
                  </a:lnTo>
                  <a:lnTo>
                    <a:pt x="1219" y="1502"/>
                  </a:lnTo>
                  <a:lnTo>
                    <a:pt x="654" y="3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36;p121"/>
            <p:cNvSpPr/>
            <p:nvPr/>
          </p:nvSpPr>
          <p:spPr>
            <a:xfrm>
              <a:off x="11055725" y="2847038"/>
              <a:ext cx="100825" cy="131500"/>
            </a:xfrm>
            <a:custGeom>
              <a:avLst/>
              <a:gdLst/>
              <a:ahLst/>
              <a:cxnLst/>
              <a:rect l="l" t="t" r="r" b="b"/>
              <a:pathLst>
                <a:path w="4033" h="5260" extrusionOk="0">
                  <a:moveTo>
                    <a:pt x="1829" y="1"/>
                  </a:moveTo>
                  <a:cubicBezTo>
                    <a:pt x="1491" y="1"/>
                    <a:pt x="1966" y="1951"/>
                    <a:pt x="1976" y="2004"/>
                  </a:cubicBezTo>
                  <a:cubicBezTo>
                    <a:pt x="1949" y="1968"/>
                    <a:pt x="1778" y="1508"/>
                    <a:pt x="1482" y="1508"/>
                  </a:cubicBezTo>
                  <a:cubicBezTo>
                    <a:pt x="1423" y="1508"/>
                    <a:pt x="1360" y="1526"/>
                    <a:pt x="1291" y="1569"/>
                  </a:cubicBezTo>
                  <a:cubicBezTo>
                    <a:pt x="1019" y="1732"/>
                    <a:pt x="1302" y="2243"/>
                    <a:pt x="1302" y="2243"/>
                  </a:cubicBezTo>
                  <a:cubicBezTo>
                    <a:pt x="1302" y="2243"/>
                    <a:pt x="1105" y="2163"/>
                    <a:pt x="925" y="2163"/>
                  </a:cubicBezTo>
                  <a:cubicBezTo>
                    <a:pt x="840" y="2163"/>
                    <a:pt x="759" y="2180"/>
                    <a:pt x="704" y="2233"/>
                  </a:cubicBezTo>
                  <a:cubicBezTo>
                    <a:pt x="519" y="2385"/>
                    <a:pt x="682" y="2809"/>
                    <a:pt x="682" y="2809"/>
                  </a:cubicBezTo>
                  <a:cubicBezTo>
                    <a:pt x="682" y="2809"/>
                    <a:pt x="588" y="2794"/>
                    <a:pt x="470" y="2794"/>
                  </a:cubicBezTo>
                  <a:cubicBezTo>
                    <a:pt x="270" y="2794"/>
                    <a:pt x="0" y="2837"/>
                    <a:pt x="7" y="3070"/>
                  </a:cubicBezTo>
                  <a:cubicBezTo>
                    <a:pt x="7" y="3331"/>
                    <a:pt x="279" y="3516"/>
                    <a:pt x="442" y="3603"/>
                  </a:cubicBezTo>
                  <a:cubicBezTo>
                    <a:pt x="519" y="3636"/>
                    <a:pt x="562" y="3658"/>
                    <a:pt x="562" y="3658"/>
                  </a:cubicBezTo>
                  <a:cubicBezTo>
                    <a:pt x="562" y="3658"/>
                    <a:pt x="573" y="3712"/>
                    <a:pt x="595" y="3799"/>
                  </a:cubicBezTo>
                  <a:cubicBezTo>
                    <a:pt x="671" y="4136"/>
                    <a:pt x="943" y="5050"/>
                    <a:pt x="1650" y="5224"/>
                  </a:cubicBezTo>
                  <a:cubicBezTo>
                    <a:pt x="1742" y="5248"/>
                    <a:pt x="1832" y="5259"/>
                    <a:pt x="1920" y="5259"/>
                  </a:cubicBezTo>
                  <a:cubicBezTo>
                    <a:pt x="2666" y="5259"/>
                    <a:pt x="3249" y="4484"/>
                    <a:pt x="3249" y="4484"/>
                  </a:cubicBezTo>
                  <a:cubicBezTo>
                    <a:pt x="3249" y="4484"/>
                    <a:pt x="4032" y="3092"/>
                    <a:pt x="3848" y="2624"/>
                  </a:cubicBezTo>
                  <a:cubicBezTo>
                    <a:pt x="3722" y="2322"/>
                    <a:pt x="3344" y="2266"/>
                    <a:pt x="3088" y="2266"/>
                  </a:cubicBezTo>
                  <a:cubicBezTo>
                    <a:pt x="3012" y="2266"/>
                    <a:pt x="2946" y="2271"/>
                    <a:pt x="2901" y="2276"/>
                  </a:cubicBezTo>
                  <a:lnTo>
                    <a:pt x="2836" y="2287"/>
                  </a:lnTo>
                  <a:cubicBezTo>
                    <a:pt x="2836" y="2287"/>
                    <a:pt x="2825" y="2243"/>
                    <a:pt x="2803" y="2178"/>
                  </a:cubicBezTo>
                  <a:cubicBezTo>
                    <a:pt x="2673" y="1721"/>
                    <a:pt x="2161" y="46"/>
                    <a:pt x="1846" y="2"/>
                  </a:cubicBezTo>
                  <a:cubicBezTo>
                    <a:pt x="1840" y="1"/>
                    <a:pt x="1834" y="1"/>
                    <a:pt x="1829" y="1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437;p121"/>
            <p:cNvSpPr/>
            <p:nvPr/>
          </p:nvSpPr>
          <p:spPr>
            <a:xfrm>
              <a:off x="11067050" y="2911638"/>
              <a:ext cx="40550" cy="33375"/>
            </a:xfrm>
            <a:custGeom>
              <a:avLst/>
              <a:gdLst/>
              <a:ahLst/>
              <a:cxnLst/>
              <a:rect l="l" t="t" r="r" b="b"/>
              <a:pathLst>
                <a:path w="1622" h="1335" extrusionOk="0">
                  <a:moveTo>
                    <a:pt x="1182" y="1"/>
                  </a:moveTo>
                  <a:cubicBezTo>
                    <a:pt x="1140" y="1"/>
                    <a:pt x="1105" y="37"/>
                    <a:pt x="1121" y="84"/>
                  </a:cubicBezTo>
                  <a:cubicBezTo>
                    <a:pt x="1121" y="95"/>
                    <a:pt x="1132" y="105"/>
                    <a:pt x="1132" y="116"/>
                  </a:cubicBezTo>
                  <a:cubicBezTo>
                    <a:pt x="1251" y="214"/>
                    <a:pt x="1349" y="323"/>
                    <a:pt x="1425" y="443"/>
                  </a:cubicBezTo>
                  <a:cubicBezTo>
                    <a:pt x="1458" y="486"/>
                    <a:pt x="1480" y="530"/>
                    <a:pt x="1480" y="584"/>
                  </a:cubicBezTo>
                  <a:cubicBezTo>
                    <a:pt x="1480" y="595"/>
                    <a:pt x="1469" y="606"/>
                    <a:pt x="1447" y="617"/>
                  </a:cubicBezTo>
                  <a:cubicBezTo>
                    <a:pt x="1413" y="632"/>
                    <a:pt x="1371" y="639"/>
                    <a:pt x="1325" y="639"/>
                  </a:cubicBezTo>
                  <a:cubicBezTo>
                    <a:pt x="1111" y="639"/>
                    <a:pt x="800" y="495"/>
                    <a:pt x="675" y="432"/>
                  </a:cubicBezTo>
                  <a:cubicBezTo>
                    <a:pt x="662" y="424"/>
                    <a:pt x="649" y="421"/>
                    <a:pt x="637" y="421"/>
                  </a:cubicBezTo>
                  <a:cubicBezTo>
                    <a:pt x="580" y="421"/>
                    <a:pt x="545" y="496"/>
                    <a:pt x="599" y="541"/>
                  </a:cubicBezTo>
                  <a:cubicBezTo>
                    <a:pt x="762" y="693"/>
                    <a:pt x="903" y="965"/>
                    <a:pt x="882" y="1106"/>
                  </a:cubicBezTo>
                  <a:cubicBezTo>
                    <a:pt x="882" y="1128"/>
                    <a:pt x="860" y="1161"/>
                    <a:pt x="838" y="1172"/>
                  </a:cubicBezTo>
                  <a:cubicBezTo>
                    <a:pt x="814" y="1184"/>
                    <a:pt x="779" y="1189"/>
                    <a:pt x="736" y="1189"/>
                  </a:cubicBezTo>
                  <a:cubicBezTo>
                    <a:pt x="552" y="1189"/>
                    <a:pt x="228" y="1088"/>
                    <a:pt x="33" y="1008"/>
                  </a:cubicBezTo>
                  <a:lnTo>
                    <a:pt x="0" y="1008"/>
                  </a:lnTo>
                  <a:cubicBezTo>
                    <a:pt x="66" y="1052"/>
                    <a:pt x="109" y="1074"/>
                    <a:pt x="109" y="1074"/>
                  </a:cubicBezTo>
                  <a:cubicBezTo>
                    <a:pt x="109" y="1074"/>
                    <a:pt x="120" y="1128"/>
                    <a:pt x="142" y="1204"/>
                  </a:cubicBezTo>
                  <a:cubicBezTo>
                    <a:pt x="327" y="1269"/>
                    <a:pt x="512" y="1313"/>
                    <a:pt x="707" y="1335"/>
                  </a:cubicBezTo>
                  <a:cubicBezTo>
                    <a:pt x="773" y="1335"/>
                    <a:pt x="838" y="1324"/>
                    <a:pt x="892" y="1302"/>
                  </a:cubicBezTo>
                  <a:cubicBezTo>
                    <a:pt x="969" y="1269"/>
                    <a:pt x="1012" y="1204"/>
                    <a:pt x="1023" y="1128"/>
                  </a:cubicBezTo>
                  <a:cubicBezTo>
                    <a:pt x="1023" y="976"/>
                    <a:pt x="979" y="813"/>
                    <a:pt x="882" y="693"/>
                  </a:cubicBezTo>
                  <a:lnTo>
                    <a:pt x="882" y="693"/>
                  </a:lnTo>
                  <a:cubicBezTo>
                    <a:pt x="1007" y="742"/>
                    <a:pt x="1159" y="786"/>
                    <a:pt x="1294" y="786"/>
                  </a:cubicBezTo>
                  <a:cubicBezTo>
                    <a:pt x="1371" y="786"/>
                    <a:pt x="1443" y="772"/>
                    <a:pt x="1502" y="736"/>
                  </a:cubicBezTo>
                  <a:cubicBezTo>
                    <a:pt x="1567" y="715"/>
                    <a:pt x="1600" y="660"/>
                    <a:pt x="1610" y="606"/>
                  </a:cubicBezTo>
                  <a:cubicBezTo>
                    <a:pt x="1621" y="573"/>
                    <a:pt x="1610" y="541"/>
                    <a:pt x="1610" y="508"/>
                  </a:cubicBezTo>
                  <a:cubicBezTo>
                    <a:pt x="1589" y="443"/>
                    <a:pt x="1556" y="388"/>
                    <a:pt x="1523" y="345"/>
                  </a:cubicBezTo>
                  <a:cubicBezTo>
                    <a:pt x="1436" y="225"/>
                    <a:pt x="1338" y="105"/>
                    <a:pt x="1230" y="18"/>
                  </a:cubicBezTo>
                  <a:cubicBezTo>
                    <a:pt x="1214" y="6"/>
                    <a:pt x="1198" y="1"/>
                    <a:pt x="1182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438;p121"/>
            <p:cNvSpPr/>
            <p:nvPr/>
          </p:nvSpPr>
          <p:spPr>
            <a:xfrm>
              <a:off x="11096975" y="2910813"/>
              <a:ext cx="19325" cy="11900"/>
            </a:xfrm>
            <a:custGeom>
              <a:avLst/>
              <a:gdLst/>
              <a:ahLst/>
              <a:cxnLst/>
              <a:rect l="l" t="t" r="r" b="b"/>
              <a:pathLst>
                <a:path w="773" h="476" extrusionOk="0">
                  <a:moveTo>
                    <a:pt x="693" y="1"/>
                  </a:moveTo>
                  <a:cubicBezTo>
                    <a:pt x="683" y="1"/>
                    <a:pt x="673" y="3"/>
                    <a:pt x="664" y="8"/>
                  </a:cubicBezTo>
                  <a:cubicBezTo>
                    <a:pt x="631" y="19"/>
                    <a:pt x="620" y="41"/>
                    <a:pt x="620" y="73"/>
                  </a:cubicBezTo>
                  <a:cubicBezTo>
                    <a:pt x="631" y="149"/>
                    <a:pt x="620" y="225"/>
                    <a:pt x="587" y="291"/>
                  </a:cubicBezTo>
                  <a:cubicBezTo>
                    <a:pt x="577" y="323"/>
                    <a:pt x="555" y="334"/>
                    <a:pt x="522" y="345"/>
                  </a:cubicBezTo>
                  <a:cubicBezTo>
                    <a:pt x="479" y="345"/>
                    <a:pt x="446" y="334"/>
                    <a:pt x="403" y="313"/>
                  </a:cubicBezTo>
                  <a:cubicBezTo>
                    <a:pt x="261" y="247"/>
                    <a:pt x="120" y="160"/>
                    <a:pt x="0" y="62"/>
                  </a:cubicBezTo>
                  <a:lnTo>
                    <a:pt x="0" y="62"/>
                  </a:lnTo>
                  <a:cubicBezTo>
                    <a:pt x="0" y="73"/>
                    <a:pt x="11" y="84"/>
                    <a:pt x="22" y="95"/>
                  </a:cubicBezTo>
                  <a:cubicBezTo>
                    <a:pt x="131" y="193"/>
                    <a:pt x="228" y="302"/>
                    <a:pt x="315" y="421"/>
                  </a:cubicBezTo>
                  <a:lnTo>
                    <a:pt x="359" y="443"/>
                  </a:lnTo>
                  <a:cubicBezTo>
                    <a:pt x="403" y="465"/>
                    <a:pt x="446" y="476"/>
                    <a:pt x="490" y="476"/>
                  </a:cubicBezTo>
                  <a:lnTo>
                    <a:pt x="544" y="476"/>
                  </a:lnTo>
                  <a:cubicBezTo>
                    <a:pt x="620" y="476"/>
                    <a:pt x="685" y="421"/>
                    <a:pt x="718" y="356"/>
                  </a:cubicBezTo>
                  <a:cubicBezTo>
                    <a:pt x="762" y="269"/>
                    <a:pt x="772" y="160"/>
                    <a:pt x="762" y="62"/>
                  </a:cubicBezTo>
                  <a:cubicBezTo>
                    <a:pt x="762" y="28"/>
                    <a:pt x="728" y="1"/>
                    <a:pt x="693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439;p121"/>
            <p:cNvSpPr/>
            <p:nvPr/>
          </p:nvSpPr>
          <p:spPr>
            <a:xfrm>
              <a:off x="11111925" y="2901213"/>
              <a:ext cx="30875" cy="27225"/>
            </a:xfrm>
            <a:custGeom>
              <a:avLst/>
              <a:gdLst/>
              <a:ahLst/>
              <a:cxnLst/>
              <a:rect l="l" t="t" r="r" b="b"/>
              <a:pathLst>
                <a:path w="1235" h="1089" extrusionOk="0">
                  <a:moveTo>
                    <a:pt x="555" y="0"/>
                  </a:moveTo>
                  <a:cubicBezTo>
                    <a:pt x="338" y="120"/>
                    <a:pt x="0" y="381"/>
                    <a:pt x="55" y="740"/>
                  </a:cubicBezTo>
                  <a:cubicBezTo>
                    <a:pt x="66" y="838"/>
                    <a:pt x="120" y="925"/>
                    <a:pt x="207" y="979"/>
                  </a:cubicBezTo>
                  <a:cubicBezTo>
                    <a:pt x="327" y="1055"/>
                    <a:pt x="468" y="1088"/>
                    <a:pt x="610" y="1088"/>
                  </a:cubicBezTo>
                  <a:cubicBezTo>
                    <a:pt x="794" y="1088"/>
                    <a:pt x="969" y="1066"/>
                    <a:pt x="1153" y="1034"/>
                  </a:cubicBezTo>
                  <a:cubicBezTo>
                    <a:pt x="1234" y="1014"/>
                    <a:pt x="1212" y="890"/>
                    <a:pt x="1139" y="890"/>
                  </a:cubicBezTo>
                  <a:cubicBezTo>
                    <a:pt x="1133" y="890"/>
                    <a:pt x="1127" y="891"/>
                    <a:pt x="1121" y="892"/>
                  </a:cubicBezTo>
                  <a:cubicBezTo>
                    <a:pt x="1036" y="917"/>
                    <a:pt x="849" y="948"/>
                    <a:pt x="665" y="948"/>
                  </a:cubicBezTo>
                  <a:cubicBezTo>
                    <a:pt x="519" y="948"/>
                    <a:pt x="374" y="928"/>
                    <a:pt x="283" y="871"/>
                  </a:cubicBezTo>
                  <a:cubicBezTo>
                    <a:pt x="229" y="838"/>
                    <a:pt x="196" y="784"/>
                    <a:pt x="185" y="718"/>
                  </a:cubicBezTo>
                  <a:cubicBezTo>
                    <a:pt x="142" y="425"/>
                    <a:pt x="479" y="207"/>
                    <a:pt x="653" y="109"/>
                  </a:cubicBezTo>
                  <a:lnTo>
                    <a:pt x="653" y="109"/>
                  </a:lnTo>
                  <a:lnTo>
                    <a:pt x="588" y="120"/>
                  </a:lnTo>
                  <a:cubicBezTo>
                    <a:pt x="588" y="120"/>
                    <a:pt x="577" y="76"/>
                    <a:pt x="555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440;p121"/>
            <p:cNvSpPr/>
            <p:nvPr/>
          </p:nvSpPr>
          <p:spPr>
            <a:xfrm>
              <a:off x="11106200" y="2923413"/>
              <a:ext cx="16075" cy="41300"/>
            </a:xfrm>
            <a:custGeom>
              <a:avLst/>
              <a:gdLst/>
              <a:ahLst/>
              <a:cxnLst/>
              <a:rect l="l" t="t" r="r" b="b"/>
              <a:pathLst>
                <a:path w="643" h="1652" extrusionOk="0">
                  <a:moveTo>
                    <a:pt x="168" y="0"/>
                  </a:moveTo>
                  <a:cubicBezTo>
                    <a:pt x="152" y="0"/>
                    <a:pt x="135" y="5"/>
                    <a:pt x="121" y="15"/>
                  </a:cubicBezTo>
                  <a:cubicBezTo>
                    <a:pt x="88" y="37"/>
                    <a:pt x="77" y="80"/>
                    <a:pt x="110" y="113"/>
                  </a:cubicBezTo>
                  <a:cubicBezTo>
                    <a:pt x="110" y="113"/>
                    <a:pt x="490" y="668"/>
                    <a:pt x="382" y="1114"/>
                  </a:cubicBezTo>
                  <a:cubicBezTo>
                    <a:pt x="338" y="1288"/>
                    <a:pt x="218" y="1440"/>
                    <a:pt x="44" y="1516"/>
                  </a:cubicBezTo>
                  <a:cubicBezTo>
                    <a:pt x="12" y="1538"/>
                    <a:pt x="1" y="1582"/>
                    <a:pt x="23" y="1614"/>
                  </a:cubicBezTo>
                  <a:cubicBezTo>
                    <a:pt x="34" y="1636"/>
                    <a:pt x="55" y="1647"/>
                    <a:pt x="77" y="1647"/>
                  </a:cubicBezTo>
                  <a:cubicBezTo>
                    <a:pt x="81" y="1651"/>
                    <a:pt x="84" y="1652"/>
                    <a:pt x="88" y="1652"/>
                  </a:cubicBezTo>
                  <a:cubicBezTo>
                    <a:pt x="95" y="1652"/>
                    <a:pt x="102" y="1647"/>
                    <a:pt x="110" y="1647"/>
                  </a:cubicBezTo>
                  <a:cubicBezTo>
                    <a:pt x="316" y="1549"/>
                    <a:pt x="469" y="1364"/>
                    <a:pt x="523" y="1147"/>
                  </a:cubicBezTo>
                  <a:cubicBezTo>
                    <a:pt x="643" y="635"/>
                    <a:pt x="240" y="59"/>
                    <a:pt x="218" y="26"/>
                  </a:cubicBezTo>
                  <a:cubicBezTo>
                    <a:pt x="206" y="8"/>
                    <a:pt x="188" y="0"/>
                    <a:pt x="168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441;p121"/>
            <p:cNvSpPr/>
            <p:nvPr/>
          </p:nvSpPr>
          <p:spPr>
            <a:xfrm>
              <a:off x="11078200" y="2961863"/>
              <a:ext cx="298925" cy="193300"/>
            </a:xfrm>
            <a:custGeom>
              <a:avLst/>
              <a:gdLst/>
              <a:ahLst/>
              <a:cxnLst/>
              <a:rect l="l" t="t" r="r" b="b"/>
              <a:pathLst>
                <a:path w="11957" h="7732" extrusionOk="0">
                  <a:moveTo>
                    <a:pt x="4451" y="4603"/>
                  </a:moveTo>
                  <a:lnTo>
                    <a:pt x="4472" y="4613"/>
                  </a:lnTo>
                  <a:cubicBezTo>
                    <a:pt x="4474" y="4618"/>
                    <a:pt x="4474" y="4620"/>
                    <a:pt x="4473" y="4620"/>
                  </a:cubicBezTo>
                  <a:cubicBezTo>
                    <a:pt x="4470" y="4620"/>
                    <a:pt x="4462" y="4613"/>
                    <a:pt x="4451" y="4603"/>
                  </a:cubicBezTo>
                  <a:close/>
                  <a:moveTo>
                    <a:pt x="2774" y="0"/>
                  </a:moveTo>
                  <a:lnTo>
                    <a:pt x="0" y="435"/>
                  </a:lnTo>
                  <a:lnTo>
                    <a:pt x="11" y="577"/>
                  </a:lnTo>
                  <a:lnTo>
                    <a:pt x="33" y="696"/>
                  </a:lnTo>
                  <a:lnTo>
                    <a:pt x="55" y="947"/>
                  </a:lnTo>
                  <a:cubicBezTo>
                    <a:pt x="77" y="1110"/>
                    <a:pt x="109" y="1273"/>
                    <a:pt x="131" y="1436"/>
                  </a:cubicBezTo>
                  <a:cubicBezTo>
                    <a:pt x="174" y="1763"/>
                    <a:pt x="229" y="2089"/>
                    <a:pt x="305" y="2415"/>
                  </a:cubicBezTo>
                  <a:cubicBezTo>
                    <a:pt x="370" y="2742"/>
                    <a:pt x="436" y="3068"/>
                    <a:pt x="523" y="3394"/>
                  </a:cubicBezTo>
                  <a:cubicBezTo>
                    <a:pt x="566" y="3558"/>
                    <a:pt x="610" y="3721"/>
                    <a:pt x="653" y="3895"/>
                  </a:cubicBezTo>
                  <a:cubicBezTo>
                    <a:pt x="708" y="4058"/>
                    <a:pt x="762" y="4221"/>
                    <a:pt x="816" y="4384"/>
                  </a:cubicBezTo>
                  <a:cubicBezTo>
                    <a:pt x="925" y="4732"/>
                    <a:pt x="1056" y="5081"/>
                    <a:pt x="1208" y="5407"/>
                  </a:cubicBezTo>
                  <a:cubicBezTo>
                    <a:pt x="1284" y="5581"/>
                    <a:pt x="1371" y="5766"/>
                    <a:pt x="1480" y="5951"/>
                  </a:cubicBezTo>
                  <a:cubicBezTo>
                    <a:pt x="1589" y="6147"/>
                    <a:pt x="1708" y="6332"/>
                    <a:pt x="1839" y="6516"/>
                  </a:cubicBezTo>
                  <a:cubicBezTo>
                    <a:pt x="2013" y="6745"/>
                    <a:pt x="2209" y="6952"/>
                    <a:pt x="2426" y="7137"/>
                  </a:cubicBezTo>
                  <a:lnTo>
                    <a:pt x="2481" y="7180"/>
                  </a:lnTo>
                  <a:lnTo>
                    <a:pt x="2524" y="7213"/>
                  </a:lnTo>
                  <a:lnTo>
                    <a:pt x="2644" y="7289"/>
                  </a:lnTo>
                  <a:cubicBezTo>
                    <a:pt x="2677" y="7322"/>
                    <a:pt x="2720" y="7343"/>
                    <a:pt x="2764" y="7376"/>
                  </a:cubicBezTo>
                  <a:lnTo>
                    <a:pt x="2829" y="7409"/>
                  </a:lnTo>
                  <a:cubicBezTo>
                    <a:pt x="2840" y="7419"/>
                    <a:pt x="2872" y="7430"/>
                    <a:pt x="2894" y="7441"/>
                  </a:cubicBezTo>
                  <a:lnTo>
                    <a:pt x="3025" y="7517"/>
                  </a:lnTo>
                  <a:lnTo>
                    <a:pt x="3188" y="7583"/>
                  </a:lnTo>
                  <a:lnTo>
                    <a:pt x="3264" y="7604"/>
                  </a:lnTo>
                  <a:lnTo>
                    <a:pt x="3351" y="7637"/>
                  </a:lnTo>
                  <a:cubicBezTo>
                    <a:pt x="3405" y="7648"/>
                    <a:pt x="3460" y="7670"/>
                    <a:pt x="3525" y="7681"/>
                  </a:cubicBezTo>
                  <a:cubicBezTo>
                    <a:pt x="3681" y="7714"/>
                    <a:pt x="3838" y="7731"/>
                    <a:pt x="3994" y="7731"/>
                  </a:cubicBezTo>
                  <a:cubicBezTo>
                    <a:pt x="4088" y="7731"/>
                    <a:pt x="4182" y="7725"/>
                    <a:pt x="4276" y="7713"/>
                  </a:cubicBezTo>
                  <a:cubicBezTo>
                    <a:pt x="4341" y="7713"/>
                    <a:pt x="4395" y="7702"/>
                    <a:pt x="4461" y="7691"/>
                  </a:cubicBezTo>
                  <a:lnTo>
                    <a:pt x="4504" y="7681"/>
                  </a:lnTo>
                  <a:lnTo>
                    <a:pt x="4548" y="7670"/>
                  </a:lnTo>
                  <a:lnTo>
                    <a:pt x="4580" y="7659"/>
                  </a:lnTo>
                  <a:lnTo>
                    <a:pt x="4711" y="7626"/>
                  </a:lnTo>
                  <a:lnTo>
                    <a:pt x="4983" y="7561"/>
                  </a:lnTo>
                  <a:lnTo>
                    <a:pt x="5244" y="7485"/>
                  </a:lnTo>
                  <a:cubicBezTo>
                    <a:pt x="5603" y="7387"/>
                    <a:pt x="5951" y="7267"/>
                    <a:pt x="6288" y="7126"/>
                  </a:cubicBezTo>
                  <a:cubicBezTo>
                    <a:pt x="6615" y="6984"/>
                    <a:pt x="6952" y="6832"/>
                    <a:pt x="7267" y="6658"/>
                  </a:cubicBezTo>
                  <a:cubicBezTo>
                    <a:pt x="7594" y="6495"/>
                    <a:pt x="7898" y="6310"/>
                    <a:pt x="8203" y="6114"/>
                  </a:cubicBezTo>
                  <a:lnTo>
                    <a:pt x="8420" y="5973"/>
                  </a:lnTo>
                  <a:cubicBezTo>
                    <a:pt x="8497" y="5918"/>
                    <a:pt x="8562" y="5864"/>
                    <a:pt x="8638" y="5820"/>
                  </a:cubicBezTo>
                  <a:cubicBezTo>
                    <a:pt x="8725" y="5766"/>
                    <a:pt x="8790" y="5711"/>
                    <a:pt x="8856" y="5657"/>
                  </a:cubicBezTo>
                  <a:lnTo>
                    <a:pt x="9073" y="5505"/>
                  </a:lnTo>
                  <a:cubicBezTo>
                    <a:pt x="9628" y="5070"/>
                    <a:pt x="10150" y="4591"/>
                    <a:pt x="10629" y="4069"/>
                  </a:cubicBezTo>
                  <a:cubicBezTo>
                    <a:pt x="10857" y="3819"/>
                    <a:pt x="11086" y="3547"/>
                    <a:pt x="11314" y="3275"/>
                  </a:cubicBezTo>
                  <a:cubicBezTo>
                    <a:pt x="11423" y="3133"/>
                    <a:pt x="11521" y="2992"/>
                    <a:pt x="11630" y="2840"/>
                  </a:cubicBezTo>
                  <a:lnTo>
                    <a:pt x="11706" y="2731"/>
                  </a:lnTo>
                  <a:cubicBezTo>
                    <a:pt x="11738" y="2687"/>
                    <a:pt x="11760" y="2655"/>
                    <a:pt x="11782" y="2611"/>
                  </a:cubicBezTo>
                  <a:cubicBezTo>
                    <a:pt x="11815" y="2578"/>
                    <a:pt x="11836" y="2535"/>
                    <a:pt x="11869" y="2491"/>
                  </a:cubicBezTo>
                  <a:lnTo>
                    <a:pt x="11956" y="2350"/>
                  </a:lnTo>
                  <a:lnTo>
                    <a:pt x="9476" y="751"/>
                  </a:lnTo>
                  <a:lnTo>
                    <a:pt x="9465" y="762"/>
                  </a:lnTo>
                  <a:lnTo>
                    <a:pt x="9443" y="794"/>
                  </a:lnTo>
                  <a:lnTo>
                    <a:pt x="9378" y="860"/>
                  </a:lnTo>
                  <a:lnTo>
                    <a:pt x="9323" y="936"/>
                  </a:lnTo>
                  <a:lnTo>
                    <a:pt x="9258" y="1012"/>
                  </a:lnTo>
                  <a:lnTo>
                    <a:pt x="8986" y="1317"/>
                  </a:lnTo>
                  <a:cubicBezTo>
                    <a:pt x="8801" y="1512"/>
                    <a:pt x="8616" y="1719"/>
                    <a:pt x="8410" y="1904"/>
                  </a:cubicBezTo>
                  <a:cubicBezTo>
                    <a:pt x="8203" y="2089"/>
                    <a:pt x="8007" y="2274"/>
                    <a:pt x="7790" y="2448"/>
                  </a:cubicBezTo>
                  <a:cubicBezTo>
                    <a:pt x="7681" y="2535"/>
                    <a:pt x="7583" y="2611"/>
                    <a:pt x="7474" y="2698"/>
                  </a:cubicBezTo>
                  <a:cubicBezTo>
                    <a:pt x="7365" y="2785"/>
                    <a:pt x="7256" y="2861"/>
                    <a:pt x="7148" y="2948"/>
                  </a:cubicBezTo>
                  <a:cubicBezTo>
                    <a:pt x="6919" y="3101"/>
                    <a:pt x="6691" y="3253"/>
                    <a:pt x="6462" y="3394"/>
                  </a:cubicBezTo>
                  <a:cubicBezTo>
                    <a:pt x="6408" y="3427"/>
                    <a:pt x="6354" y="3460"/>
                    <a:pt x="6299" y="3492"/>
                  </a:cubicBezTo>
                  <a:cubicBezTo>
                    <a:pt x="6234" y="3525"/>
                    <a:pt x="6179" y="3568"/>
                    <a:pt x="6125" y="3601"/>
                  </a:cubicBezTo>
                  <a:cubicBezTo>
                    <a:pt x="6005" y="3655"/>
                    <a:pt x="5886" y="3732"/>
                    <a:pt x="5766" y="3786"/>
                  </a:cubicBezTo>
                  <a:cubicBezTo>
                    <a:pt x="5538" y="3906"/>
                    <a:pt x="5298" y="4014"/>
                    <a:pt x="5048" y="4112"/>
                  </a:cubicBezTo>
                  <a:cubicBezTo>
                    <a:pt x="4809" y="4210"/>
                    <a:pt x="4569" y="4297"/>
                    <a:pt x="4319" y="4373"/>
                  </a:cubicBezTo>
                  <a:lnTo>
                    <a:pt x="4289" y="4382"/>
                  </a:lnTo>
                  <a:lnTo>
                    <a:pt x="4289" y="4382"/>
                  </a:lnTo>
                  <a:cubicBezTo>
                    <a:pt x="4281" y="4368"/>
                    <a:pt x="4273" y="4355"/>
                    <a:pt x="4265" y="4341"/>
                  </a:cubicBezTo>
                  <a:cubicBezTo>
                    <a:pt x="4210" y="4254"/>
                    <a:pt x="4156" y="4145"/>
                    <a:pt x="4102" y="4036"/>
                  </a:cubicBezTo>
                  <a:cubicBezTo>
                    <a:pt x="3982" y="3829"/>
                    <a:pt x="3884" y="3579"/>
                    <a:pt x="3786" y="3329"/>
                  </a:cubicBezTo>
                  <a:cubicBezTo>
                    <a:pt x="3677" y="3079"/>
                    <a:pt x="3590" y="2807"/>
                    <a:pt x="3492" y="2535"/>
                  </a:cubicBezTo>
                  <a:cubicBezTo>
                    <a:pt x="3405" y="2263"/>
                    <a:pt x="3318" y="1980"/>
                    <a:pt x="3231" y="1697"/>
                  </a:cubicBezTo>
                  <a:cubicBezTo>
                    <a:pt x="3155" y="1414"/>
                    <a:pt x="3068" y="1132"/>
                    <a:pt x="2992" y="838"/>
                  </a:cubicBezTo>
                  <a:cubicBezTo>
                    <a:pt x="2949" y="696"/>
                    <a:pt x="2916" y="555"/>
                    <a:pt x="2883" y="414"/>
                  </a:cubicBezTo>
                  <a:lnTo>
                    <a:pt x="2774" y="0"/>
                  </a:ln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442;p121"/>
            <p:cNvSpPr/>
            <p:nvPr/>
          </p:nvSpPr>
          <p:spPr>
            <a:xfrm>
              <a:off x="11113225" y="2979388"/>
              <a:ext cx="11775" cy="9675"/>
            </a:xfrm>
            <a:custGeom>
              <a:avLst/>
              <a:gdLst/>
              <a:ahLst/>
              <a:cxnLst/>
              <a:rect l="l" t="t" r="r" b="b"/>
              <a:pathLst>
                <a:path w="471" h="387" extrusionOk="0">
                  <a:moveTo>
                    <a:pt x="238" y="0"/>
                  </a:moveTo>
                  <a:cubicBezTo>
                    <a:pt x="163" y="0"/>
                    <a:pt x="89" y="43"/>
                    <a:pt x="57" y="115"/>
                  </a:cubicBezTo>
                  <a:cubicBezTo>
                    <a:pt x="1" y="247"/>
                    <a:pt x="107" y="387"/>
                    <a:pt x="243" y="387"/>
                  </a:cubicBezTo>
                  <a:cubicBezTo>
                    <a:pt x="264" y="387"/>
                    <a:pt x="285" y="384"/>
                    <a:pt x="307" y="376"/>
                  </a:cubicBezTo>
                  <a:cubicBezTo>
                    <a:pt x="460" y="311"/>
                    <a:pt x="471" y="82"/>
                    <a:pt x="318" y="17"/>
                  </a:cubicBezTo>
                  <a:cubicBezTo>
                    <a:pt x="292" y="6"/>
                    <a:pt x="265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443;p121"/>
            <p:cNvSpPr/>
            <p:nvPr/>
          </p:nvSpPr>
          <p:spPr>
            <a:xfrm>
              <a:off x="11163600" y="3069863"/>
              <a:ext cx="23950" cy="32900"/>
            </a:xfrm>
            <a:custGeom>
              <a:avLst/>
              <a:gdLst/>
              <a:ahLst/>
              <a:cxnLst/>
              <a:rect l="l" t="t" r="r" b="b"/>
              <a:pathLst>
                <a:path w="958" h="1316" extrusionOk="0">
                  <a:moveTo>
                    <a:pt x="838" y="1"/>
                  </a:moveTo>
                  <a:cubicBezTo>
                    <a:pt x="807" y="1"/>
                    <a:pt x="777" y="16"/>
                    <a:pt x="762" y="53"/>
                  </a:cubicBezTo>
                  <a:cubicBezTo>
                    <a:pt x="566" y="456"/>
                    <a:pt x="316" y="837"/>
                    <a:pt x="33" y="1185"/>
                  </a:cubicBezTo>
                  <a:cubicBezTo>
                    <a:pt x="0" y="1207"/>
                    <a:pt x="0" y="1261"/>
                    <a:pt x="33" y="1294"/>
                  </a:cubicBezTo>
                  <a:cubicBezTo>
                    <a:pt x="44" y="1304"/>
                    <a:pt x="66" y="1315"/>
                    <a:pt x="87" y="1315"/>
                  </a:cubicBezTo>
                  <a:cubicBezTo>
                    <a:pt x="109" y="1315"/>
                    <a:pt x="131" y="1304"/>
                    <a:pt x="153" y="1294"/>
                  </a:cubicBezTo>
                  <a:cubicBezTo>
                    <a:pt x="457" y="935"/>
                    <a:pt x="707" y="543"/>
                    <a:pt x="914" y="130"/>
                  </a:cubicBezTo>
                  <a:cubicBezTo>
                    <a:pt x="957" y="58"/>
                    <a:pt x="896" y="1"/>
                    <a:pt x="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444;p121"/>
            <p:cNvSpPr/>
            <p:nvPr/>
          </p:nvSpPr>
          <p:spPr>
            <a:xfrm>
              <a:off x="11181550" y="3071413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94" y="0"/>
                  </a:moveTo>
                  <a:cubicBezTo>
                    <a:pt x="88" y="0"/>
                    <a:pt x="82" y="1"/>
                    <a:pt x="76" y="2"/>
                  </a:cubicBezTo>
                  <a:cubicBezTo>
                    <a:pt x="33" y="13"/>
                    <a:pt x="0" y="57"/>
                    <a:pt x="11" y="100"/>
                  </a:cubicBezTo>
                  <a:cubicBezTo>
                    <a:pt x="33" y="361"/>
                    <a:pt x="44" y="622"/>
                    <a:pt x="33" y="883"/>
                  </a:cubicBezTo>
                  <a:cubicBezTo>
                    <a:pt x="33" y="938"/>
                    <a:pt x="66" y="970"/>
                    <a:pt x="109" y="970"/>
                  </a:cubicBezTo>
                  <a:cubicBezTo>
                    <a:pt x="163" y="970"/>
                    <a:pt x="196" y="938"/>
                    <a:pt x="196" y="883"/>
                  </a:cubicBezTo>
                  <a:cubicBezTo>
                    <a:pt x="207" y="611"/>
                    <a:pt x="196" y="340"/>
                    <a:pt x="174" y="68"/>
                  </a:cubicBezTo>
                  <a:cubicBezTo>
                    <a:pt x="165" y="30"/>
                    <a:pt x="131" y="0"/>
                    <a:pt x="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445;p121"/>
            <p:cNvSpPr/>
            <p:nvPr/>
          </p:nvSpPr>
          <p:spPr>
            <a:xfrm>
              <a:off x="11080650" y="2992213"/>
              <a:ext cx="78375" cy="18900"/>
            </a:xfrm>
            <a:custGeom>
              <a:avLst/>
              <a:gdLst/>
              <a:ahLst/>
              <a:cxnLst/>
              <a:rect l="l" t="t" r="r" b="b"/>
              <a:pathLst>
                <a:path w="3135" h="756" extrusionOk="0">
                  <a:moveTo>
                    <a:pt x="3018" y="1"/>
                  </a:moveTo>
                  <a:cubicBezTo>
                    <a:pt x="3010" y="1"/>
                    <a:pt x="3001" y="2"/>
                    <a:pt x="2992" y="5"/>
                  </a:cubicBezTo>
                  <a:cubicBezTo>
                    <a:pt x="2970" y="5"/>
                    <a:pt x="1045" y="277"/>
                    <a:pt x="98" y="592"/>
                  </a:cubicBezTo>
                  <a:cubicBezTo>
                    <a:pt x="0" y="625"/>
                    <a:pt x="22" y="755"/>
                    <a:pt x="120" y="755"/>
                  </a:cubicBezTo>
                  <a:cubicBezTo>
                    <a:pt x="131" y="755"/>
                    <a:pt x="142" y="755"/>
                    <a:pt x="142" y="744"/>
                  </a:cubicBezTo>
                  <a:cubicBezTo>
                    <a:pt x="1088" y="440"/>
                    <a:pt x="2992" y="168"/>
                    <a:pt x="3014" y="168"/>
                  </a:cubicBezTo>
                  <a:cubicBezTo>
                    <a:pt x="3134" y="168"/>
                    <a:pt x="3116" y="1"/>
                    <a:pt x="3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446;p121"/>
            <p:cNvSpPr/>
            <p:nvPr/>
          </p:nvSpPr>
          <p:spPr>
            <a:xfrm>
              <a:off x="11096650" y="2969363"/>
              <a:ext cx="11225" cy="36025"/>
            </a:xfrm>
            <a:custGeom>
              <a:avLst/>
              <a:gdLst/>
              <a:ahLst/>
              <a:cxnLst/>
              <a:rect l="l" t="t" r="r" b="b"/>
              <a:pathLst>
                <a:path w="449" h="1441" extrusionOk="0">
                  <a:moveTo>
                    <a:pt x="94" y="1"/>
                  </a:moveTo>
                  <a:cubicBezTo>
                    <a:pt x="48" y="1"/>
                    <a:pt x="0" y="39"/>
                    <a:pt x="13" y="103"/>
                  </a:cubicBezTo>
                  <a:lnTo>
                    <a:pt x="285" y="1376"/>
                  </a:lnTo>
                  <a:cubicBezTo>
                    <a:pt x="285" y="1408"/>
                    <a:pt x="318" y="1441"/>
                    <a:pt x="361" y="1441"/>
                  </a:cubicBezTo>
                  <a:lnTo>
                    <a:pt x="383" y="1441"/>
                  </a:lnTo>
                  <a:cubicBezTo>
                    <a:pt x="426" y="1430"/>
                    <a:pt x="448" y="1386"/>
                    <a:pt x="437" y="1343"/>
                  </a:cubicBezTo>
                  <a:lnTo>
                    <a:pt x="165" y="59"/>
                  </a:lnTo>
                  <a:cubicBezTo>
                    <a:pt x="156" y="19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447;p121"/>
            <p:cNvSpPr/>
            <p:nvPr/>
          </p:nvSpPr>
          <p:spPr>
            <a:xfrm>
              <a:off x="11292775" y="3069213"/>
              <a:ext cx="50075" cy="39800"/>
            </a:xfrm>
            <a:custGeom>
              <a:avLst/>
              <a:gdLst/>
              <a:ahLst/>
              <a:cxnLst/>
              <a:rect l="l" t="t" r="r" b="b"/>
              <a:pathLst>
                <a:path w="2003" h="1592" extrusionOk="0">
                  <a:moveTo>
                    <a:pt x="1915" y="1"/>
                  </a:moveTo>
                  <a:cubicBezTo>
                    <a:pt x="1896" y="1"/>
                    <a:pt x="1877" y="9"/>
                    <a:pt x="1861" y="25"/>
                  </a:cubicBezTo>
                  <a:cubicBezTo>
                    <a:pt x="1317" y="623"/>
                    <a:pt x="77" y="1428"/>
                    <a:pt x="66" y="1439"/>
                  </a:cubicBezTo>
                  <a:cubicBezTo>
                    <a:pt x="1" y="1483"/>
                    <a:pt x="22" y="1592"/>
                    <a:pt x="109" y="1592"/>
                  </a:cubicBezTo>
                  <a:cubicBezTo>
                    <a:pt x="120" y="1592"/>
                    <a:pt x="142" y="1592"/>
                    <a:pt x="153" y="1581"/>
                  </a:cubicBezTo>
                  <a:cubicBezTo>
                    <a:pt x="207" y="1548"/>
                    <a:pt x="1415" y="754"/>
                    <a:pt x="1970" y="145"/>
                  </a:cubicBezTo>
                  <a:cubicBezTo>
                    <a:pt x="2002" y="112"/>
                    <a:pt x="2002" y="58"/>
                    <a:pt x="1970" y="25"/>
                  </a:cubicBezTo>
                  <a:cubicBezTo>
                    <a:pt x="1953" y="9"/>
                    <a:pt x="1934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448;p121"/>
            <p:cNvSpPr/>
            <p:nvPr/>
          </p:nvSpPr>
          <p:spPr>
            <a:xfrm>
              <a:off x="11324875" y="3079863"/>
              <a:ext cx="21675" cy="6025"/>
            </a:xfrm>
            <a:custGeom>
              <a:avLst/>
              <a:gdLst/>
              <a:ahLst/>
              <a:cxnLst/>
              <a:rect l="l" t="t" r="r" b="b"/>
              <a:pathLst>
                <a:path w="867" h="241" extrusionOk="0">
                  <a:moveTo>
                    <a:pt x="751" y="1"/>
                  </a:moveTo>
                  <a:cubicBezTo>
                    <a:pt x="747" y="1"/>
                    <a:pt x="744" y="1"/>
                    <a:pt x="740" y="2"/>
                  </a:cubicBezTo>
                  <a:lnTo>
                    <a:pt x="76" y="78"/>
                  </a:lnTo>
                  <a:cubicBezTo>
                    <a:pt x="22" y="89"/>
                    <a:pt x="0" y="132"/>
                    <a:pt x="0" y="176"/>
                  </a:cubicBezTo>
                  <a:cubicBezTo>
                    <a:pt x="11" y="219"/>
                    <a:pt x="44" y="241"/>
                    <a:pt x="87" y="241"/>
                  </a:cubicBezTo>
                  <a:lnTo>
                    <a:pt x="98" y="241"/>
                  </a:lnTo>
                  <a:lnTo>
                    <a:pt x="762" y="165"/>
                  </a:lnTo>
                  <a:cubicBezTo>
                    <a:pt x="867" y="144"/>
                    <a:pt x="850" y="1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449;p121"/>
            <p:cNvSpPr/>
            <p:nvPr/>
          </p:nvSpPr>
          <p:spPr>
            <a:xfrm>
              <a:off x="12178850" y="2828913"/>
              <a:ext cx="197200" cy="208300"/>
            </a:xfrm>
            <a:custGeom>
              <a:avLst/>
              <a:gdLst/>
              <a:ahLst/>
              <a:cxnLst/>
              <a:rect l="l" t="t" r="r" b="b"/>
              <a:pathLst>
                <a:path w="7888" h="8332" extrusionOk="0">
                  <a:moveTo>
                    <a:pt x="3648" y="1"/>
                  </a:moveTo>
                  <a:cubicBezTo>
                    <a:pt x="2181" y="1"/>
                    <a:pt x="1621" y="934"/>
                    <a:pt x="1621" y="934"/>
                  </a:cubicBezTo>
                  <a:cubicBezTo>
                    <a:pt x="729" y="3088"/>
                    <a:pt x="0" y="6917"/>
                    <a:pt x="664" y="7701"/>
                  </a:cubicBezTo>
                  <a:cubicBezTo>
                    <a:pt x="1088" y="8197"/>
                    <a:pt x="2434" y="8332"/>
                    <a:pt x="3693" y="8332"/>
                  </a:cubicBezTo>
                  <a:cubicBezTo>
                    <a:pt x="4340" y="8332"/>
                    <a:pt x="4964" y="8296"/>
                    <a:pt x="5429" y="8255"/>
                  </a:cubicBezTo>
                  <a:cubicBezTo>
                    <a:pt x="6789" y="8147"/>
                    <a:pt x="7507" y="8081"/>
                    <a:pt x="6810" y="6417"/>
                  </a:cubicBezTo>
                  <a:cubicBezTo>
                    <a:pt x="6114" y="4763"/>
                    <a:pt x="7887" y="1250"/>
                    <a:pt x="5222" y="303"/>
                  </a:cubicBezTo>
                  <a:cubicBezTo>
                    <a:pt x="4610" y="85"/>
                    <a:pt x="4088" y="1"/>
                    <a:pt x="3648" y="1"/>
                  </a:cubicBezTo>
                  <a:close/>
                </a:path>
              </a:pathLst>
            </a:custGeom>
            <a:solidFill>
              <a:srgbClr val="AD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450;p121"/>
            <p:cNvSpPr/>
            <p:nvPr/>
          </p:nvSpPr>
          <p:spPr>
            <a:xfrm>
              <a:off x="11896825" y="3058088"/>
              <a:ext cx="91950" cy="116575"/>
            </a:xfrm>
            <a:custGeom>
              <a:avLst/>
              <a:gdLst/>
              <a:ahLst/>
              <a:cxnLst/>
              <a:rect l="l" t="t" r="r" b="b"/>
              <a:pathLst>
                <a:path w="3678" h="4663" extrusionOk="0">
                  <a:moveTo>
                    <a:pt x="792" y="1"/>
                  </a:moveTo>
                  <a:cubicBezTo>
                    <a:pt x="785" y="1"/>
                    <a:pt x="779" y="1"/>
                    <a:pt x="773" y="2"/>
                  </a:cubicBezTo>
                  <a:cubicBezTo>
                    <a:pt x="435" y="68"/>
                    <a:pt x="1491" y="1678"/>
                    <a:pt x="1523" y="1721"/>
                  </a:cubicBezTo>
                  <a:cubicBezTo>
                    <a:pt x="1491" y="1697"/>
                    <a:pt x="1266" y="1427"/>
                    <a:pt x="1036" y="1427"/>
                  </a:cubicBezTo>
                  <a:cubicBezTo>
                    <a:pt x="953" y="1427"/>
                    <a:pt x="870" y="1462"/>
                    <a:pt x="794" y="1558"/>
                  </a:cubicBezTo>
                  <a:cubicBezTo>
                    <a:pt x="599" y="1786"/>
                    <a:pt x="1012" y="2145"/>
                    <a:pt x="1012" y="2145"/>
                  </a:cubicBezTo>
                  <a:cubicBezTo>
                    <a:pt x="1012" y="2145"/>
                    <a:pt x="998" y="2145"/>
                    <a:pt x="974" y="2145"/>
                  </a:cubicBezTo>
                  <a:cubicBezTo>
                    <a:pt x="868" y="2145"/>
                    <a:pt x="568" y="2159"/>
                    <a:pt x="479" y="2319"/>
                  </a:cubicBezTo>
                  <a:cubicBezTo>
                    <a:pt x="381" y="2515"/>
                    <a:pt x="653" y="2842"/>
                    <a:pt x="653" y="2842"/>
                  </a:cubicBezTo>
                  <a:cubicBezTo>
                    <a:pt x="653" y="2842"/>
                    <a:pt x="0" y="2961"/>
                    <a:pt x="131" y="3288"/>
                  </a:cubicBezTo>
                  <a:cubicBezTo>
                    <a:pt x="218" y="3505"/>
                    <a:pt x="522" y="3592"/>
                    <a:pt x="686" y="3614"/>
                  </a:cubicBezTo>
                  <a:cubicBezTo>
                    <a:pt x="762" y="3625"/>
                    <a:pt x="816" y="3625"/>
                    <a:pt x="816" y="3625"/>
                  </a:cubicBezTo>
                  <a:cubicBezTo>
                    <a:pt x="816" y="3625"/>
                    <a:pt x="838" y="3668"/>
                    <a:pt x="881" y="3734"/>
                  </a:cubicBezTo>
                  <a:cubicBezTo>
                    <a:pt x="1048" y="4004"/>
                    <a:pt x="1533" y="4663"/>
                    <a:pt x="2174" y="4663"/>
                  </a:cubicBezTo>
                  <a:cubicBezTo>
                    <a:pt x="2203" y="4663"/>
                    <a:pt x="2233" y="4661"/>
                    <a:pt x="2263" y="4658"/>
                  </a:cubicBezTo>
                  <a:cubicBezTo>
                    <a:pt x="3101" y="4571"/>
                    <a:pt x="3427" y="3494"/>
                    <a:pt x="3427" y="3494"/>
                  </a:cubicBezTo>
                  <a:cubicBezTo>
                    <a:pt x="3427" y="3494"/>
                    <a:pt x="3677" y="2015"/>
                    <a:pt x="3362" y="1667"/>
                  </a:cubicBezTo>
                  <a:cubicBezTo>
                    <a:pt x="3261" y="1553"/>
                    <a:pt x="3123" y="1515"/>
                    <a:pt x="2982" y="1515"/>
                  </a:cubicBezTo>
                  <a:cubicBezTo>
                    <a:pt x="2758" y="1515"/>
                    <a:pt x="2526" y="1613"/>
                    <a:pt x="2426" y="1667"/>
                  </a:cubicBezTo>
                  <a:lnTo>
                    <a:pt x="2372" y="1688"/>
                  </a:lnTo>
                  <a:lnTo>
                    <a:pt x="2306" y="1601"/>
                  </a:lnTo>
                  <a:cubicBezTo>
                    <a:pt x="2051" y="1250"/>
                    <a:pt x="1106" y="1"/>
                    <a:pt x="792" y="1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451;p121"/>
            <p:cNvSpPr/>
            <p:nvPr/>
          </p:nvSpPr>
          <p:spPr>
            <a:xfrm>
              <a:off x="11913950" y="3116513"/>
              <a:ext cx="32925" cy="34925"/>
            </a:xfrm>
            <a:custGeom>
              <a:avLst/>
              <a:gdLst/>
              <a:ahLst/>
              <a:cxnLst/>
              <a:rect l="l" t="t" r="r" b="b"/>
              <a:pathLst>
                <a:path w="1317" h="1397" extrusionOk="0">
                  <a:moveTo>
                    <a:pt x="749" y="0"/>
                  </a:moveTo>
                  <a:cubicBezTo>
                    <a:pt x="725" y="0"/>
                    <a:pt x="705" y="12"/>
                    <a:pt x="697" y="37"/>
                  </a:cubicBezTo>
                  <a:cubicBezTo>
                    <a:pt x="686" y="59"/>
                    <a:pt x="686" y="80"/>
                    <a:pt x="697" y="102"/>
                  </a:cubicBezTo>
                  <a:cubicBezTo>
                    <a:pt x="697" y="113"/>
                    <a:pt x="708" y="124"/>
                    <a:pt x="719" y="124"/>
                  </a:cubicBezTo>
                  <a:cubicBezTo>
                    <a:pt x="849" y="178"/>
                    <a:pt x="969" y="243"/>
                    <a:pt x="1088" y="320"/>
                  </a:cubicBezTo>
                  <a:cubicBezTo>
                    <a:pt x="1121" y="341"/>
                    <a:pt x="1154" y="385"/>
                    <a:pt x="1165" y="428"/>
                  </a:cubicBezTo>
                  <a:cubicBezTo>
                    <a:pt x="1175" y="428"/>
                    <a:pt x="1175" y="439"/>
                    <a:pt x="1154" y="461"/>
                  </a:cubicBezTo>
                  <a:cubicBezTo>
                    <a:pt x="1070" y="545"/>
                    <a:pt x="883" y="568"/>
                    <a:pt x="710" y="568"/>
                  </a:cubicBezTo>
                  <a:cubicBezTo>
                    <a:pt x="592" y="568"/>
                    <a:pt x="480" y="557"/>
                    <a:pt x="414" y="548"/>
                  </a:cubicBezTo>
                  <a:cubicBezTo>
                    <a:pt x="408" y="546"/>
                    <a:pt x="402" y="545"/>
                    <a:pt x="396" y="545"/>
                  </a:cubicBezTo>
                  <a:cubicBezTo>
                    <a:pt x="333" y="545"/>
                    <a:pt x="311" y="648"/>
                    <a:pt x="381" y="668"/>
                  </a:cubicBezTo>
                  <a:cubicBezTo>
                    <a:pt x="577" y="755"/>
                    <a:pt x="784" y="940"/>
                    <a:pt x="806" y="1081"/>
                  </a:cubicBezTo>
                  <a:cubicBezTo>
                    <a:pt x="816" y="1103"/>
                    <a:pt x="816" y="1136"/>
                    <a:pt x="795" y="1146"/>
                  </a:cubicBezTo>
                  <a:cubicBezTo>
                    <a:pt x="697" y="1244"/>
                    <a:pt x="283" y="1266"/>
                    <a:pt x="33" y="1266"/>
                  </a:cubicBezTo>
                  <a:cubicBezTo>
                    <a:pt x="22" y="1266"/>
                    <a:pt x="11" y="1266"/>
                    <a:pt x="1" y="1277"/>
                  </a:cubicBezTo>
                  <a:cubicBezTo>
                    <a:pt x="44" y="1288"/>
                    <a:pt x="88" y="1288"/>
                    <a:pt x="120" y="1288"/>
                  </a:cubicBezTo>
                  <a:cubicBezTo>
                    <a:pt x="120" y="1288"/>
                    <a:pt x="153" y="1331"/>
                    <a:pt x="185" y="1397"/>
                  </a:cubicBezTo>
                  <a:cubicBezTo>
                    <a:pt x="370" y="1397"/>
                    <a:pt x="555" y="1375"/>
                    <a:pt x="729" y="1320"/>
                  </a:cubicBezTo>
                  <a:cubicBezTo>
                    <a:pt x="795" y="1310"/>
                    <a:pt x="838" y="1277"/>
                    <a:pt x="893" y="1244"/>
                  </a:cubicBezTo>
                  <a:cubicBezTo>
                    <a:pt x="936" y="1190"/>
                    <a:pt x="958" y="1114"/>
                    <a:pt x="936" y="1048"/>
                  </a:cubicBezTo>
                  <a:cubicBezTo>
                    <a:pt x="893" y="907"/>
                    <a:pt x="806" y="787"/>
                    <a:pt x="686" y="700"/>
                  </a:cubicBezTo>
                  <a:lnTo>
                    <a:pt x="686" y="700"/>
                  </a:lnTo>
                  <a:cubicBezTo>
                    <a:pt x="714" y="702"/>
                    <a:pt x="743" y="703"/>
                    <a:pt x="772" y="703"/>
                  </a:cubicBezTo>
                  <a:cubicBezTo>
                    <a:pt x="948" y="703"/>
                    <a:pt x="1140" y="671"/>
                    <a:pt x="1252" y="559"/>
                  </a:cubicBezTo>
                  <a:cubicBezTo>
                    <a:pt x="1295" y="515"/>
                    <a:pt x="1317" y="450"/>
                    <a:pt x="1306" y="396"/>
                  </a:cubicBezTo>
                  <a:cubicBezTo>
                    <a:pt x="1295" y="363"/>
                    <a:pt x="1284" y="341"/>
                    <a:pt x="1262" y="320"/>
                  </a:cubicBezTo>
                  <a:cubicBezTo>
                    <a:pt x="1230" y="265"/>
                    <a:pt x="1186" y="233"/>
                    <a:pt x="1143" y="200"/>
                  </a:cubicBezTo>
                  <a:cubicBezTo>
                    <a:pt x="1023" y="113"/>
                    <a:pt x="903" y="59"/>
                    <a:pt x="773" y="4"/>
                  </a:cubicBezTo>
                  <a:cubicBezTo>
                    <a:pt x="765" y="1"/>
                    <a:pt x="757" y="0"/>
                    <a:pt x="749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452;p121"/>
            <p:cNvSpPr/>
            <p:nvPr/>
          </p:nvSpPr>
          <p:spPr>
            <a:xfrm>
              <a:off x="11932450" y="3109938"/>
              <a:ext cx="18250" cy="12675"/>
            </a:xfrm>
            <a:custGeom>
              <a:avLst/>
              <a:gdLst/>
              <a:ahLst/>
              <a:cxnLst/>
              <a:rect l="l" t="t" r="r" b="b"/>
              <a:pathLst>
                <a:path w="730" h="507" extrusionOk="0">
                  <a:moveTo>
                    <a:pt x="614" y="1"/>
                  </a:moveTo>
                  <a:cubicBezTo>
                    <a:pt x="601" y="1"/>
                    <a:pt x="588" y="6"/>
                    <a:pt x="577" y="17"/>
                  </a:cubicBezTo>
                  <a:lnTo>
                    <a:pt x="577" y="28"/>
                  </a:lnTo>
                  <a:cubicBezTo>
                    <a:pt x="555" y="39"/>
                    <a:pt x="544" y="71"/>
                    <a:pt x="555" y="93"/>
                  </a:cubicBezTo>
                  <a:cubicBezTo>
                    <a:pt x="588" y="158"/>
                    <a:pt x="599" y="224"/>
                    <a:pt x="599" y="300"/>
                  </a:cubicBezTo>
                  <a:cubicBezTo>
                    <a:pt x="599" y="322"/>
                    <a:pt x="577" y="354"/>
                    <a:pt x="555" y="365"/>
                  </a:cubicBezTo>
                  <a:cubicBezTo>
                    <a:pt x="522" y="376"/>
                    <a:pt x="479" y="376"/>
                    <a:pt x="446" y="376"/>
                  </a:cubicBezTo>
                  <a:cubicBezTo>
                    <a:pt x="294" y="365"/>
                    <a:pt x="142" y="332"/>
                    <a:pt x="0" y="278"/>
                  </a:cubicBezTo>
                  <a:lnTo>
                    <a:pt x="0" y="278"/>
                  </a:lnTo>
                  <a:cubicBezTo>
                    <a:pt x="11" y="289"/>
                    <a:pt x="22" y="300"/>
                    <a:pt x="33" y="311"/>
                  </a:cubicBezTo>
                  <a:cubicBezTo>
                    <a:pt x="163" y="354"/>
                    <a:pt x="283" y="419"/>
                    <a:pt x="392" y="506"/>
                  </a:cubicBezTo>
                  <a:lnTo>
                    <a:pt x="435" y="506"/>
                  </a:lnTo>
                  <a:cubicBezTo>
                    <a:pt x="479" y="506"/>
                    <a:pt x="522" y="506"/>
                    <a:pt x="566" y="496"/>
                  </a:cubicBezTo>
                  <a:cubicBezTo>
                    <a:pt x="577" y="485"/>
                    <a:pt x="599" y="485"/>
                    <a:pt x="609" y="474"/>
                  </a:cubicBezTo>
                  <a:cubicBezTo>
                    <a:pt x="675" y="452"/>
                    <a:pt x="718" y="387"/>
                    <a:pt x="729" y="311"/>
                  </a:cubicBezTo>
                  <a:cubicBezTo>
                    <a:pt x="729" y="224"/>
                    <a:pt x="718" y="126"/>
                    <a:pt x="675" y="39"/>
                  </a:cubicBezTo>
                  <a:cubicBezTo>
                    <a:pt x="661" y="17"/>
                    <a:pt x="637" y="1"/>
                    <a:pt x="614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453;p121"/>
            <p:cNvSpPr/>
            <p:nvPr/>
          </p:nvSpPr>
          <p:spPr>
            <a:xfrm>
              <a:off x="11944950" y="3098113"/>
              <a:ext cx="31850" cy="24500"/>
            </a:xfrm>
            <a:custGeom>
              <a:avLst/>
              <a:gdLst/>
              <a:ahLst/>
              <a:cxnLst/>
              <a:rect l="l" t="t" r="r" b="b"/>
              <a:pathLst>
                <a:path w="1274" h="980" extrusionOk="0">
                  <a:moveTo>
                    <a:pt x="381" y="0"/>
                  </a:moveTo>
                  <a:cubicBezTo>
                    <a:pt x="229" y="174"/>
                    <a:pt x="1" y="501"/>
                    <a:pt x="175" y="805"/>
                  </a:cubicBezTo>
                  <a:cubicBezTo>
                    <a:pt x="218" y="892"/>
                    <a:pt x="294" y="947"/>
                    <a:pt x="381" y="969"/>
                  </a:cubicBezTo>
                  <a:cubicBezTo>
                    <a:pt x="425" y="976"/>
                    <a:pt x="468" y="979"/>
                    <a:pt x="512" y="979"/>
                  </a:cubicBezTo>
                  <a:cubicBezTo>
                    <a:pt x="599" y="979"/>
                    <a:pt x="686" y="965"/>
                    <a:pt x="773" y="936"/>
                  </a:cubicBezTo>
                  <a:cubicBezTo>
                    <a:pt x="936" y="871"/>
                    <a:pt x="1089" y="795"/>
                    <a:pt x="1230" y="707"/>
                  </a:cubicBezTo>
                  <a:cubicBezTo>
                    <a:pt x="1263" y="686"/>
                    <a:pt x="1274" y="642"/>
                    <a:pt x="1252" y="620"/>
                  </a:cubicBezTo>
                  <a:cubicBezTo>
                    <a:pt x="1238" y="599"/>
                    <a:pt x="1219" y="587"/>
                    <a:pt x="1199" y="587"/>
                  </a:cubicBezTo>
                  <a:cubicBezTo>
                    <a:pt x="1188" y="587"/>
                    <a:pt x="1176" y="591"/>
                    <a:pt x="1165" y="599"/>
                  </a:cubicBezTo>
                  <a:cubicBezTo>
                    <a:pt x="1049" y="676"/>
                    <a:pt x="728" y="847"/>
                    <a:pt x="505" y="847"/>
                  </a:cubicBezTo>
                  <a:cubicBezTo>
                    <a:pt x="477" y="847"/>
                    <a:pt x="450" y="844"/>
                    <a:pt x="425" y="838"/>
                  </a:cubicBezTo>
                  <a:cubicBezTo>
                    <a:pt x="360" y="827"/>
                    <a:pt x="316" y="795"/>
                    <a:pt x="284" y="740"/>
                  </a:cubicBezTo>
                  <a:cubicBezTo>
                    <a:pt x="153" y="501"/>
                    <a:pt x="371" y="196"/>
                    <a:pt x="501" y="55"/>
                  </a:cubicBezTo>
                  <a:lnTo>
                    <a:pt x="501" y="55"/>
                  </a:lnTo>
                  <a:lnTo>
                    <a:pt x="447" y="8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454;p121"/>
            <p:cNvSpPr/>
            <p:nvPr/>
          </p:nvSpPr>
          <p:spPr>
            <a:xfrm>
              <a:off x="11946575" y="3122313"/>
              <a:ext cx="18800" cy="37325"/>
            </a:xfrm>
            <a:custGeom>
              <a:avLst/>
              <a:gdLst/>
              <a:ahLst/>
              <a:cxnLst/>
              <a:rect l="l" t="t" r="r" b="b"/>
              <a:pathLst>
                <a:path w="752" h="1493" extrusionOk="0">
                  <a:moveTo>
                    <a:pt x="73" y="0"/>
                  </a:moveTo>
                  <a:cubicBezTo>
                    <a:pt x="50" y="0"/>
                    <a:pt x="30" y="12"/>
                    <a:pt x="23" y="33"/>
                  </a:cubicBezTo>
                  <a:cubicBezTo>
                    <a:pt x="1" y="66"/>
                    <a:pt x="1" y="98"/>
                    <a:pt x="34" y="120"/>
                  </a:cubicBezTo>
                  <a:cubicBezTo>
                    <a:pt x="34" y="131"/>
                    <a:pt x="545" y="490"/>
                    <a:pt x="599" y="914"/>
                  </a:cubicBezTo>
                  <a:cubicBezTo>
                    <a:pt x="621" y="1088"/>
                    <a:pt x="556" y="1263"/>
                    <a:pt x="436" y="1382"/>
                  </a:cubicBezTo>
                  <a:cubicBezTo>
                    <a:pt x="396" y="1433"/>
                    <a:pt x="430" y="1492"/>
                    <a:pt x="487" y="1492"/>
                  </a:cubicBezTo>
                  <a:cubicBezTo>
                    <a:pt x="492" y="1492"/>
                    <a:pt x="497" y="1492"/>
                    <a:pt x="501" y="1491"/>
                  </a:cubicBezTo>
                  <a:cubicBezTo>
                    <a:pt x="512" y="1480"/>
                    <a:pt x="523" y="1480"/>
                    <a:pt x="534" y="1469"/>
                  </a:cubicBezTo>
                  <a:cubicBezTo>
                    <a:pt x="675" y="1317"/>
                    <a:pt x="752" y="1110"/>
                    <a:pt x="730" y="904"/>
                  </a:cubicBezTo>
                  <a:cubicBezTo>
                    <a:pt x="675" y="414"/>
                    <a:pt x="132" y="33"/>
                    <a:pt x="110" y="11"/>
                  </a:cubicBezTo>
                  <a:cubicBezTo>
                    <a:pt x="98" y="4"/>
                    <a:pt x="85" y="0"/>
                    <a:pt x="73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455;p121"/>
            <p:cNvSpPr/>
            <p:nvPr/>
          </p:nvSpPr>
          <p:spPr>
            <a:xfrm>
              <a:off x="11949025" y="3026313"/>
              <a:ext cx="288600" cy="226100"/>
            </a:xfrm>
            <a:custGeom>
              <a:avLst/>
              <a:gdLst/>
              <a:ahLst/>
              <a:cxnLst/>
              <a:rect l="l" t="t" r="r" b="b"/>
              <a:pathLst>
                <a:path w="11544" h="9044" extrusionOk="0">
                  <a:moveTo>
                    <a:pt x="8497" y="0"/>
                  </a:moveTo>
                  <a:lnTo>
                    <a:pt x="7834" y="1665"/>
                  </a:lnTo>
                  <a:cubicBezTo>
                    <a:pt x="7736" y="1937"/>
                    <a:pt x="7638" y="2231"/>
                    <a:pt x="7529" y="2503"/>
                  </a:cubicBezTo>
                  <a:cubicBezTo>
                    <a:pt x="7431" y="2774"/>
                    <a:pt x="7333" y="3057"/>
                    <a:pt x="7224" y="3329"/>
                  </a:cubicBezTo>
                  <a:cubicBezTo>
                    <a:pt x="7126" y="3601"/>
                    <a:pt x="7029" y="3873"/>
                    <a:pt x="6920" y="4145"/>
                  </a:cubicBezTo>
                  <a:cubicBezTo>
                    <a:pt x="6811" y="4417"/>
                    <a:pt x="6702" y="4678"/>
                    <a:pt x="6593" y="4939"/>
                  </a:cubicBezTo>
                  <a:cubicBezTo>
                    <a:pt x="6485" y="5200"/>
                    <a:pt x="6376" y="5451"/>
                    <a:pt x="6267" y="5679"/>
                  </a:cubicBezTo>
                  <a:cubicBezTo>
                    <a:pt x="6213" y="5788"/>
                    <a:pt x="6158" y="5897"/>
                    <a:pt x="6115" y="5973"/>
                  </a:cubicBezTo>
                  <a:lnTo>
                    <a:pt x="6082" y="6027"/>
                  </a:lnTo>
                  <a:lnTo>
                    <a:pt x="6071" y="6049"/>
                  </a:lnTo>
                  <a:cubicBezTo>
                    <a:pt x="6071" y="6049"/>
                    <a:pt x="6071" y="6060"/>
                    <a:pt x="6071" y="6060"/>
                  </a:cubicBezTo>
                  <a:cubicBezTo>
                    <a:pt x="6071" y="6071"/>
                    <a:pt x="6071" y="6071"/>
                    <a:pt x="6071" y="6082"/>
                  </a:cubicBezTo>
                  <a:lnTo>
                    <a:pt x="6071" y="6114"/>
                  </a:lnTo>
                  <a:cubicBezTo>
                    <a:pt x="6071" y="6125"/>
                    <a:pt x="6049" y="6136"/>
                    <a:pt x="6017" y="6147"/>
                  </a:cubicBezTo>
                  <a:cubicBezTo>
                    <a:pt x="5909" y="6183"/>
                    <a:pt x="5793" y="6204"/>
                    <a:pt x="5682" y="6204"/>
                  </a:cubicBezTo>
                  <a:cubicBezTo>
                    <a:pt x="5659" y="6204"/>
                    <a:pt x="5637" y="6203"/>
                    <a:pt x="5614" y="6201"/>
                  </a:cubicBezTo>
                  <a:cubicBezTo>
                    <a:pt x="5397" y="6179"/>
                    <a:pt x="5179" y="6147"/>
                    <a:pt x="4972" y="6092"/>
                  </a:cubicBezTo>
                  <a:cubicBezTo>
                    <a:pt x="4722" y="6027"/>
                    <a:pt x="4483" y="5951"/>
                    <a:pt x="4244" y="5864"/>
                  </a:cubicBezTo>
                  <a:cubicBezTo>
                    <a:pt x="3732" y="5657"/>
                    <a:pt x="3232" y="5429"/>
                    <a:pt x="2753" y="5179"/>
                  </a:cubicBezTo>
                  <a:cubicBezTo>
                    <a:pt x="2253" y="4907"/>
                    <a:pt x="1883" y="4700"/>
                    <a:pt x="1393" y="4395"/>
                  </a:cubicBezTo>
                  <a:cubicBezTo>
                    <a:pt x="1230" y="5124"/>
                    <a:pt x="708" y="5723"/>
                    <a:pt x="1" y="5973"/>
                  </a:cubicBezTo>
                  <a:cubicBezTo>
                    <a:pt x="469" y="6397"/>
                    <a:pt x="969" y="6810"/>
                    <a:pt x="1491" y="7180"/>
                  </a:cubicBezTo>
                  <a:cubicBezTo>
                    <a:pt x="2024" y="7572"/>
                    <a:pt x="2590" y="7920"/>
                    <a:pt x="3167" y="8236"/>
                  </a:cubicBezTo>
                  <a:cubicBezTo>
                    <a:pt x="3482" y="8399"/>
                    <a:pt x="3798" y="8540"/>
                    <a:pt x="4124" y="8671"/>
                  </a:cubicBezTo>
                  <a:cubicBezTo>
                    <a:pt x="4494" y="8801"/>
                    <a:pt x="4864" y="8910"/>
                    <a:pt x="5244" y="8975"/>
                  </a:cubicBezTo>
                  <a:cubicBezTo>
                    <a:pt x="5462" y="9019"/>
                    <a:pt x="5680" y="9041"/>
                    <a:pt x="5908" y="9041"/>
                  </a:cubicBezTo>
                  <a:cubicBezTo>
                    <a:pt x="5948" y="9042"/>
                    <a:pt x="5988" y="9043"/>
                    <a:pt x="6029" y="9043"/>
                  </a:cubicBezTo>
                  <a:cubicBezTo>
                    <a:pt x="6231" y="9043"/>
                    <a:pt x="6439" y="9021"/>
                    <a:pt x="6648" y="8975"/>
                  </a:cubicBezTo>
                  <a:cubicBezTo>
                    <a:pt x="6920" y="8921"/>
                    <a:pt x="7192" y="8834"/>
                    <a:pt x="7442" y="8703"/>
                  </a:cubicBezTo>
                  <a:cubicBezTo>
                    <a:pt x="7834" y="8508"/>
                    <a:pt x="8182" y="8236"/>
                    <a:pt x="8454" y="7887"/>
                  </a:cubicBezTo>
                  <a:lnTo>
                    <a:pt x="8519" y="7811"/>
                  </a:lnTo>
                  <a:lnTo>
                    <a:pt x="8573" y="7735"/>
                  </a:lnTo>
                  <a:cubicBezTo>
                    <a:pt x="8595" y="7713"/>
                    <a:pt x="8606" y="7692"/>
                    <a:pt x="8617" y="7670"/>
                  </a:cubicBezTo>
                  <a:lnTo>
                    <a:pt x="8671" y="7605"/>
                  </a:lnTo>
                  <a:cubicBezTo>
                    <a:pt x="8780" y="7431"/>
                    <a:pt x="8878" y="7278"/>
                    <a:pt x="8965" y="7126"/>
                  </a:cubicBezTo>
                  <a:cubicBezTo>
                    <a:pt x="9150" y="6821"/>
                    <a:pt x="9291" y="6528"/>
                    <a:pt x="9444" y="6234"/>
                  </a:cubicBezTo>
                  <a:cubicBezTo>
                    <a:pt x="9585" y="5951"/>
                    <a:pt x="9716" y="5657"/>
                    <a:pt x="9846" y="5374"/>
                  </a:cubicBezTo>
                  <a:cubicBezTo>
                    <a:pt x="9988" y="5092"/>
                    <a:pt x="10107" y="4798"/>
                    <a:pt x="10227" y="4515"/>
                  </a:cubicBezTo>
                  <a:cubicBezTo>
                    <a:pt x="10347" y="4232"/>
                    <a:pt x="10466" y="3949"/>
                    <a:pt x="10586" y="3656"/>
                  </a:cubicBezTo>
                  <a:cubicBezTo>
                    <a:pt x="10695" y="3373"/>
                    <a:pt x="10803" y="3090"/>
                    <a:pt x="10923" y="2796"/>
                  </a:cubicBezTo>
                  <a:cubicBezTo>
                    <a:pt x="11032" y="2513"/>
                    <a:pt x="11141" y="2231"/>
                    <a:pt x="11239" y="1937"/>
                  </a:cubicBezTo>
                  <a:lnTo>
                    <a:pt x="11391" y="1502"/>
                  </a:lnTo>
                  <a:lnTo>
                    <a:pt x="11467" y="1284"/>
                  </a:lnTo>
                  <a:cubicBezTo>
                    <a:pt x="11500" y="1208"/>
                    <a:pt x="11521" y="1143"/>
                    <a:pt x="11543" y="1056"/>
                  </a:cubicBezTo>
                  <a:lnTo>
                    <a:pt x="8497" y="0"/>
                  </a:ln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456;p121"/>
            <p:cNvSpPr/>
            <p:nvPr/>
          </p:nvSpPr>
          <p:spPr>
            <a:xfrm>
              <a:off x="11972425" y="4005113"/>
              <a:ext cx="131100" cy="121450"/>
            </a:xfrm>
            <a:custGeom>
              <a:avLst/>
              <a:gdLst/>
              <a:ahLst/>
              <a:cxnLst/>
              <a:rect l="l" t="t" r="r" b="b"/>
              <a:pathLst>
                <a:path w="5244" h="4858" extrusionOk="0">
                  <a:moveTo>
                    <a:pt x="4689" y="1"/>
                  </a:moveTo>
                  <a:cubicBezTo>
                    <a:pt x="4689" y="1"/>
                    <a:pt x="1980" y="2601"/>
                    <a:pt x="1676" y="3090"/>
                  </a:cubicBezTo>
                  <a:cubicBezTo>
                    <a:pt x="1382" y="3580"/>
                    <a:pt x="0" y="4744"/>
                    <a:pt x="457" y="4809"/>
                  </a:cubicBezTo>
                  <a:cubicBezTo>
                    <a:pt x="628" y="4833"/>
                    <a:pt x="1001" y="4858"/>
                    <a:pt x="1430" y="4858"/>
                  </a:cubicBezTo>
                  <a:cubicBezTo>
                    <a:pt x="2150" y="4858"/>
                    <a:pt x="3029" y="4789"/>
                    <a:pt x="3384" y="4537"/>
                  </a:cubicBezTo>
                  <a:cubicBezTo>
                    <a:pt x="3949" y="4124"/>
                    <a:pt x="4689" y="2927"/>
                    <a:pt x="4689" y="2927"/>
                  </a:cubicBezTo>
                  <a:lnTo>
                    <a:pt x="4896" y="4254"/>
                  </a:lnTo>
                  <a:lnTo>
                    <a:pt x="5233" y="4254"/>
                  </a:lnTo>
                  <a:cubicBezTo>
                    <a:pt x="5222" y="3765"/>
                    <a:pt x="5200" y="1371"/>
                    <a:pt x="5222" y="914"/>
                  </a:cubicBezTo>
                  <a:cubicBezTo>
                    <a:pt x="5244" y="436"/>
                    <a:pt x="4689" y="1"/>
                    <a:pt x="4689" y="1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457;p121"/>
            <p:cNvSpPr/>
            <p:nvPr/>
          </p:nvSpPr>
          <p:spPr>
            <a:xfrm>
              <a:off x="12004525" y="3972763"/>
              <a:ext cx="93300" cy="123175"/>
            </a:xfrm>
            <a:custGeom>
              <a:avLst/>
              <a:gdLst/>
              <a:ahLst/>
              <a:cxnLst/>
              <a:rect l="l" t="t" r="r" b="b"/>
              <a:pathLst>
                <a:path w="3732" h="4927" extrusionOk="0">
                  <a:moveTo>
                    <a:pt x="1730" y="0"/>
                  </a:moveTo>
                  <a:cubicBezTo>
                    <a:pt x="1730" y="0"/>
                    <a:pt x="1675" y="1164"/>
                    <a:pt x="1588" y="1632"/>
                  </a:cubicBezTo>
                  <a:cubicBezTo>
                    <a:pt x="1512" y="2165"/>
                    <a:pt x="1360" y="2676"/>
                    <a:pt x="1142" y="3166"/>
                  </a:cubicBezTo>
                  <a:cubicBezTo>
                    <a:pt x="881" y="3720"/>
                    <a:pt x="0" y="4765"/>
                    <a:pt x="305" y="4906"/>
                  </a:cubicBezTo>
                  <a:cubicBezTo>
                    <a:pt x="336" y="4920"/>
                    <a:pt x="375" y="4927"/>
                    <a:pt x="421" y="4927"/>
                  </a:cubicBezTo>
                  <a:cubicBezTo>
                    <a:pt x="808" y="4927"/>
                    <a:pt x="1672" y="4459"/>
                    <a:pt x="2100" y="3992"/>
                  </a:cubicBezTo>
                  <a:cubicBezTo>
                    <a:pt x="2644" y="3383"/>
                    <a:pt x="3220" y="2556"/>
                    <a:pt x="3373" y="2045"/>
                  </a:cubicBezTo>
                  <a:cubicBezTo>
                    <a:pt x="3470" y="1762"/>
                    <a:pt x="3470" y="1458"/>
                    <a:pt x="3373" y="1175"/>
                  </a:cubicBezTo>
                  <a:lnTo>
                    <a:pt x="3732" y="109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458;p121"/>
            <p:cNvSpPr/>
            <p:nvPr/>
          </p:nvSpPr>
          <p:spPr>
            <a:xfrm>
              <a:off x="12264800" y="3999138"/>
              <a:ext cx="91400" cy="133975"/>
            </a:xfrm>
            <a:custGeom>
              <a:avLst/>
              <a:gdLst/>
              <a:ahLst/>
              <a:cxnLst/>
              <a:rect l="l" t="t" r="r" b="b"/>
              <a:pathLst>
                <a:path w="3656" h="5359" extrusionOk="0">
                  <a:moveTo>
                    <a:pt x="664" y="0"/>
                  </a:moveTo>
                  <a:cubicBezTo>
                    <a:pt x="664" y="0"/>
                    <a:pt x="54" y="250"/>
                    <a:pt x="33" y="1121"/>
                  </a:cubicBezTo>
                  <a:cubicBezTo>
                    <a:pt x="0" y="1991"/>
                    <a:pt x="22" y="4493"/>
                    <a:pt x="22" y="4493"/>
                  </a:cubicBezTo>
                  <a:lnTo>
                    <a:pt x="326" y="4493"/>
                  </a:lnTo>
                  <a:lnTo>
                    <a:pt x="511" y="3438"/>
                  </a:lnTo>
                  <a:cubicBezTo>
                    <a:pt x="511" y="3438"/>
                    <a:pt x="620" y="4286"/>
                    <a:pt x="1055" y="4841"/>
                  </a:cubicBezTo>
                  <a:cubicBezTo>
                    <a:pt x="1375" y="5241"/>
                    <a:pt x="1964" y="5358"/>
                    <a:pt x="2496" y="5358"/>
                  </a:cubicBezTo>
                  <a:cubicBezTo>
                    <a:pt x="2688" y="5358"/>
                    <a:pt x="2873" y="5343"/>
                    <a:pt x="3035" y="5320"/>
                  </a:cubicBezTo>
                  <a:cubicBezTo>
                    <a:pt x="3655" y="5222"/>
                    <a:pt x="3198" y="4091"/>
                    <a:pt x="2948" y="3449"/>
                  </a:cubicBezTo>
                  <a:cubicBezTo>
                    <a:pt x="2698" y="2807"/>
                    <a:pt x="2176" y="1284"/>
                    <a:pt x="2176" y="1284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459;p121"/>
            <p:cNvSpPr/>
            <p:nvPr/>
          </p:nvSpPr>
          <p:spPr>
            <a:xfrm>
              <a:off x="12270500" y="3968138"/>
              <a:ext cx="66100" cy="134000"/>
            </a:xfrm>
            <a:custGeom>
              <a:avLst/>
              <a:gdLst/>
              <a:ahLst/>
              <a:cxnLst/>
              <a:rect l="l" t="t" r="r" b="b"/>
              <a:pathLst>
                <a:path w="2644" h="5360" extrusionOk="0">
                  <a:moveTo>
                    <a:pt x="599" y="0"/>
                  </a:moveTo>
                  <a:cubicBezTo>
                    <a:pt x="599" y="0"/>
                    <a:pt x="621" y="1055"/>
                    <a:pt x="436" y="1240"/>
                  </a:cubicBezTo>
                  <a:cubicBezTo>
                    <a:pt x="262" y="1425"/>
                    <a:pt x="0" y="2013"/>
                    <a:pt x="185" y="2752"/>
                  </a:cubicBezTo>
                  <a:cubicBezTo>
                    <a:pt x="370" y="3481"/>
                    <a:pt x="490" y="4547"/>
                    <a:pt x="914" y="4993"/>
                  </a:cubicBezTo>
                  <a:cubicBezTo>
                    <a:pt x="1143" y="5240"/>
                    <a:pt x="1572" y="5360"/>
                    <a:pt x="1933" y="5360"/>
                  </a:cubicBezTo>
                  <a:cubicBezTo>
                    <a:pt x="2241" y="5360"/>
                    <a:pt x="2501" y="5272"/>
                    <a:pt x="2546" y="5102"/>
                  </a:cubicBezTo>
                  <a:cubicBezTo>
                    <a:pt x="2644" y="4743"/>
                    <a:pt x="1991" y="3383"/>
                    <a:pt x="1959" y="2687"/>
                  </a:cubicBezTo>
                  <a:cubicBezTo>
                    <a:pt x="1926" y="1991"/>
                    <a:pt x="1806" y="98"/>
                    <a:pt x="1806" y="98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460;p121"/>
            <p:cNvSpPr/>
            <p:nvPr/>
          </p:nvSpPr>
          <p:spPr>
            <a:xfrm>
              <a:off x="12111400" y="3274613"/>
              <a:ext cx="228750" cy="172125"/>
            </a:xfrm>
            <a:custGeom>
              <a:avLst/>
              <a:gdLst/>
              <a:ahLst/>
              <a:cxnLst/>
              <a:rect l="l" t="t" r="r" b="b"/>
              <a:pathLst>
                <a:path w="9150" h="6885" extrusionOk="0">
                  <a:moveTo>
                    <a:pt x="1349" y="1"/>
                  </a:moveTo>
                  <a:cubicBezTo>
                    <a:pt x="1349" y="1"/>
                    <a:pt x="1262" y="164"/>
                    <a:pt x="1132" y="425"/>
                  </a:cubicBezTo>
                  <a:cubicBezTo>
                    <a:pt x="1110" y="479"/>
                    <a:pt x="1088" y="523"/>
                    <a:pt x="1056" y="577"/>
                  </a:cubicBezTo>
                  <a:cubicBezTo>
                    <a:pt x="805" y="1132"/>
                    <a:pt x="599" y="1709"/>
                    <a:pt x="457" y="2296"/>
                  </a:cubicBezTo>
                  <a:cubicBezTo>
                    <a:pt x="457" y="2307"/>
                    <a:pt x="457" y="2318"/>
                    <a:pt x="457" y="2318"/>
                  </a:cubicBezTo>
                  <a:lnTo>
                    <a:pt x="414" y="2492"/>
                  </a:lnTo>
                  <a:cubicBezTo>
                    <a:pt x="414" y="2503"/>
                    <a:pt x="414" y="2514"/>
                    <a:pt x="414" y="2524"/>
                  </a:cubicBezTo>
                  <a:cubicBezTo>
                    <a:pt x="316" y="3003"/>
                    <a:pt x="218" y="3504"/>
                    <a:pt x="164" y="3971"/>
                  </a:cubicBezTo>
                  <a:cubicBezTo>
                    <a:pt x="153" y="4037"/>
                    <a:pt x="142" y="4091"/>
                    <a:pt x="131" y="4156"/>
                  </a:cubicBezTo>
                  <a:cubicBezTo>
                    <a:pt x="11" y="5211"/>
                    <a:pt x="0" y="5734"/>
                    <a:pt x="414" y="5973"/>
                  </a:cubicBezTo>
                  <a:cubicBezTo>
                    <a:pt x="1343" y="6507"/>
                    <a:pt x="3078" y="6885"/>
                    <a:pt x="4841" y="6885"/>
                  </a:cubicBezTo>
                  <a:cubicBezTo>
                    <a:pt x="5989" y="6885"/>
                    <a:pt x="7149" y="6725"/>
                    <a:pt x="8105" y="6343"/>
                  </a:cubicBezTo>
                  <a:cubicBezTo>
                    <a:pt x="8986" y="5995"/>
                    <a:pt x="9149" y="5777"/>
                    <a:pt x="9084" y="4178"/>
                  </a:cubicBezTo>
                  <a:cubicBezTo>
                    <a:pt x="9084" y="4113"/>
                    <a:pt x="9084" y="4058"/>
                    <a:pt x="9073" y="4004"/>
                  </a:cubicBezTo>
                  <a:cubicBezTo>
                    <a:pt x="9073" y="3873"/>
                    <a:pt x="9062" y="3754"/>
                    <a:pt x="9052" y="3623"/>
                  </a:cubicBezTo>
                  <a:cubicBezTo>
                    <a:pt x="9052" y="3569"/>
                    <a:pt x="9041" y="3504"/>
                    <a:pt x="9030" y="3449"/>
                  </a:cubicBezTo>
                  <a:cubicBezTo>
                    <a:pt x="9019" y="3221"/>
                    <a:pt x="8997" y="3003"/>
                    <a:pt x="8975" y="2796"/>
                  </a:cubicBezTo>
                  <a:cubicBezTo>
                    <a:pt x="8964" y="2731"/>
                    <a:pt x="8954" y="2677"/>
                    <a:pt x="8954" y="2622"/>
                  </a:cubicBezTo>
                  <a:cubicBezTo>
                    <a:pt x="8899" y="2209"/>
                    <a:pt x="8823" y="1806"/>
                    <a:pt x="8725" y="1404"/>
                  </a:cubicBezTo>
                  <a:cubicBezTo>
                    <a:pt x="8714" y="1350"/>
                    <a:pt x="8693" y="1295"/>
                    <a:pt x="8682" y="1241"/>
                  </a:cubicBezTo>
                  <a:cubicBezTo>
                    <a:pt x="8595" y="914"/>
                    <a:pt x="8529" y="729"/>
                    <a:pt x="8529" y="729"/>
                  </a:cubicBezTo>
                  <a:cubicBezTo>
                    <a:pt x="8127" y="795"/>
                    <a:pt x="7724" y="827"/>
                    <a:pt x="7322" y="849"/>
                  </a:cubicBezTo>
                  <a:lnTo>
                    <a:pt x="7159" y="849"/>
                  </a:lnTo>
                  <a:cubicBezTo>
                    <a:pt x="7047" y="852"/>
                    <a:pt x="6936" y="853"/>
                    <a:pt x="6825" y="853"/>
                  </a:cubicBezTo>
                  <a:cubicBezTo>
                    <a:pt x="4835" y="853"/>
                    <a:pt x="2863" y="411"/>
                    <a:pt x="1926" y="164"/>
                  </a:cubicBezTo>
                  <a:lnTo>
                    <a:pt x="1763" y="120"/>
                  </a:lnTo>
                  <a:cubicBezTo>
                    <a:pt x="1502" y="55"/>
                    <a:pt x="1349" y="1"/>
                    <a:pt x="1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461;p121"/>
            <p:cNvSpPr/>
            <p:nvPr/>
          </p:nvSpPr>
          <p:spPr>
            <a:xfrm>
              <a:off x="12121725" y="3277888"/>
              <a:ext cx="37825" cy="60125"/>
            </a:xfrm>
            <a:custGeom>
              <a:avLst/>
              <a:gdLst/>
              <a:ahLst/>
              <a:cxnLst/>
              <a:rect l="l" t="t" r="r" b="b"/>
              <a:pathLst>
                <a:path w="1513" h="2405" extrusionOk="0">
                  <a:moveTo>
                    <a:pt x="1350" y="0"/>
                  </a:moveTo>
                  <a:cubicBezTo>
                    <a:pt x="1230" y="501"/>
                    <a:pt x="1034" y="968"/>
                    <a:pt x="773" y="1414"/>
                  </a:cubicBezTo>
                  <a:cubicBezTo>
                    <a:pt x="741" y="1458"/>
                    <a:pt x="708" y="1512"/>
                    <a:pt x="675" y="1556"/>
                  </a:cubicBezTo>
                  <a:cubicBezTo>
                    <a:pt x="512" y="1806"/>
                    <a:pt x="295" y="2013"/>
                    <a:pt x="44" y="2176"/>
                  </a:cubicBezTo>
                  <a:cubicBezTo>
                    <a:pt x="44" y="2187"/>
                    <a:pt x="44" y="2198"/>
                    <a:pt x="44" y="2209"/>
                  </a:cubicBezTo>
                  <a:lnTo>
                    <a:pt x="12" y="2372"/>
                  </a:lnTo>
                  <a:cubicBezTo>
                    <a:pt x="1" y="2383"/>
                    <a:pt x="1" y="2393"/>
                    <a:pt x="1" y="2404"/>
                  </a:cubicBezTo>
                  <a:lnTo>
                    <a:pt x="12" y="2404"/>
                  </a:lnTo>
                  <a:cubicBezTo>
                    <a:pt x="338" y="2219"/>
                    <a:pt x="621" y="1947"/>
                    <a:pt x="839" y="1632"/>
                  </a:cubicBezTo>
                  <a:cubicBezTo>
                    <a:pt x="871" y="1588"/>
                    <a:pt x="904" y="1534"/>
                    <a:pt x="926" y="1491"/>
                  </a:cubicBezTo>
                  <a:cubicBezTo>
                    <a:pt x="1197" y="1034"/>
                    <a:pt x="1393" y="555"/>
                    <a:pt x="1513" y="44"/>
                  </a:cubicBezTo>
                  <a:lnTo>
                    <a:pt x="1350" y="0"/>
                  </a:ln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462;p121"/>
            <p:cNvSpPr/>
            <p:nvPr/>
          </p:nvSpPr>
          <p:spPr>
            <a:xfrm>
              <a:off x="12290350" y="3296113"/>
              <a:ext cx="47350" cy="69375"/>
            </a:xfrm>
            <a:custGeom>
              <a:avLst/>
              <a:gdLst/>
              <a:ahLst/>
              <a:cxnLst/>
              <a:rect l="l" t="t" r="r" b="b"/>
              <a:pathLst>
                <a:path w="1894" h="2775" extrusionOk="0">
                  <a:moveTo>
                    <a:pt x="1" y="0"/>
                  </a:moveTo>
                  <a:cubicBezTo>
                    <a:pt x="44" y="522"/>
                    <a:pt x="175" y="1044"/>
                    <a:pt x="392" y="1523"/>
                  </a:cubicBezTo>
                  <a:cubicBezTo>
                    <a:pt x="425" y="1577"/>
                    <a:pt x="447" y="1632"/>
                    <a:pt x="479" y="1686"/>
                  </a:cubicBezTo>
                  <a:cubicBezTo>
                    <a:pt x="632" y="1958"/>
                    <a:pt x="827" y="2208"/>
                    <a:pt x="1078" y="2404"/>
                  </a:cubicBezTo>
                  <a:cubicBezTo>
                    <a:pt x="1317" y="2589"/>
                    <a:pt x="1589" y="2709"/>
                    <a:pt x="1894" y="2774"/>
                  </a:cubicBezTo>
                  <a:cubicBezTo>
                    <a:pt x="1894" y="2709"/>
                    <a:pt x="1883" y="2644"/>
                    <a:pt x="1872" y="2589"/>
                  </a:cubicBezTo>
                  <a:cubicBezTo>
                    <a:pt x="1622" y="2535"/>
                    <a:pt x="1382" y="2426"/>
                    <a:pt x="1176" y="2263"/>
                  </a:cubicBezTo>
                  <a:cubicBezTo>
                    <a:pt x="969" y="2089"/>
                    <a:pt x="795" y="1882"/>
                    <a:pt x="653" y="1654"/>
                  </a:cubicBezTo>
                  <a:cubicBezTo>
                    <a:pt x="632" y="1599"/>
                    <a:pt x="599" y="1545"/>
                    <a:pt x="577" y="1490"/>
                  </a:cubicBezTo>
                  <a:cubicBezTo>
                    <a:pt x="349" y="1023"/>
                    <a:pt x="218" y="511"/>
                    <a:pt x="164" y="0"/>
                  </a:cubicBez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463;p121"/>
            <p:cNvSpPr/>
            <p:nvPr/>
          </p:nvSpPr>
          <p:spPr>
            <a:xfrm>
              <a:off x="12138050" y="3285488"/>
              <a:ext cx="191500" cy="29675"/>
            </a:xfrm>
            <a:custGeom>
              <a:avLst/>
              <a:gdLst/>
              <a:ahLst/>
              <a:cxnLst/>
              <a:rect l="l" t="t" r="r" b="b"/>
              <a:pathLst>
                <a:path w="7660" h="1187" extrusionOk="0">
                  <a:moveTo>
                    <a:pt x="77" y="1"/>
                  </a:moveTo>
                  <a:cubicBezTo>
                    <a:pt x="55" y="44"/>
                    <a:pt x="22" y="99"/>
                    <a:pt x="1" y="153"/>
                  </a:cubicBezTo>
                  <a:cubicBezTo>
                    <a:pt x="120" y="207"/>
                    <a:pt x="251" y="262"/>
                    <a:pt x="381" y="316"/>
                  </a:cubicBezTo>
                  <a:lnTo>
                    <a:pt x="544" y="382"/>
                  </a:lnTo>
                  <a:cubicBezTo>
                    <a:pt x="1491" y="762"/>
                    <a:pt x="2481" y="1012"/>
                    <a:pt x="3493" y="1121"/>
                  </a:cubicBezTo>
                  <a:lnTo>
                    <a:pt x="3623" y="1132"/>
                  </a:lnTo>
                  <a:cubicBezTo>
                    <a:pt x="4077" y="1168"/>
                    <a:pt x="4531" y="1187"/>
                    <a:pt x="4984" y="1187"/>
                  </a:cubicBezTo>
                  <a:cubicBezTo>
                    <a:pt x="5499" y="1187"/>
                    <a:pt x="6013" y="1162"/>
                    <a:pt x="6528" y="1110"/>
                  </a:cubicBezTo>
                  <a:lnTo>
                    <a:pt x="6713" y="1089"/>
                  </a:lnTo>
                  <a:cubicBezTo>
                    <a:pt x="7072" y="1056"/>
                    <a:pt x="7387" y="1012"/>
                    <a:pt x="7659" y="969"/>
                  </a:cubicBezTo>
                  <a:cubicBezTo>
                    <a:pt x="7648" y="915"/>
                    <a:pt x="7627" y="860"/>
                    <a:pt x="7616" y="806"/>
                  </a:cubicBezTo>
                  <a:cubicBezTo>
                    <a:pt x="7344" y="849"/>
                    <a:pt x="7006" y="893"/>
                    <a:pt x="6637" y="925"/>
                  </a:cubicBezTo>
                  <a:lnTo>
                    <a:pt x="6462" y="936"/>
                  </a:lnTo>
                  <a:cubicBezTo>
                    <a:pt x="5930" y="990"/>
                    <a:pt x="5394" y="1017"/>
                    <a:pt x="4858" y="1017"/>
                  </a:cubicBezTo>
                  <a:cubicBezTo>
                    <a:pt x="4410" y="1017"/>
                    <a:pt x="3961" y="998"/>
                    <a:pt x="3514" y="958"/>
                  </a:cubicBezTo>
                  <a:cubicBezTo>
                    <a:pt x="2524" y="838"/>
                    <a:pt x="1556" y="599"/>
                    <a:pt x="632" y="229"/>
                  </a:cubicBezTo>
                  <a:lnTo>
                    <a:pt x="468" y="164"/>
                  </a:lnTo>
                  <a:cubicBezTo>
                    <a:pt x="338" y="110"/>
                    <a:pt x="196" y="55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464;p121"/>
            <p:cNvSpPr/>
            <p:nvPr/>
          </p:nvSpPr>
          <p:spPr>
            <a:xfrm>
              <a:off x="12040700" y="3374163"/>
              <a:ext cx="177875" cy="624175"/>
            </a:xfrm>
            <a:custGeom>
              <a:avLst/>
              <a:gdLst/>
              <a:ahLst/>
              <a:cxnLst/>
              <a:rect l="l" t="t" r="r" b="b"/>
              <a:pathLst>
                <a:path w="7115" h="24967" extrusionOk="0">
                  <a:moveTo>
                    <a:pt x="2992" y="0"/>
                  </a:moveTo>
                  <a:cubicBezTo>
                    <a:pt x="2056" y="3253"/>
                    <a:pt x="1490" y="7452"/>
                    <a:pt x="1392" y="11901"/>
                  </a:cubicBezTo>
                  <a:lnTo>
                    <a:pt x="1338" y="12380"/>
                  </a:lnTo>
                  <a:lnTo>
                    <a:pt x="1316" y="12587"/>
                  </a:lnTo>
                  <a:lnTo>
                    <a:pt x="0" y="24967"/>
                  </a:lnTo>
                  <a:lnTo>
                    <a:pt x="2426" y="24967"/>
                  </a:lnTo>
                  <a:cubicBezTo>
                    <a:pt x="2796" y="23585"/>
                    <a:pt x="3318" y="21725"/>
                    <a:pt x="3797" y="19995"/>
                  </a:cubicBezTo>
                  <a:cubicBezTo>
                    <a:pt x="5080" y="15644"/>
                    <a:pt x="4395" y="12630"/>
                    <a:pt x="4395" y="12630"/>
                  </a:cubicBezTo>
                  <a:cubicBezTo>
                    <a:pt x="5505" y="9388"/>
                    <a:pt x="6919" y="6821"/>
                    <a:pt x="7115" y="1926"/>
                  </a:cubicBezTo>
                  <a:lnTo>
                    <a:pt x="29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465;p121"/>
            <p:cNvSpPr/>
            <p:nvPr/>
          </p:nvSpPr>
          <p:spPr>
            <a:xfrm>
              <a:off x="12042050" y="3979013"/>
              <a:ext cx="63925" cy="4925"/>
            </a:xfrm>
            <a:custGeom>
              <a:avLst/>
              <a:gdLst/>
              <a:ahLst/>
              <a:cxnLst/>
              <a:rect l="l" t="t" r="r" b="b"/>
              <a:pathLst>
                <a:path w="2557" h="197" extrusionOk="0">
                  <a:moveTo>
                    <a:pt x="2481" y="0"/>
                  </a:moveTo>
                  <a:lnTo>
                    <a:pt x="87" y="33"/>
                  </a:lnTo>
                  <a:cubicBezTo>
                    <a:pt x="44" y="33"/>
                    <a:pt x="0" y="65"/>
                    <a:pt x="11" y="120"/>
                  </a:cubicBezTo>
                  <a:cubicBezTo>
                    <a:pt x="11" y="163"/>
                    <a:pt x="44" y="196"/>
                    <a:pt x="87" y="196"/>
                  </a:cubicBezTo>
                  <a:lnTo>
                    <a:pt x="2481" y="163"/>
                  </a:lnTo>
                  <a:cubicBezTo>
                    <a:pt x="2524" y="163"/>
                    <a:pt x="2557" y="120"/>
                    <a:pt x="2557" y="76"/>
                  </a:cubicBezTo>
                  <a:cubicBezTo>
                    <a:pt x="2557" y="33"/>
                    <a:pt x="2524" y="0"/>
                    <a:pt x="2481" y="0"/>
                  </a:cubicBez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466;p121"/>
            <p:cNvSpPr/>
            <p:nvPr/>
          </p:nvSpPr>
          <p:spPr>
            <a:xfrm>
              <a:off x="12073600" y="3682963"/>
              <a:ext cx="32325" cy="6975"/>
            </a:xfrm>
            <a:custGeom>
              <a:avLst/>
              <a:gdLst/>
              <a:ahLst/>
              <a:cxnLst/>
              <a:rect l="l" t="t" r="r" b="b"/>
              <a:pathLst>
                <a:path w="1293" h="279" extrusionOk="0">
                  <a:moveTo>
                    <a:pt x="1146" y="1"/>
                  </a:moveTo>
                  <a:cubicBezTo>
                    <a:pt x="1135" y="1"/>
                    <a:pt x="1123" y="2"/>
                    <a:pt x="1110" y="6"/>
                  </a:cubicBezTo>
                  <a:cubicBezTo>
                    <a:pt x="924" y="51"/>
                    <a:pt x="736" y="73"/>
                    <a:pt x="548" y="73"/>
                  </a:cubicBezTo>
                  <a:cubicBezTo>
                    <a:pt x="372" y="73"/>
                    <a:pt x="196" y="54"/>
                    <a:pt x="22" y="17"/>
                  </a:cubicBezTo>
                  <a:lnTo>
                    <a:pt x="0" y="235"/>
                  </a:lnTo>
                  <a:cubicBezTo>
                    <a:pt x="185" y="267"/>
                    <a:pt x="359" y="278"/>
                    <a:pt x="544" y="278"/>
                  </a:cubicBezTo>
                  <a:cubicBezTo>
                    <a:pt x="751" y="278"/>
                    <a:pt x="958" y="256"/>
                    <a:pt x="1164" y="213"/>
                  </a:cubicBezTo>
                  <a:cubicBezTo>
                    <a:pt x="1293" y="183"/>
                    <a:pt x="1260" y="1"/>
                    <a:pt x="1146" y="1"/>
                  </a:cubicBez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467;p121"/>
            <p:cNvSpPr/>
            <p:nvPr/>
          </p:nvSpPr>
          <p:spPr>
            <a:xfrm>
              <a:off x="12092100" y="3448413"/>
              <a:ext cx="112075" cy="532800"/>
            </a:xfrm>
            <a:custGeom>
              <a:avLst/>
              <a:gdLst/>
              <a:ahLst/>
              <a:cxnLst/>
              <a:rect l="l" t="t" r="r" b="b"/>
              <a:pathLst>
                <a:path w="4483" h="21312" extrusionOk="0">
                  <a:moveTo>
                    <a:pt x="4395" y="0"/>
                  </a:moveTo>
                  <a:cubicBezTo>
                    <a:pt x="4352" y="0"/>
                    <a:pt x="4308" y="33"/>
                    <a:pt x="4308" y="87"/>
                  </a:cubicBezTo>
                  <a:cubicBezTo>
                    <a:pt x="3971" y="3296"/>
                    <a:pt x="3068" y="6418"/>
                    <a:pt x="1632" y="9312"/>
                  </a:cubicBezTo>
                  <a:cubicBezTo>
                    <a:pt x="1621" y="9334"/>
                    <a:pt x="1621" y="9345"/>
                    <a:pt x="1621" y="9356"/>
                  </a:cubicBezTo>
                  <a:cubicBezTo>
                    <a:pt x="1632" y="9410"/>
                    <a:pt x="1849" y="13881"/>
                    <a:pt x="1164" y="16677"/>
                  </a:cubicBezTo>
                  <a:cubicBezTo>
                    <a:pt x="838" y="18048"/>
                    <a:pt x="381" y="19821"/>
                    <a:pt x="0" y="21311"/>
                  </a:cubicBezTo>
                  <a:lnTo>
                    <a:pt x="174" y="21311"/>
                  </a:lnTo>
                  <a:cubicBezTo>
                    <a:pt x="555" y="19832"/>
                    <a:pt x="1001" y="18069"/>
                    <a:pt x="1338" y="16720"/>
                  </a:cubicBezTo>
                  <a:cubicBezTo>
                    <a:pt x="2002" y="14001"/>
                    <a:pt x="1817" y="9726"/>
                    <a:pt x="1795" y="9377"/>
                  </a:cubicBezTo>
                  <a:cubicBezTo>
                    <a:pt x="3231" y="6462"/>
                    <a:pt x="4134" y="3318"/>
                    <a:pt x="4482" y="98"/>
                  </a:cubicBezTo>
                  <a:cubicBezTo>
                    <a:pt x="4482" y="44"/>
                    <a:pt x="4449" y="11"/>
                    <a:pt x="4395" y="0"/>
                  </a:cubicBez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468;p121"/>
            <p:cNvSpPr/>
            <p:nvPr/>
          </p:nvSpPr>
          <p:spPr>
            <a:xfrm>
              <a:off x="12224275" y="3379313"/>
              <a:ext cx="140625" cy="619025"/>
            </a:xfrm>
            <a:custGeom>
              <a:avLst/>
              <a:gdLst/>
              <a:ahLst/>
              <a:cxnLst/>
              <a:rect l="l" t="t" r="r" b="b"/>
              <a:pathLst>
                <a:path w="5625" h="24761" extrusionOk="0">
                  <a:moveTo>
                    <a:pt x="4569" y="1"/>
                  </a:moveTo>
                  <a:lnTo>
                    <a:pt x="0" y="2438"/>
                  </a:lnTo>
                  <a:cubicBezTo>
                    <a:pt x="76" y="4548"/>
                    <a:pt x="979" y="12696"/>
                    <a:pt x="979" y="12696"/>
                  </a:cubicBezTo>
                  <a:cubicBezTo>
                    <a:pt x="979" y="12696"/>
                    <a:pt x="239" y="14274"/>
                    <a:pt x="925" y="18407"/>
                  </a:cubicBezTo>
                  <a:cubicBezTo>
                    <a:pt x="1316" y="20736"/>
                    <a:pt x="1719" y="23151"/>
                    <a:pt x="1991" y="24761"/>
                  </a:cubicBezTo>
                  <a:lnTo>
                    <a:pt x="4286" y="24761"/>
                  </a:lnTo>
                  <a:lnTo>
                    <a:pt x="4482" y="13110"/>
                  </a:lnTo>
                  <a:cubicBezTo>
                    <a:pt x="4493" y="12859"/>
                    <a:pt x="4504" y="12609"/>
                    <a:pt x="4504" y="12370"/>
                  </a:cubicBezTo>
                  <a:cubicBezTo>
                    <a:pt x="4515" y="12294"/>
                    <a:pt x="4515" y="12218"/>
                    <a:pt x="4515" y="12152"/>
                  </a:cubicBezTo>
                  <a:cubicBezTo>
                    <a:pt x="5624" y="3656"/>
                    <a:pt x="4569" y="1"/>
                    <a:pt x="4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469;p121"/>
            <p:cNvSpPr/>
            <p:nvPr/>
          </p:nvSpPr>
          <p:spPr>
            <a:xfrm>
              <a:off x="12229925" y="3445888"/>
              <a:ext cx="53925" cy="535325"/>
            </a:xfrm>
            <a:custGeom>
              <a:avLst/>
              <a:gdLst/>
              <a:ahLst/>
              <a:cxnLst/>
              <a:rect l="l" t="t" r="r" b="b"/>
              <a:pathLst>
                <a:path w="2157" h="21413" extrusionOk="0">
                  <a:moveTo>
                    <a:pt x="115" y="1"/>
                  </a:moveTo>
                  <a:cubicBezTo>
                    <a:pt x="58" y="1"/>
                    <a:pt x="1" y="46"/>
                    <a:pt x="24" y="123"/>
                  </a:cubicBezTo>
                  <a:lnTo>
                    <a:pt x="1199" y="9837"/>
                  </a:lnTo>
                  <a:cubicBezTo>
                    <a:pt x="1145" y="10055"/>
                    <a:pt x="623" y="12231"/>
                    <a:pt x="873" y="13939"/>
                  </a:cubicBezTo>
                  <a:cubicBezTo>
                    <a:pt x="982" y="14613"/>
                    <a:pt x="1569" y="18606"/>
                    <a:pt x="1982" y="21412"/>
                  </a:cubicBezTo>
                  <a:lnTo>
                    <a:pt x="2157" y="21412"/>
                  </a:lnTo>
                  <a:cubicBezTo>
                    <a:pt x="1743" y="18606"/>
                    <a:pt x="1167" y="14580"/>
                    <a:pt x="1069" y="13906"/>
                  </a:cubicBezTo>
                  <a:cubicBezTo>
                    <a:pt x="808" y="12155"/>
                    <a:pt x="1384" y="9892"/>
                    <a:pt x="1395" y="9870"/>
                  </a:cubicBezTo>
                  <a:cubicBezTo>
                    <a:pt x="1395" y="9859"/>
                    <a:pt x="1395" y="9848"/>
                    <a:pt x="1395" y="9837"/>
                  </a:cubicBezTo>
                  <a:lnTo>
                    <a:pt x="209" y="101"/>
                  </a:lnTo>
                  <a:cubicBezTo>
                    <a:pt x="209" y="32"/>
                    <a:pt x="162" y="1"/>
                    <a:pt x="115" y="1"/>
                  </a:cubicBez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470;p121"/>
            <p:cNvSpPr/>
            <p:nvPr/>
          </p:nvSpPr>
          <p:spPr>
            <a:xfrm>
              <a:off x="12269950" y="3977363"/>
              <a:ext cx="62850" cy="4125"/>
            </a:xfrm>
            <a:custGeom>
              <a:avLst/>
              <a:gdLst/>
              <a:ahLst/>
              <a:cxnLst/>
              <a:rect l="l" t="t" r="r" b="b"/>
              <a:pathLst>
                <a:path w="2514" h="165" extrusionOk="0">
                  <a:moveTo>
                    <a:pt x="110" y="1"/>
                  </a:moveTo>
                  <a:cubicBezTo>
                    <a:pt x="1" y="1"/>
                    <a:pt x="1" y="164"/>
                    <a:pt x="110" y="164"/>
                  </a:cubicBezTo>
                  <a:lnTo>
                    <a:pt x="2405" y="164"/>
                  </a:lnTo>
                  <a:cubicBezTo>
                    <a:pt x="2514" y="164"/>
                    <a:pt x="2514" y="1"/>
                    <a:pt x="2405" y="1"/>
                  </a:cubicBez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471;p121"/>
            <p:cNvSpPr/>
            <p:nvPr/>
          </p:nvSpPr>
          <p:spPr>
            <a:xfrm>
              <a:off x="12295225" y="3683113"/>
              <a:ext cx="41650" cy="9000"/>
            </a:xfrm>
            <a:custGeom>
              <a:avLst/>
              <a:gdLst/>
              <a:ahLst/>
              <a:cxnLst/>
              <a:rect l="l" t="t" r="r" b="b"/>
              <a:pathLst>
                <a:path w="1666" h="360" extrusionOk="0">
                  <a:moveTo>
                    <a:pt x="1666" y="0"/>
                  </a:moveTo>
                  <a:cubicBezTo>
                    <a:pt x="1374" y="100"/>
                    <a:pt x="1066" y="151"/>
                    <a:pt x="759" y="151"/>
                  </a:cubicBezTo>
                  <a:cubicBezTo>
                    <a:pt x="563" y="151"/>
                    <a:pt x="367" y="130"/>
                    <a:pt x="175" y="87"/>
                  </a:cubicBezTo>
                  <a:cubicBezTo>
                    <a:pt x="165" y="85"/>
                    <a:pt x="155" y="84"/>
                    <a:pt x="146" y="84"/>
                  </a:cubicBezTo>
                  <a:cubicBezTo>
                    <a:pt x="29" y="84"/>
                    <a:pt x="0" y="264"/>
                    <a:pt x="121" y="294"/>
                  </a:cubicBezTo>
                  <a:lnTo>
                    <a:pt x="132" y="294"/>
                  </a:lnTo>
                  <a:cubicBezTo>
                    <a:pt x="339" y="338"/>
                    <a:pt x="545" y="359"/>
                    <a:pt x="741" y="359"/>
                  </a:cubicBezTo>
                  <a:cubicBezTo>
                    <a:pt x="1057" y="359"/>
                    <a:pt x="1372" y="316"/>
                    <a:pt x="1666" y="229"/>
                  </a:cubicBezTo>
                  <a:lnTo>
                    <a:pt x="1666" y="0"/>
                  </a:ln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472;p121"/>
            <p:cNvSpPr/>
            <p:nvPr/>
          </p:nvSpPr>
          <p:spPr>
            <a:xfrm>
              <a:off x="12210125" y="3309438"/>
              <a:ext cx="15525" cy="118600"/>
            </a:xfrm>
            <a:custGeom>
              <a:avLst/>
              <a:gdLst/>
              <a:ahLst/>
              <a:cxnLst/>
              <a:rect l="l" t="t" r="r" b="b"/>
              <a:pathLst>
                <a:path w="621" h="4744" extrusionOk="0">
                  <a:moveTo>
                    <a:pt x="446" y="0"/>
                  </a:moveTo>
                  <a:cubicBezTo>
                    <a:pt x="436" y="131"/>
                    <a:pt x="425" y="272"/>
                    <a:pt x="414" y="435"/>
                  </a:cubicBezTo>
                  <a:cubicBezTo>
                    <a:pt x="403" y="490"/>
                    <a:pt x="392" y="555"/>
                    <a:pt x="392" y="609"/>
                  </a:cubicBezTo>
                  <a:cubicBezTo>
                    <a:pt x="338" y="1360"/>
                    <a:pt x="251" y="2415"/>
                    <a:pt x="131" y="3492"/>
                  </a:cubicBezTo>
                  <a:cubicBezTo>
                    <a:pt x="131" y="3546"/>
                    <a:pt x="120" y="3601"/>
                    <a:pt x="120" y="3666"/>
                  </a:cubicBezTo>
                  <a:cubicBezTo>
                    <a:pt x="77" y="3993"/>
                    <a:pt x="44" y="4319"/>
                    <a:pt x="11" y="4645"/>
                  </a:cubicBezTo>
                  <a:cubicBezTo>
                    <a:pt x="0" y="4689"/>
                    <a:pt x="33" y="4732"/>
                    <a:pt x="77" y="4743"/>
                  </a:cubicBezTo>
                  <a:cubicBezTo>
                    <a:pt x="131" y="4743"/>
                    <a:pt x="174" y="4711"/>
                    <a:pt x="174" y="4667"/>
                  </a:cubicBezTo>
                  <a:cubicBezTo>
                    <a:pt x="218" y="4330"/>
                    <a:pt x="251" y="3993"/>
                    <a:pt x="294" y="3644"/>
                  </a:cubicBezTo>
                  <a:cubicBezTo>
                    <a:pt x="294" y="3590"/>
                    <a:pt x="305" y="3536"/>
                    <a:pt x="305" y="3470"/>
                  </a:cubicBezTo>
                  <a:cubicBezTo>
                    <a:pt x="425" y="2404"/>
                    <a:pt x="512" y="1360"/>
                    <a:pt x="566" y="620"/>
                  </a:cubicBezTo>
                  <a:cubicBezTo>
                    <a:pt x="577" y="555"/>
                    <a:pt x="577" y="500"/>
                    <a:pt x="577" y="446"/>
                  </a:cubicBezTo>
                  <a:cubicBezTo>
                    <a:pt x="599" y="272"/>
                    <a:pt x="610" y="131"/>
                    <a:pt x="620" y="0"/>
                  </a:cubicBez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473;p121"/>
            <p:cNvSpPr/>
            <p:nvPr/>
          </p:nvSpPr>
          <p:spPr>
            <a:xfrm>
              <a:off x="12198425" y="3309163"/>
              <a:ext cx="29425" cy="91950"/>
            </a:xfrm>
            <a:custGeom>
              <a:avLst/>
              <a:gdLst/>
              <a:ahLst/>
              <a:cxnLst/>
              <a:rect l="l" t="t" r="r" b="b"/>
              <a:pathLst>
                <a:path w="1177" h="3678" extrusionOk="0">
                  <a:moveTo>
                    <a:pt x="207" y="0"/>
                  </a:moveTo>
                  <a:cubicBezTo>
                    <a:pt x="196" y="120"/>
                    <a:pt x="186" y="261"/>
                    <a:pt x="175" y="414"/>
                  </a:cubicBezTo>
                  <a:cubicBezTo>
                    <a:pt x="175" y="468"/>
                    <a:pt x="164" y="533"/>
                    <a:pt x="164" y="588"/>
                  </a:cubicBezTo>
                  <a:cubicBezTo>
                    <a:pt x="88" y="1567"/>
                    <a:pt x="1" y="2937"/>
                    <a:pt x="1" y="3275"/>
                  </a:cubicBezTo>
                  <a:cubicBezTo>
                    <a:pt x="1" y="3394"/>
                    <a:pt x="55" y="3514"/>
                    <a:pt x="142" y="3579"/>
                  </a:cubicBezTo>
                  <a:cubicBezTo>
                    <a:pt x="229" y="3634"/>
                    <a:pt x="316" y="3666"/>
                    <a:pt x="414" y="3677"/>
                  </a:cubicBezTo>
                  <a:lnTo>
                    <a:pt x="588" y="3677"/>
                  </a:lnTo>
                  <a:cubicBezTo>
                    <a:pt x="642" y="3677"/>
                    <a:pt x="697" y="3666"/>
                    <a:pt x="762" y="3655"/>
                  </a:cubicBezTo>
                  <a:cubicBezTo>
                    <a:pt x="860" y="3645"/>
                    <a:pt x="969" y="3623"/>
                    <a:pt x="1078" y="3590"/>
                  </a:cubicBezTo>
                  <a:cubicBezTo>
                    <a:pt x="1177" y="3560"/>
                    <a:pt x="1149" y="3423"/>
                    <a:pt x="1062" y="3423"/>
                  </a:cubicBezTo>
                  <a:cubicBezTo>
                    <a:pt x="1053" y="3423"/>
                    <a:pt x="1044" y="3424"/>
                    <a:pt x="1034" y="3427"/>
                  </a:cubicBezTo>
                  <a:cubicBezTo>
                    <a:pt x="947" y="3449"/>
                    <a:pt x="860" y="3470"/>
                    <a:pt x="784" y="3481"/>
                  </a:cubicBezTo>
                  <a:cubicBezTo>
                    <a:pt x="719" y="3492"/>
                    <a:pt x="664" y="3492"/>
                    <a:pt x="610" y="3503"/>
                  </a:cubicBezTo>
                  <a:cubicBezTo>
                    <a:pt x="588" y="3505"/>
                    <a:pt x="567" y="3506"/>
                    <a:pt x="545" y="3506"/>
                  </a:cubicBezTo>
                  <a:cubicBezTo>
                    <a:pt x="440" y="3506"/>
                    <a:pt x="341" y="3483"/>
                    <a:pt x="251" y="3438"/>
                  </a:cubicBezTo>
                  <a:cubicBezTo>
                    <a:pt x="196" y="3394"/>
                    <a:pt x="164" y="3329"/>
                    <a:pt x="175" y="3264"/>
                  </a:cubicBezTo>
                  <a:cubicBezTo>
                    <a:pt x="164" y="2937"/>
                    <a:pt x="262" y="1567"/>
                    <a:pt x="338" y="599"/>
                  </a:cubicBezTo>
                  <a:cubicBezTo>
                    <a:pt x="338" y="533"/>
                    <a:pt x="349" y="479"/>
                    <a:pt x="349" y="424"/>
                  </a:cubicBezTo>
                  <a:cubicBezTo>
                    <a:pt x="360" y="261"/>
                    <a:pt x="371" y="120"/>
                    <a:pt x="381" y="0"/>
                  </a:cubicBezTo>
                  <a:close/>
                </a:path>
              </a:pathLst>
            </a:custGeom>
            <a:solidFill>
              <a:srgbClr val="B34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474;p121"/>
            <p:cNvSpPr/>
            <p:nvPr/>
          </p:nvSpPr>
          <p:spPr>
            <a:xfrm>
              <a:off x="12144850" y="3274888"/>
              <a:ext cx="174625" cy="55775"/>
            </a:xfrm>
            <a:custGeom>
              <a:avLst/>
              <a:gdLst/>
              <a:ahLst/>
              <a:cxnLst/>
              <a:rect l="l" t="t" r="r" b="b"/>
              <a:pathLst>
                <a:path w="6985" h="2231" extrusionOk="0">
                  <a:moveTo>
                    <a:pt x="588" y="0"/>
                  </a:moveTo>
                  <a:lnTo>
                    <a:pt x="1" y="1600"/>
                  </a:lnTo>
                  <a:cubicBezTo>
                    <a:pt x="151" y="1647"/>
                    <a:pt x="331" y="1666"/>
                    <a:pt x="522" y="1666"/>
                  </a:cubicBezTo>
                  <a:cubicBezTo>
                    <a:pt x="1337" y="1666"/>
                    <a:pt x="2372" y="1317"/>
                    <a:pt x="2372" y="1317"/>
                  </a:cubicBezTo>
                  <a:cubicBezTo>
                    <a:pt x="3558" y="1926"/>
                    <a:pt x="5124" y="2122"/>
                    <a:pt x="6452" y="2231"/>
                  </a:cubicBezTo>
                  <a:lnTo>
                    <a:pt x="69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475;p121"/>
            <p:cNvSpPr/>
            <p:nvPr/>
          </p:nvSpPr>
          <p:spPr>
            <a:xfrm>
              <a:off x="12124725" y="2997213"/>
              <a:ext cx="272525" cy="338900"/>
            </a:xfrm>
            <a:custGeom>
              <a:avLst/>
              <a:gdLst/>
              <a:ahLst/>
              <a:cxnLst/>
              <a:rect l="l" t="t" r="r" b="b"/>
              <a:pathLst>
                <a:path w="10901" h="13556" extrusionOk="0">
                  <a:moveTo>
                    <a:pt x="7485" y="0"/>
                  </a:moveTo>
                  <a:lnTo>
                    <a:pt x="4254" y="272"/>
                  </a:lnTo>
                  <a:lnTo>
                    <a:pt x="3949" y="294"/>
                  </a:lnTo>
                  <a:cubicBezTo>
                    <a:pt x="3493" y="349"/>
                    <a:pt x="3014" y="338"/>
                    <a:pt x="2720" y="403"/>
                  </a:cubicBezTo>
                  <a:cubicBezTo>
                    <a:pt x="2448" y="457"/>
                    <a:pt x="2296" y="446"/>
                    <a:pt x="2024" y="523"/>
                  </a:cubicBezTo>
                  <a:cubicBezTo>
                    <a:pt x="1382" y="718"/>
                    <a:pt x="1404" y="1567"/>
                    <a:pt x="1208" y="2633"/>
                  </a:cubicBezTo>
                  <a:cubicBezTo>
                    <a:pt x="1208" y="2655"/>
                    <a:pt x="1208" y="2666"/>
                    <a:pt x="1197" y="2687"/>
                  </a:cubicBezTo>
                  <a:lnTo>
                    <a:pt x="1197" y="2709"/>
                  </a:lnTo>
                  <a:cubicBezTo>
                    <a:pt x="1165" y="2883"/>
                    <a:pt x="1121" y="3068"/>
                    <a:pt x="1077" y="3242"/>
                  </a:cubicBezTo>
                  <a:cubicBezTo>
                    <a:pt x="1023" y="3438"/>
                    <a:pt x="969" y="3634"/>
                    <a:pt x="903" y="3830"/>
                  </a:cubicBezTo>
                  <a:cubicBezTo>
                    <a:pt x="534" y="4994"/>
                    <a:pt x="88" y="5527"/>
                    <a:pt x="164" y="6267"/>
                  </a:cubicBezTo>
                  <a:cubicBezTo>
                    <a:pt x="229" y="6930"/>
                    <a:pt x="903" y="7833"/>
                    <a:pt x="1088" y="8029"/>
                  </a:cubicBezTo>
                  <a:lnTo>
                    <a:pt x="1154" y="8105"/>
                  </a:lnTo>
                  <a:cubicBezTo>
                    <a:pt x="1154" y="8138"/>
                    <a:pt x="1154" y="8159"/>
                    <a:pt x="1143" y="8192"/>
                  </a:cubicBezTo>
                  <a:cubicBezTo>
                    <a:pt x="1132" y="8301"/>
                    <a:pt x="1110" y="8442"/>
                    <a:pt x="1088" y="8595"/>
                  </a:cubicBezTo>
                  <a:cubicBezTo>
                    <a:pt x="806" y="11282"/>
                    <a:pt x="1" y="12761"/>
                    <a:pt x="1" y="12761"/>
                  </a:cubicBezTo>
                  <a:cubicBezTo>
                    <a:pt x="1524" y="12750"/>
                    <a:pt x="2448" y="12554"/>
                    <a:pt x="3275" y="11869"/>
                  </a:cubicBezTo>
                  <a:cubicBezTo>
                    <a:pt x="4842" y="13501"/>
                    <a:pt x="8703" y="13555"/>
                    <a:pt x="8703" y="13555"/>
                  </a:cubicBezTo>
                  <a:cubicBezTo>
                    <a:pt x="8323" y="12304"/>
                    <a:pt x="8192" y="10096"/>
                    <a:pt x="8192" y="10096"/>
                  </a:cubicBezTo>
                  <a:cubicBezTo>
                    <a:pt x="8257" y="9639"/>
                    <a:pt x="8257" y="9149"/>
                    <a:pt x="8388" y="8660"/>
                  </a:cubicBezTo>
                  <a:cubicBezTo>
                    <a:pt x="8769" y="7561"/>
                    <a:pt x="9215" y="6778"/>
                    <a:pt x="9606" y="5636"/>
                  </a:cubicBezTo>
                  <a:lnTo>
                    <a:pt x="9683" y="5418"/>
                  </a:lnTo>
                  <a:lnTo>
                    <a:pt x="9737" y="5277"/>
                  </a:lnTo>
                  <a:cubicBezTo>
                    <a:pt x="9878" y="4918"/>
                    <a:pt x="10009" y="4569"/>
                    <a:pt x="10150" y="4221"/>
                  </a:cubicBezTo>
                  <a:cubicBezTo>
                    <a:pt x="10792" y="2731"/>
                    <a:pt x="10901" y="1056"/>
                    <a:pt x="9356" y="544"/>
                  </a:cubicBezTo>
                  <a:cubicBezTo>
                    <a:pt x="9247" y="501"/>
                    <a:pt x="9139" y="468"/>
                    <a:pt x="9030" y="436"/>
                  </a:cubicBezTo>
                  <a:cubicBezTo>
                    <a:pt x="8301" y="207"/>
                    <a:pt x="7692" y="55"/>
                    <a:pt x="7529" y="11"/>
                  </a:cubicBezTo>
                  <a:lnTo>
                    <a:pt x="7485" y="0"/>
                  </a:ln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476;p121"/>
            <p:cNvSpPr/>
            <p:nvPr/>
          </p:nvSpPr>
          <p:spPr>
            <a:xfrm>
              <a:off x="12224000" y="3001013"/>
              <a:ext cx="82150" cy="92500"/>
            </a:xfrm>
            <a:custGeom>
              <a:avLst/>
              <a:gdLst/>
              <a:ahLst/>
              <a:cxnLst/>
              <a:rect l="l" t="t" r="r" b="b"/>
              <a:pathLst>
                <a:path w="3286" h="3700" extrusionOk="0">
                  <a:moveTo>
                    <a:pt x="3286" y="1"/>
                  </a:moveTo>
                  <a:lnTo>
                    <a:pt x="3286" y="1"/>
                  </a:lnTo>
                  <a:cubicBezTo>
                    <a:pt x="2812" y="315"/>
                    <a:pt x="2275" y="406"/>
                    <a:pt x="1809" y="406"/>
                  </a:cubicBezTo>
                  <a:cubicBezTo>
                    <a:pt x="1161" y="406"/>
                    <a:pt x="653" y="229"/>
                    <a:pt x="653" y="229"/>
                  </a:cubicBezTo>
                  <a:cubicBezTo>
                    <a:pt x="337" y="1361"/>
                    <a:pt x="120" y="2525"/>
                    <a:pt x="0" y="3699"/>
                  </a:cubicBezTo>
                  <a:cubicBezTo>
                    <a:pt x="2546" y="1567"/>
                    <a:pt x="3285" y="1"/>
                    <a:pt x="3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477;p121"/>
            <p:cNvSpPr/>
            <p:nvPr/>
          </p:nvSpPr>
          <p:spPr>
            <a:xfrm>
              <a:off x="12238400" y="3001013"/>
              <a:ext cx="67750" cy="34275"/>
            </a:xfrm>
            <a:custGeom>
              <a:avLst/>
              <a:gdLst/>
              <a:ahLst/>
              <a:cxnLst/>
              <a:rect l="l" t="t" r="r" b="b"/>
              <a:pathLst>
                <a:path w="2710" h="1371" extrusionOk="0">
                  <a:moveTo>
                    <a:pt x="2710" y="1"/>
                  </a:moveTo>
                  <a:lnTo>
                    <a:pt x="77" y="110"/>
                  </a:lnTo>
                  <a:lnTo>
                    <a:pt x="44" y="545"/>
                  </a:lnTo>
                  <a:cubicBezTo>
                    <a:pt x="1" y="1088"/>
                    <a:pt x="242" y="1371"/>
                    <a:pt x="655" y="1371"/>
                  </a:cubicBezTo>
                  <a:cubicBezTo>
                    <a:pt x="862" y="1371"/>
                    <a:pt x="1113" y="1299"/>
                    <a:pt x="1393" y="1154"/>
                  </a:cubicBezTo>
                  <a:cubicBezTo>
                    <a:pt x="2057" y="817"/>
                    <a:pt x="2612" y="316"/>
                    <a:pt x="2710" y="1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478;p121"/>
            <p:cNvSpPr/>
            <p:nvPr/>
          </p:nvSpPr>
          <p:spPr>
            <a:xfrm>
              <a:off x="12198850" y="2914613"/>
              <a:ext cx="20000" cy="35725"/>
            </a:xfrm>
            <a:custGeom>
              <a:avLst/>
              <a:gdLst/>
              <a:ahLst/>
              <a:cxnLst/>
              <a:rect l="l" t="t" r="r" b="b"/>
              <a:pathLst>
                <a:path w="800" h="1429" extrusionOk="0">
                  <a:moveTo>
                    <a:pt x="453" y="1"/>
                  </a:moveTo>
                  <a:cubicBezTo>
                    <a:pt x="364" y="1"/>
                    <a:pt x="274" y="52"/>
                    <a:pt x="201" y="204"/>
                  </a:cubicBezTo>
                  <a:cubicBezTo>
                    <a:pt x="0" y="616"/>
                    <a:pt x="124" y="1428"/>
                    <a:pt x="608" y="1428"/>
                  </a:cubicBezTo>
                  <a:cubicBezTo>
                    <a:pt x="648" y="1428"/>
                    <a:pt x="690" y="1423"/>
                    <a:pt x="734" y="1412"/>
                  </a:cubicBezTo>
                  <a:lnTo>
                    <a:pt x="800" y="204"/>
                  </a:lnTo>
                  <a:cubicBezTo>
                    <a:pt x="800" y="204"/>
                    <a:pt x="630" y="1"/>
                    <a:pt x="453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479;p121"/>
            <p:cNvSpPr/>
            <p:nvPr/>
          </p:nvSpPr>
          <p:spPr>
            <a:xfrm>
              <a:off x="12240575" y="2960763"/>
              <a:ext cx="65575" cy="56700"/>
            </a:xfrm>
            <a:custGeom>
              <a:avLst/>
              <a:gdLst/>
              <a:ahLst/>
              <a:cxnLst/>
              <a:rect l="l" t="t" r="r" b="b"/>
              <a:pathLst>
                <a:path w="2623" h="2268" extrusionOk="0">
                  <a:moveTo>
                    <a:pt x="2427" y="1"/>
                  </a:moveTo>
                  <a:lnTo>
                    <a:pt x="2427" y="1"/>
                  </a:lnTo>
                  <a:cubicBezTo>
                    <a:pt x="2296" y="55"/>
                    <a:pt x="2177" y="120"/>
                    <a:pt x="2057" y="197"/>
                  </a:cubicBezTo>
                  <a:cubicBezTo>
                    <a:pt x="2002" y="218"/>
                    <a:pt x="1948" y="240"/>
                    <a:pt x="1894" y="262"/>
                  </a:cubicBezTo>
                  <a:cubicBezTo>
                    <a:pt x="1442" y="452"/>
                    <a:pt x="787" y="680"/>
                    <a:pt x="201" y="680"/>
                  </a:cubicBezTo>
                  <a:cubicBezTo>
                    <a:pt x="152" y="680"/>
                    <a:pt x="103" y="679"/>
                    <a:pt x="55" y="675"/>
                  </a:cubicBezTo>
                  <a:lnTo>
                    <a:pt x="1" y="1894"/>
                  </a:lnTo>
                  <a:cubicBezTo>
                    <a:pt x="1" y="1894"/>
                    <a:pt x="246" y="2267"/>
                    <a:pt x="878" y="2267"/>
                  </a:cubicBezTo>
                  <a:cubicBezTo>
                    <a:pt x="1286" y="2267"/>
                    <a:pt x="1855" y="2112"/>
                    <a:pt x="2623" y="1600"/>
                  </a:cubicBezTo>
                  <a:cubicBezTo>
                    <a:pt x="2438" y="1132"/>
                    <a:pt x="2285" y="479"/>
                    <a:pt x="2427" y="1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480;p121"/>
            <p:cNvSpPr/>
            <p:nvPr/>
          </p:nvSpPr>
          <p:spPr>
            <a:xfrm>
              <a:off x="12241125" y="2965663"/>
              <a:ext cx="50875" cy="26400"/>
            </a:xfrm>
            <a:custGeom>
              <a:avLst/>
              <a:gdLst/>
              <a:ahLst/>
              <a:cxnLst/>
              <a:rect l="l" t="t" r="r" b="b"/>
              <a:pathLst>
                <a:path w="2035" h="1056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980" y="22"/>
                    <a:pt x="1926" y="44"/>
                    <a:pt x="1872" y="66"/>
                  </a:cubicBezTo>
                  <a:cubicBezTo>
                    <a:pt x="1420" y="256"/>
                    <a:pt x="765" y="484"/>
                    <a:pt x="179" y="484"/>
                  </a:cubicBezTo>
                  <a:cubicBezTo>
                    <a:pt x="130" y="484"/>
                    <a:pt x="81" y="483"/>
                    <a:pt x="33" y="479"/>
                  </a:cubicBezTo>
                  <a:lnTo>
                    <a:pt x="1" y="1056"/>
                  </a:lnTo>
                  <a:cubicBezTo>
                    <a:pt x="534" y="936"/>
                    <a:pt x="1502" y="653"/>
                    <a:pt x="2035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481;p121"/>
            <p:cNvSpPr/>
            <p:nvPr/>
          </p:nvSpPr>
          <p:spPr>
            <a:xfrm>
              <a:off x="12207950" y="2852063"/>
              <a:ext cx="98750" cy="126100"/>
            </a:xfrm>
            <a:custGeom>
              <a:avLst/>
              <a:gdLst/>
              <a:ahLst/>
              <a:cxnLst/>
              <a:rect l="l" t="t" r="r" b="b"/>
              <a:pathLst>
                <a:path w="3950" h="5044" extrusionOk="0">
                  <a:moveTo>
                    <a:pt x="2166" y="1"/>
                  </a:moveTo>
                  <a:cubicBezTo>
                    <a:pt x="1679" y="1"/>
                    <a:pt x="1261" y="194"/>
                    <a:pt x="979" y="280"/>
                  </a:cubicBezTo>
                  <a:cubicBezTo>
                    <a:pt x="392" y="465"/>
                    <a:pt x="11" y="1237"/>
                    <a:pt x="11" y="2325"/>
                  </a:cubicBezTo>
                  <a:cubicBezTo>
                    <a:pt x="0" y="3663"/>
                    <a:pt x="44" y="4338"/>
                    <a:pt x="294" y="4610"/>
                  </a:cubicBezTo>
                  <a:cubicBezTo>
                    <a:pt x="602" y="4930"/>
                    <a:pt x="1019" y="5044"/>
                    <a:pt x="1458" y="5044"/>
                  </a:cubicBezTo>
                  <a:cubicBezTo>
                    <a:pt x="2509" y="5044"/>
                    <a:pt x="3678" y="4390"/>
                    <a:pt x="3732" y="4360"/>
                  </a:cubicBezTo>
                  <a:cubicBezTo>
                    <a:pt x="3754" y="4262"/>
                    <a:pt x="3775" y="4164"/>
                    <a:pt x="3786" y="4077"/>
                  </a:cubicBezTo>
                  <a:cubicBezTo>
                    <a:pt x="3928" y="3326"/>
                    <a:pt x="3949" y="2565"/>
                    <a:pt x="3862" y="1814"/>
                  </a:cubicBezTo>
                  <a:cubicBezTo>
                    <a:pt x="3906" y="1063"/>
                    <a:pt x="3460" y="367"/>
                    <a:pt x="2764" y="106"/>
                  </a:cubicBezTo>
                  <a:cubicBezTo>
                    <a:pt x="2556" y="30"/>
                    <a:pt x="2356" y="1"/>
                    <a:pt x="2166" y="1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482;p121"/>
            <p:cNvSpPr/>
            <p:nvPr/>
          </p:nvSpPr>
          <p:spPr>
            <a:xfrm>
              <a:off x="12204950" y="2885438"/>
              <a:ext cx="25875" cy="14150"/>
            </a:xfrm>
            <a:custGeom>
              <a:avLst/>
              <a:gdLst/>
              <a:ahLst/>
              <a:cxnLst/>
              <a:rect l="l" t="t" r="r" b="b"/>
              <a:pathLst>
                <a:path w="1035" h="566" extrusionOk="0">
                  <a:moveTo>
                    <a:pt x="817" y="0"/>
                  </a:moveTo>
                  <a:cubicBezTo>
                    <a:pt x="1" y="87"/>
                    <a:pt x="131" y="566"/>
                    <a:pt x="131" y="566"/>
                  </a:cubicBezTo>
                  <a:cubicBezTo>
                    <a:pt x="447" y="196"/>
                    <a:pt x="871" y="414"/>
                    <a:pt x="958" y="218"/>
                  </a:cubicBezTo>
                  <a:cubicBezTo>
                    <a:pt x="1034" y="22"/>
                    <a:pt x="817" y="0"/>
                    <a:pt x="817" y="0"/>
                  </a:cubicBezTo>
                  <a:close/>
                </a:path>
              </a:pathLst>
            </a:custGeom>
            <a:solidFill>
              <a:srgbClr val="AD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483;p121"/>
            <p:cNvSpPr/>
            <p:nvPr/>
          </p:nvSpPr>
          <p:spPr>
            <a:xfrm>
              <a:off x="12244675" y="2885438"/>
              <a:ext cx="25850" cy="14150"/>
            </a:xfrm>
            <a:custGeom>
              <a:avLst/>
              <a:gdLst/>
              <a:ahLst/>
              <a:cxnLst/>
              <a:rect l="l" t="t" r="r" b="b"/>
              <a:pathLst>
                <a:path w="1034" h="566" extrusionOk="0">
                  <a:moveTo>
                    <a:pt x="218" y="0"/>
                  </a:moveTo>
                  <a:cubicBezTo>
                    <a:pt x="218" y="0"/>
                    <a:pt x="0" y="22"/>
                    <a:pt x="76" y="218"/>
                  </a:cubicBezTo>
                  <a:cubicBezTo>
                    <a:pt x="163" y="414"/>
                    <a:pt x="587" y="196"/>
                    <a:pt x="892" y="566"/>
                  </a:cubicBezTo>
                  <a:cubicBezTo>
                    <a:pt x="892" y="566"/>
                    <a:pt x="1033" y="87"/>
                    <a:pt x="218" y="0"/>
                  </a:cubicBezTo>
                  <a:close/>
                </a:path>
              </a:pathLst>
            </a:custGeom>
            <a:solidFill>
              <a:srgbClr val="AD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484;p121"/>
            <p:cNvSpPr/>
            <p:nvPr/>
          </p:nvSpPr>
          <p:spPr>
            <a:xfrm>
              <a:off x="12251725" y="2919438"/>
              <a:ext cx="23425" cy="9275"/>
            </a:xfrm>
            <a:custGeom>
              <a:avLst/>
              <a:gdLst/>
              <a:ahLst/>
              <a:cxnLst/>
              <a:rect l="l" t="t" r="r" b="b"/>
              <a:pathLst>
                <a:path w="937" h="371" extrusionOk="0">
                  <a:moveTo>
                    <a:pt x="469" y="0"/>
                  </a:moveTo>
                  <a:cubicBezTo>
                    <a:pt x="208" y="0"/>
                    <a:pt x="1" y="87"/>
                    <a:pt x="1" y="185"/>
                  </a:cubicBezTo>
                  <a:cubicBezTo>
                    <a:pt x="1" y="294"/>
                    <a:pt x="208" y="370"/>
                    <a:pt x="469" y="370"/>
                  </a:cubicBezTo>
                  <a:cubicBezTo>
                    <a:pt x="719" y="370"/>
                    <a:pt x="936" y="294"/>
                    <a:pt x="936" y="185"/>
                  </a:cubicBezTo>
                  <a:cubicBezTo>
                    <a:pt x="936" y="87"/>
                    <a:pt x="719" y="0"/>
                    <a:pt x="469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485;p121"/>
            <p:cNvSpPr/>
            <p:nvPr/>
          </p:nvSpPr>
          <p:spPr>
            <a:xfrm>
              <a:off x="12204400" y="2919438"/>
              <a:ext cx="14450" cy="9275"/>
            </a:xfrm>
            <a:custGeom>
              <a:avLst/>
              <a:gdLst/>
              <a:ahLst/>
              <a:cxnLst/>
              <a:rect l="l" t="t" r="r" b="b"/>
              <a:pathLst>
                <a:path w="578" h="371" extrusionOk="0">
                  <a:moveTo>
                    <a:pt x="12" y="0"/>
                  </a:moveTo>
                  <a:lnTo>
                    <a:pt x="1" y="370"/>
                  </a:lnTo>
                  <a:lnTo>
                    <a:pt x="110" y="370"/>
                  </a:lnTo>
                  <a:cubicBezTo>
                    <a:pt x="371" y="370"/>
                    <a:pt x="578" y="283"/>
                    <a:pt x="578" y="185"/>
                  </a:cubicBezTo>
                  <a:cubicBezTo>
                    <a:pt x="578" y="87"/>
                    <a:pt x="371" y="0"/>
                    <a:pt x="110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486;p121"/>
            <p:cNvSpPr/>
            <p:nvPr/>
          </p:nvSpPr>
          <p:spPr>
            <a:xfrm>
              <a:off x="12249825" y="2903938"/>
              <a:ext cx="6825" cy="12525"/>
            </a:xfrm>
            <a:custGeom>
              <a:avLst/>
              <a:gdLst/>
              <a:ahLst/>
              <a:cxnLst/>
              <a:rect l="l" t="t" r="r" b="b"/>
              <a:pathLst>
                <a:path w="273" h="501" extrusionOk="0">
                  <a:moveTo>
                    <a:pt x="131" y="0"/>
                  </a:moveTo>
                  <a:cubicBezTo>
                    <a:pt x="55" y="0"/>
                    <a:pt x="1" y="109"/>
                    <a:pt x="1" y="250"/>
                  </a:cubicBezTo>
                  <a:cubicBezTo>
                    <a:pt x="1" y="392"/>
                    <a:pt x="55" y="500"/>
                    <a:pt x="131" y="500"/>
                  </a:cubicBezTo>
                  <a:cubicBezTo>
                    <a:pt x="207" y="500"/>
                    <a:pt x="273" y="392"/>
                    <a:pt x="273" y="250"/>
                  </a:cubicBezTo>
                  <a:cubicBezTo>
                    <a:pt x="273" y="109"/>
                    <a:pt x="207" y="0"/>
                    <a:pt x="131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487;p121"/>
            <p:cNvSpPr/>
            <p:nvPr/>
          </p:nvSpPr>
          <p:spPr>
            <a:xfrm>
              <a:off x="12215300" y="2903938"/>
              <a:ext cx="6825" cy="12525"/>
            </a:xfrm>
            <a:custGeom>
              <a:avLst/>
              <a:gdLst/>
              <a:ahLst/>
              <a:cxnLst/>
              <a:rect l="l" t="t" r="r" b="b"/>
              <a:pathLst>
                <a:path w="273" h="501" extrusionOk="0">
                  <a:moveTo>
                    <a:pt x="131" y="0"/>
                  </a:moveTo>
                  <a:cubicBezTo>
                    <a:pt x="65" y="0"/>
                    <a:pt x="0" y="109"/>
                    <a:pt x="0" y="250"/>
                  </a:cubicBezTo>
                  <a:cubicBezTo>
                    <a:pt x="0" y="392"/>
                    <a:pt x="65" y="500"/>
                    <a:pt x="131" y="500"/>
                  </a:cubicBezTo>
                  <a:cubicBezTo>
                    <a:pt x="207" y="500"/>
                    <a:pt x="272" y="392"/>
                    <a:pt x="272" y="250"/>
                  </a:cubicBezTo>
                  <a:cubicBezTo>
                    <a:pt x="272" y="109"/>
                    <a:pt x="207" y="0"/>
                    <a:pt x="131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488;p121"/>
            <p:cNvSpPr/>
            <p:nvPr/>
          </p:nvSpPr>
          <p:spPr>
            <a:xfrm>
              <a:off x="12218875" y="2934363"/>
              <a:ext cx="31000" cy="9025"/>
            </a:xfrm>
            <a:custGeom>
              <a:avLst/>
              <a:gdLst/>
              <a:ahLst/>
              <a:cxnLst/>
              <a:rect l="l" t="t" r="r" b="b"/>
              <a:pathLst>
                <a:path w="1240" h="361" extrusionOk="0">
                  <a:moveTo>
                    <a:pt x="1152" y="0"/>
                  </a:moveTo>
                  <a:cubicBezTo>
                    <a:pt x="1141" y="0"/>
                    <a:pt x="1129" y="4"/>
                    <a:pt x="1119" y="12"/>
                  </a:cubicBezTo>
                  <a:cubicBezTo>
                    <a:pt x="1104" y="27"/>
                    <a:pt x="834" y="245"/>
                    <a:pt x="529" y="245"/>
                  </a:cubicBezTo>
                  <a:cubicBezTo>
                    <a:pt x="392" y="245"/>
                    <a:pt x="249" y="202"/>
                    <a:pt x="118" y="78"/>
                  </a:cubicBezTo>
                  <a:cubicBezTo>
                    <a:pt x="105" y="64"/>
                    <a:pt x="91" y="59"/>
                    <a:pt x="77" y="59"/>
                  </a:cubicBezTo>
                  <a:cubicBezTo>
                    <a:pt x="35" y="59"/>
                    <a:pt x="1" y="113"/>
                    <a:pt x="42" y="154"/>
                  </a:cubicBezTo>
                  <a:cubicBezTo>
                    <a:pt x="173" y="284"/>
                    <a:pt x="347" y="360"/>
                    <a:pt x="521" y="360"/>
                  </a:cubicBezTo>
                  <a:cubicBezTo>
                    <a:pt x="771" y="339"/>
                    <a:pt x="999" y="252"/>
                    <a:pt x="1195" y="99"/>
                  </a:cubicBezTo>
                  <a:cubicBezTo>
                    <a:pt x="1239" y="64"/>
                    <a:pt x="1198" y="0"/>
                    <a:pt x="1152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489;p121"/>
            <p:cNvSpPr/>
            <p:nvPr/>
          </p:nvSpPr>
          <p:spPr>
            <a:xfrm>
              <a:off x="12226725" y="2905088"/>
              <a:ext cx="11700" cy="18450"/>
            </a:xfrm>
            <a:custGeom>
              <a:avLst/>
              <a:gdLst/>
              <a:ahLst/>
              <a:cxnLst/>
              <a:rect l="l" t="t" r="r" b="b"/>
              <a:pathLst>
                <a:path w="468" h="738" extrusionOk="0">
                  <a:moveTo>
                    <a:pt x="275" y="1"/>
                  </a:moveTo>
                  <a:cubicBezTo>
                    <a:pt x="253" y="1"/>
                    <a:pt x="230" y="12"/>
                    <a:pt x="218" y="41"/>
                  </a:cubicBezTo>
                  <a:lnTo>
                    <a:pt x="11" y="650"/>
                  </a:lnTo>
                  <a:cubicBezTo>
                    <a:pt x="0" y="661"/>
                    <a:pt x="0" y="683"/>
                    <a:pt x="11" y="694"/>
                  </a:cubicBezTo>
                  <a:cubicBezTo>
                    <a:pt x="11" y="705"/>
                    <a:pt x="33" y="716"/>
                    <a:pt x="44" y="726"/>
                  </a:cubicBezTo>
                  <a:cubicBezTo>
                    <a:pt x="87" y="726"/>
                    <a:pt x="120" y="737"/>
                    <a:pt x="163" y="737"/>
                  </a:cubicBezTo>
                  <a:cubicBezTo>
                    <a:pt x="250" y="737"/>
                    <a:pt x="348" y="716"/>
                    <a:pt x="424" y="672"/>
                  </a:cubicBezTo>
                  <a:cubicBezTo>
                    <a:pt x="457" y="661"/>
                    <a:pt x="468" y="629"/>
                    <a:pt x="457" y="596"/>
                  </a:cubicBezTo>
                  <a:cubicBezTo>
                    <a:pt x="443" y="575"/>
                    <a:pt x="424" y="563"/>
                    <a:pt x="404" y="563"/>
                  </a:cubicBezTo>
                  <a:cubicBezTo>
                    <a:pt x="393" y="563"/>
                    <a:pt x="381" y="566"/>
                    <a:pt x="370" y="574"/>
                  </a:cubicBezTo>
                  <a:cubicBezTo>
                    <a:pt x="316" y="601"/>
                    <a:pt x="248" y="620"/>
                    <a:pt x="183" y="620"/>
                  </a:cubicBezTo>
                  <a:cubicBezTo>
                    <a:pt x="169" y="620"/>
                    <a:pt x="155" y="620"/>
                    <a:pt x="141" y="618"/>
                  </a:cubicBezTo>
                  <a:lnTo>
                    <a:pt x="326" y="74"/>
                  </a:lnTo>
                  <a:cubicBezTo>
                    <a:pt x="347" y="33"/>
                    <a:pt x="312" y="1"/>
                    <a:pt x="275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490;p121"/>
            <p:cNvSpPr/>
            <p:nvPr/>
          </p:nvSpPr>
          <p:spPr>
            <a:xfrm>
              <a:off x="12289800" y="2946888"/>
              <a:ext cx="12825" cy="14175"/>
            </a:xfrm>
            <a:custGeom>
              <a:avLst/>
              <a:gdLst/>
              <a:ahLst/>
              <a:cxnLst/>
              <a:rect l="l" t="t" r="r" b="b"/>
              <a:pathLst>
                <a:path w="513" h="567" extrusionOk="0">
                  <a:moveTo>
                    <a:pt x="1" y="1"/>
                  </a:moveTo>
                  <a:cubicBezTo>
                    <a:pt x="12" y="23"/>
                    <a:pt x="197" y="447"/>
                    <a:pt x="458" y="567"/>
                  </a:cubicBezTo>
                  <a:cubicBezTo>
                    <a:pt x="480" y="469"/>
                    <a:pt x="501" y="371"/>
                    <a:pt x="512" y="284"/>
                  </a:cubicBezTo>
                  <a:cubicBezTo>
                    <a:pt x="327" y="240"/>
                    <a:pt x="142" y="142"/>
                    <a:pt x="1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491;p121"/>
            <p:cNvSpPr/>
            <p:nvPr/>
          </p:nvSpPr>
          <p:spPr>
            <a:xfrm>
              <a:off x="12296325" y="2913213"/>
              <a:ext cx="31200" cy="40575"/>
            </a:xfrm>
            <a:custGeom>
              <a:avLst/>
              <a:gdLst/>
              <a:ahLst/>
              <a:cxnLst/>
              <a:rect l="l" t="t" r="r" b="b"/>
              <a:pathLst>
                <a:path w="1248" h="1623" extrusionOk="0">
                  <a:moveTo>
                    <a:pt x="594" y="1"/>
                  </a:moveTo>
                  <a:cubicBezTo>
                    <a:pt x="285" y="1"/>
                    <a:pt x="1" y="380"/>
                    <a:pt x="1" y="380"/>
                  </a:cubicBezTo>
                  <a:lnTo>
                    <a:pt x="1" y="1533"/>
                  </a:lnTo>
                  <a:cubicBezTo>
                    <a:pt x="96" y="1595"/>
                    <a:pt x="190" y="1623"/>
                    <a:pt x="281" y="1623"/>
                  </a:cubicBezTo>
                  <a:cubicBezTo>
                    <a:pt x="825" y="1623"/>
                    <a:pt x="1247" y="638"/>
                    <a:pt x="958" y="227"/>
                  </a:cubicBezTo>
                  <a:cubicBezTo>
                    <a:pt x="844" y="60"/>
                    <a:pt x="717" y="1"/>
                    <a:pt x="594" y="1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492;p121"/>
            <p:cNvSpPr/>
            <p:nvPr/>
          </p:nvSpPr>
          <p:spPr>
            <a:xfrm>
              <a:off x="12302875" y="2942013"/>
              <a:ext cx="8175" cy="6725"/>
            </a:xfrm>
            <a:custGeom>
              <a:avLst/>
              <a:gdLst/>
              <a:ahLst/>
              <a:cxnLst/>
              <a:rect l="l" t="t" r="r" b="b"/>
              <a:pathLst>
                <a:path w="327" h="269" extrusionOk="0">
                  <a:moveTo>
                    <a:pt x="185" y="0"/>
                  </a:moveTo>
                  <a:cubicBezTo>
                    <a:pt x="65" y="0"/>
                    <a:pt x="0" y="141"/>
                    <a:pt x="87" y="229"/>
                  </a:cubicBezTo>
                  <a:cubicBezTo>
                    <a:pt x="115" y="256"/>
                    <a:pt x="149" y="268"/>
                    <a:pt x="183" y="268"/>
                  </a:cubicBezTo>
                  <a:cubicBezTo>
                    <a:pt x="256" y="268"/>
                    <a:pt x="326" y="212"/>
                    <a:pt x="326" y="131"/>
                  </a:cubicBezTo>
                  <a:cubicBezTo>
                    <a:pt x="326" y="54"/>
                    <a:pt x="26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493;p121"/>
            <p:cNvSpPr/>
            <p:nvPr/>
          </p:nvSpPr>
          <p:spPr>
            <a:xfrm>
              <a:off x="12296875" y="2922613"/>
              <a:ext cx="18625" cy="23500"/>
            </a:xfrm>
            <a:custGeom>
              <a:avLst/>
              <a:gdLst/>
              <a:ahLst/>
              <a:cxnLst/>
              <a:rect l="l" t="t" r="r" b="b"/>
              <a:pathLst>
                <a:path w="745" h="940" extrusionOk="0">
                  <a:moveTo>
                    <a:pt x="651" y="1"/>
                  </a:moveTo>
                  <a:cubicBezTo>
                    <a:pt x="645" y="1"/>
                    <a:pt x="639" y="2"/>
                    <a:pt x="632" y="4"/>
                  </a:cubicBezTo>
                  <a:cubicBezTo>
                    <a:pt x="284" y="167"/>
                    <a:pt x="44" y="493"/>
                    <a:pt x="1" y="874"/>
                  </a:cubicBezTo>
                  <a:cubicBezTo>
                    <a:pt x="1" y="907"/>
                    <a:pt x="22" y="928"/>
                    <a:pt x="55" y="939"/>
                  </a:cubicBezTo>
                  <a:cubicBezTo>
                    <a:pt x="88" y="939"/>
                    <a:pt x="109" y="917"/>
                    <a:pt x="120" y="885"/>
                  </a:cubicBezTo>
                  <a:cubicBezTo>
                    <a:pt x="153" y="548"/>
                    <a:pt x="360" y="254"/>
                    <a:pt x="675" y="112"/>
                  </a:cubicBezTo>
                  <a:cubicBezTo>
                    <a:pt x="744" y="93"/>
                    <a:pt x="715" y="1"/>
                    <a:pt x="651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494;p121"/>
            <p:cNvSpPr/>
            <p:nvPr/>
          </p:nvSpPr>
          <p:spPr>
            <a:xfrm>
              <a:off x="12300650" y="2931213"/>
              <a:ext cx="12575" cy="6200"/>
            </a:xfrm>
            <a:custGeom>
              <a:avLst/>
              <a:gdLst/>
              <a:ahLst/>
              <a:cxnLst/>
              <a:rect l="l" t="t" r="r" b="b"/>
              <a:pathLst>
                <a:path w="503" h="248" extrusionOk="0">
                  <a:moveTo>
                    <a:pt x="137" y="0"/>
                  </a:moveTo>
                  <a:cubicBezTo>
                    <a:pt x="117" y="0"/>
                    <a:pt x="97" y="3"/>
                    <a:pt x="78" y="8"/>
                  </a:cubicBezTo>
                  <a:cubicBezTo>
                    <a:pt x="1" y="17"/>
                    <a:pt x="18" y="122"/>
                    <a:pt x="76" y="122"/>
                  </a:cubicBezTo>
                  <a:cubicBezTo>
                    <a:pt x="84" y="122"/>
                    <a:pt x="91" y="120"/>
                    <a:pt x="100" y="117"/>
                  </a:cubicBezTo>
                  <a:cubicBezTo>
                    <a:pt x="110" y="114"/>
                    <a:pt x="120" y="113"/>
                    <a:pt x="130" y="113"/>
                  </a:cubicBezTo>
                  <a:cubicBezTo>
                    <a:pt x="227" y="113"/>
                    <a:pt x="355" y="197"/>
                    <a:pt x="405" y="236"/>
                  </a:cubicBezTo>
                  <a:cubicBezTo>
                    <a:pt x="415" y="236"/>
                    <a:pt x="426" y="247"/>
                    <a:pt x="437" y="247"/>
                  </a:cubicBezTo>
                  <a:cubicBezTo>
                    <a:pt x="448" y="247"/>
                    <a:pt x="470" y="236"/>
                    <a:pt x="481" y="225"/>
                  </a:cubicBezTo>
                  <a:cubicBezTo>
                    <a:pt x="502" y="204"/>
                    <a:pt x="492" y="160"/>
                    <a:pt x="470" y="138"/>
                  </a:cubicBezTo>
                  <a:cubicBezTo>
                    <a:pt x="451" y="129"/>
                    <a:pt x="287" y="0"/>
                    <a:pt x="137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495;p121"/>
            <p:cNvSpPr/>
            <p:nvPr/>
          </p:nvSpPr>
          <p:spPr>
            <a:xfrm>
              <a:off x="12194900" y="2836313"/>
              <a:ext cx="118825" cy="56100"/>
            </a:xfrm>
            <a:custGeom>
              <a:avLst/>
              <a:gdLst/>
              <a:ahLst/>
              <a:cxnLst/>
              <a:rect l="l" t="t" r="r" b="b"/>
              <a:pathLst>
                <a:path w="4753" h="2244" extrusionOk="0">
                  <a:moveTo>
                    <a:pt x="2593" y="1"/>
                  </a:moveTo>
                  <a:cubicBezTo>
                    <a:pt x="2135" y="1"/>
                    <a:pt x="1693" y="84"/>
                    <a:pt x="1393" y="214"/>
                  </a:cubicBezTo>
                  <a:cubicBezTo>
                    <a:pt x="403" y="627"/>
                    <a:pt x="0" y="1878"/>
                    <a:pt x="305" y="1954"/>
                  </a:cubicBezTo>
                  <a:cubicBezTo>
                    <a:pt x="316" y="1957"/>
                    <a:pt x="327" y="1958"/>
                    <a:pt x="338" y="1958"/>
                  </a:cubicBezTo>
                  <a:cubicBezTo>
                    <a:pt x="508" y="1958"/>
                    <a:pt x="719" y="1688"/>
                    <a:pt x="866" y="1463"/>
                  </a:cubicBezTo>
                  <a:lnTo>
                    <a:pt x="866" y="1463"/>
                  </a:lnTo>
                  <a:cubicBezTo>
                    <a:pt x="800" y="1627"/>
                    <a:pt x="793" y="1802"/>
                    <a:pt x="1045" y="1824"/>
                  </a:cubicBezTo>
                  <a:cubicBezTo>
                    <a:pt x="1058" y="1825"/>
                    <a:pt x="1072" y="1826"/>
                    <a:pt x="1086" y="1826"/>
                  </a:cubicBezTo>
                  <a:cubicBezTo>
                    <a:pt x="1400" y="1826"/>
                    <a:pt x="1842" y="1536"/>
                    <a:pt x="2123" y="1324"/>
                  </a:cubicBezTo>
                  <a:lnTo>
                    <a:pt x="2123" y="1324"/>
                  </a:lnTo>
                  <a:cubicBezTo>
                    <a:pt x="1953" y="1489"/>
                    <a:pt x="1808" y="1706"/>
                    <a:pt x="2056" y="1824"/>
                  </a:cubicBezTo>
                  <a:cubicBezTo>
                    <a:pt x="2119" y="1854"/>
                    <a:pt x="2197" y="1867"/>
                    <a:pt x="2283" y="1867"/>
                  </a:cubicBezTo>
                  <a:cubicBezTo>
                    <a:pt x="2793" y="1867"/>
                    <a:pt x="3612" y="1421"/>
                    <a:pt x="3612" y="1421"/>
                  </a:cubicBezTo>
                  <a:lnTo>
                    <a:pt x="3612" y="1421"/>
                  </a:lnTo>
                  <a:cubicBezTo>
                    <a:pt x="3612" y="1422"/>
                    <a:pt x="3090" y="2041"/>
                    <a:pt x="3416" y="2216"/>
                  </a:cubicBezTo>
                  <a:cubicBezTo>
                    <a:pt x="3452" y="2235"/>
                    <a:pt x="3494" y="2243"/>
                    <a:pt x="3539" y="2243"/>
                  </a:cubicBezTo>
                  <a:cubicBezTo>
                    <a:pt x="3902" y="2243"/>
                    <a:pt x="4504" y="1693"/>
                    <a:pt x="4504" y="1693"/>
                  </a:cubicBezTo>
                  <a:cubicBezTo>
                    <a:pt x="4753" y="426"/>
                    <a:pt x="3631" y="1"/>
                    <a:pt x="2593" y="1"/>
                  </a:cubicBezTo>
                  <a:close/>
                </a:path>
              </a:pathLst>
            </a:custGeom>
            <a:solidFill>
              <a:srgbClr val="AD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496;p121"/>
            <p:cNvSpPr/>
            <p:nvPr/>
          </p:nvSpPr>
          <p:spPr>
            <a:xfrm>
              <a:off x="12284650" y="2878638"/>
              <a:ext cx="29875" cy="46525"/>
            </a:xfrm>
            <a:custGeom>
              <a:avLst/>
              <a:gdLst/>
              <a:ahLst/>
              <a:cxnLst/>
              <a:rect l="l" t="t" r="r" b="b"/>
              <a:pathLst>
                <a:path w="1195" h="1861" extrusionOk="0">
                  <a:moveTo>
                    <a:pt x="914" y="0"/>
                  </a:moveTo>
                  <a:lnTo>
                    <a:pt x="250" y="261"/>
                  </a:lnTo>
                  <a:cubicBezTo>
                    <a:pt x="250" y="261"/>
                    <a:pt x="0" y="1850"/>
                    <a:pt x="403" y="1861"/>
                  </a:cubicBezTo>
                  <a:cubicBezTo>
                    <a:pt x="406" y="1861"/>
                    <a:pt x="409" y="1861"/>
                    <a:pt x="413" y="1861"/>
                  </a:cubicBezTo>
                  <a:cubicBezTo>
                    <a:pt x="801" y="1861"/>
                    <a:pt x="1194" y="1241"/>
                    <a:pt x="914" y="0"/>
                  </a:cubicBezTo>
                  <a:close/>
                </a:path>
              </a:pathLst>
            </a:custGeom>
            <a:solidFill>
              <a:srgbClr val="AD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497;p121"/>
            <p:cNvSpPr/>
            <p:nvPr/>
          </p:nvSpPr>
          <p:spPr>
            <a:xfrm>
              <a:off x="12188100" y="2911513"/>
              <a:ext cx="19875" cy="3325"/>
            </a:xfrm>
            <a:custGeom>
              <a:avLst/>
              <a:gdLst/>
              <a:ahLst/>
              <a:cxnLst/>
              <a:rect l="l" t="t" r="r" b="b"/>
              <a:pathLst>
                <a:path w="795" h="133" extrusionOk="0">
                  <a:moveTo>
                    <a:pt x="48" y="1"/>
                  </a:moveTo>
                  <a:cubicBezTo>
                    <a:pt x="0" y="1"/>
                    <a:pt x="3" y="110"/>
                    <a:pt x="55" y="110"/>
                  </a:cubicBezTo>
                  <a:lnTo>
                    <a:pt x="794" y="132"/>
                  </a:lnTo>
                  <a:lnTo>
                    <a:pt x="794" y="34"/>
                  </a:lnTo>
                  <a:lnTo>
                    <a:pt x="55" y="2"/>
                  </a:lnTo>
                  <a:cubicBezTo>
                    <a:pt x="52" y="1"/>
                    <a:pt x="5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498;p121"/>
            <p:cNvSpPr/>
            <p:nvPr/>
          </p:nvSpPr>
          <p:spPr>
            <a:xfrm>
              <a:off x="12237050" y="2889113"/>
              <a:ext cx="50600" cy="43400"/>
            </a:xfrm>
            <a:custGeom>
              <a:avLst/>
              <a:gdLst/>
              <a:ahLst/>
              <a:cxnLst/>
              <a:rect l="l" t="t" r="r" b="b"/>
              <a:pathLst>
                <a:path w="2024" h="1736" extrusionOk="0">
                  <a:moveTo>
                    <a:pt x="871" y="104"/>
                  </a:moveTo>
                  <a:cubicBezTo>
                    <a:pt x="1545" y="104"/>
                    <a:pt x="1893" y="930"/>
                    <a:pt x="1404" y="1409"/>
                  </a:cubicBezTo>
                  <a:cubicBezTo>
                    <a:pt x="1249" y="1564"/>
                    <a:pt x="1058" y="1633"/>
                    <a:pt x="870" y="1633"/>
                  </a:cubicBezTo>
                  <a:cubicBezTo>
                    <a:pt x="477" y="1633"/>
                    <a:pt x="98" y="1329"/>
                    <a:pt x="98" y="865"/>
                  </a:cubicBezTo>
                  <a:cubicBezTo>
                    <a:pt x="98" y="441"/>
                    <a:pt x="446" y="104"/>
                    <a:pt x="871" y="104"/>
                  </a:cubicBezTo>
                  <a:close/>
                  <a:moveTo>
                    <a:pt x="872" y="0"/>
                  </a:moveTo>
                  <a:cubicBezTo>
                    <a:pt x="427" y="0"/>
                    <a:pt x="0" y="343"/>
                    <a:pt x="0" y="865"/>
                  </a:cubicBezTo>
                  <a:cubicBezTo>
                    <a:pt x="0" y="1344"/>
                    <a:pt x="392" y="1735"/>
                    <a:pt x="871" y="1735"/>
                  </a:cubicBezTo>
                  <a:cubicBezTo>
                    <a:pt x="1643" y="1735"/>
                    <a:pt x="2024" y="800"/>
                    <a:pt x="1480" y="256"/>
                  </a:cubicBezTo>
                  <a:cubicBezTo>
                    <a:pt x="1303" y="79"/>
                    <a:pt x="1086" y="0"/>
                    <a:pt x="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499;p121"/>
            <p:cNvSpPr/>
            <p:nvPr/>
          </p:nvSpPr>
          <p:spPr>
            <a:xfrm>
              <a:off x="12185925" y="2889113"/>
              <a:ext cx="50600" cy="43400"/>
            </a:xfrm>
            <a:custGeom>
              <a:avLst/>
              <a:gdLst/>
              <a:ahLst/>
              <a:cxnLst/>
              <a:rect l="l" t="t" r="r" b="b"/>
              <a:pathLst>
                <a:path w="2024" h="1736" extrusionOk="0">
                  <a:moveTo>
                    <a:pt x="860" y="104"/>
                  </a:moveTo>
                  <a:cubicBezTo>
                    <a:pt x="1545" y="104"/>
                    <a:pt x="1882" y="930"/>
                    <a:pt x="1404" y="1409"/>
                  </a:cubicBezTo>
                  <a:cubicBezTo>
                    <a:pt x="1249" y="1567"/>
                    <a:pt x="1057" y="1638"/>
                    <a:pt x="870" y="1638"/>
                  </a:cubicBezTo>
                  <a:cubicBezTo>
                    <a:pt x="477" y="1638"/>
                    <a:pt x="98" y="1329"/>
                    <a:pt x="98" y="865"/>
                  </a:cubicBezTo>
                  <a:lnTo>
                    <a:pt x="109" y="865"/>
                  </a:lnTo>
                  <a:cubicBezTo>
                    <a:pt x="109" y="452"/>
                    <a:pt x="446" y="104"/>
                    <a:pt x="860" y="104"/>
                  </a:cubicBezTo>
                  <a:close/>
                  <a:moveTo>
                    <a:pt x="872" y="0"/>
                  </a:moveTo>
                  <a:cubicBezTo>
                    <a:pt x="427" y="0"/>
                    <a:pt x="0" y="343"/>
                    <a:pt x="0" y="865"/>
                  </a:cubicBezTo>
                  <a:cubicBezTo>
                    <a:pt x="0" y="1344"/>
                    <a:pt x="381" y="1735"/>
                    <a:pt x="860" y="1735"/>
                  </a:cubicBezTo>
                  <a:cubicBezTo>
                    <a:pt x="1632" y="1735"/>
                    <a:pt x="2024" y="800"/>
                    <a:pt x="1480" y="256"/>
                  </a:cubicBezTo>
                  <a:cubicBezTo>
                    <a:pt x="1303" y="79"/>
                    <a:pt x="1086" y="0"/>
                    <a:pt x="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500;p121"/>
            <p:cNvSpPr/>
            <p:nvPr/>
          </p:nvSpPr>
          <p:spPr>
            <a:xfrm>
              <a:off x="12277300" y="2904438"/>
              <a:ext cx="29950" cy="10925"/>
            </a:xfrm>
            <a:custGeom>
              <a:avLst/>
              <a:gdLst/>
              <a:ahLst/>
              <a:cxnLst/>
              <a:rect l="l" t="t" r="r" b="b"/>
              <a:pathLst>
                <a:path w="1198" h="437" extrusionOk="0">
                  <a:moveTo>
                    <a:pt x="546" y="0"/>
                  </a:moveTo>
                  <a:cubicBezTo>
                    <a:pt x="285" y="0"/>
                    <a:pt x="49" y="78"/>
                    <a:pt x="44" y="78"/>
                  </a:cubicBezTo>
                  <a:cubicBezTo>
                    <a:pt x="22" y="89"/>
                    <a:pt x="0" y="121"/>
                    <a:pt x="11" y="143"/>
                  </a:cubicBezTo>
                  <a:cubicBezTo>
                    <a:pt x="20" y="161"/>
                    <a:pt x="44" y="179"/>
                    <a:pt x="64" y="179"/>
                  </a:cubicBezTo>
                  <a:cubicBezTo>
                    <a:pt x="68" y="179"/>
                    <a:pt x="73" y="178"/>
                    <a:pt x="77" y="176"/>
                  </a:cubicBezTo>
                  <a:cubicBezTo>
                    <a:pt x="82" y="176"/>
                    <a:pt x="306" y="102"/>
                    <a:pt x="547" y="102"/>
                  </a:cubicBezTo>
                  <a:cubicBezTo>
                    <a:pt x="769" y="102"/>
                    <a:pt x="1005" y="165"/>
                    <a:pt x="1099" y="404"/>
                  </a:cubicBezTo>
                  <a:cubicBezTo>
                    <a:pt x="1110" y="426"/>
                    <a:pt x="1121" y="437"/>
                    <a:pt x="1143" y="437"/>
                  </a:cubicBezTo>
                  <a:lnTo>
                    <a:pt x="1164" y="437"/>
                  </a:lnTo>
                  <a:cubicBezTo>
                    <a:pt x="1186" y="426"/>
                    <a:pt x="1197" y="393"/>
                    <a:pt x="1197" y="372"/>
                  </a:cubicBezTo>
                  <a:cubicBezTo>
                    <a:pt x="1084" y="75"/>
                    <a:pt x="802" y="0"/>
                    <a:pt x="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501;p121"/>
            <p:cNvSpPr/>
            <p:nvPr/>
          </p:nvSpPr>
          <p:spPr>
            <a:xfrm>
              <a:off x="12226450" y="2902813"/>
              <a:ext cx="13675" cy="4675"/>
            </a:xfrm>
            <a:custGeom>
              <a:avLst/>
              <a:gdLst/>
              <a:ahLst/>
              <a:cxnLst/>
              <a:rect l="l" t="t" r="r" b="b"/>
              <a:pathLst>
                <a:path w="547" h="187" extrusionOk="0">
                  <a:moveTo>
                    <a:pt x="277" y="1"/>
                  </a:moveTo>
                  <a:cubicBezTo>
                    <a:pt x="183" y="1"/>
                    <a:pt x="89" y="34"/>
                    <a:pt x="11" y="99"/>
                  </a:cubicBezTo>
                  <a:cubicBezTo>
                    <a:pt x="0" y="121"/>
                    <a:pt x="0" y="154"/>
                    <a:pt x="11" y="176"/>
                  </a:cubicBezTo>
                  <a:cubicBezTo>
                    <a:pt x="22" y="186"/>
                    <a:pt x="33" y="186"/>
                    <a:pt x="55" y="186"/>
                  </a:cubicBezTo>
                  <a:cubicBezTo>
                    <a:pt x="65" y="186"/>
                    <a:pt x="76" y="186"/>
                    <a:pt x="87" y="176"/>
                  </a:cubicBezTo>
                  <a:cubicBezTo>
                    <a:pt x="139" y="119"/>
                    <a:pt x="202" y="102"/>
                    <a:pt x="260" y="102"/>
                  </a:cubicBezTo>
                  <a:cubicBezTo>
                    <a:pt x="359" y="102"/>
                    <a:pt x="446" y="154"/>
                    <a:pt x="446" y="154"/>
                  </a:cubicBezTo>
                  <a:cubicBezTo>
                    <a:pt x="456" y="159"/>
                    <a:pt x="466" y="161"/>
                    <a:pt x="474" y="161"/>
                  </a:cubicBezTo>
                  <a:cubicBezTo>
                    <a:pt x="522" y="161"/>
                    <a:pt x="547" y="94"/>
                    <a:pt x="501" y="67"/>
                  </a:cubicBezTo>
                  <a:cubicBezTo>
                    <a:pt x="432" y="23"/>
                    <a:pt x="355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502;p121"/>
            <p:cNvSpPr/>
            <p:nvPr/>
          </p:nvSpPr>
          <p:spPr>
            <a:xfrm>
              <a:off x="12271050" y="3430938"/>
              <a:ext cx="79425" cy="49350"/>
            </a:xfrm>
            <a:custGeom>
              <a:avLst/>
              <a:gdLst/>
              <a:ahLst/>
              <a:cxnLst/>
              <a:rect l="l" t="t" r="r" b="b"/>
              <a:pathLst>
                <a:path w="3177" h="1974" extrusionOk="0">
                  <a:moveTo>
                    <a:pt x="358" y="1"/>
                  </a:moveTo>
                  <a:cubicBezTo>
                    <a:pt x="306" y="1"/>
                    <a:pt x="255" y="31"/>
                    <a:pt x="240" y="79"/>
                  </a:cubicBezTo>
                  <a:lnTo>
                    <a:pt x="33" y="492"/>
                  </a:lnTo>
                  <a:cubicBezTo>
                    <a:pt x="0" y="558"/>
                    <a:pt x="33" y="634"/>
                    <a:pt x="98" y="666"/>
                  </a:cubicBezTo>
                  <a:lnTo>
                    <a:pt x="2774" y="1961"/>
                  </a:lnTo>
                  <a:cubicBezTo>
                    <a:pt x="2792" y="1970"/>
                    <a:pt x="2810" y="1974"/>
                    <a:pt x="2828" y="1974"/>
                  </a:cubicBezTo>
                  <a:cubicBezTo>
                    <a:pt x="2877" y="1974"/>
                    <a:pt x="2924" y="1943"/>
                    <a:pt x="2948" y="1896"/>
                  </a:cubicBezTo>
                  <a:lnTo>
                    <a:pt x="3155" y="1482"/>
                  </a:lnTo>
                  <a:cubicBezTo>
                    <a:pt x="3177" y="1417"/>
                    <a:pt x="3155" y="1341"/>
                    <a:pt x="3090" y="1308"/>
                  </a:cubicBezTo>
                  <a:lnTo>
                    <a:pt x="414" y="14"/>
                  </a:lnTo>
                  <a:cubicBezTo>
                    <a:pt x="396" y="5"/>
                    <a:pt x="377" y="1"/>
                    <a:pt x="358" y="1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503;p121"/>
            <p:cNvSpPr/>
            <p:nvPr/>
          </p:nvSpPr>
          <p:spPr>
            <a:xfrm>
              <a:off x="12101875" y="3403938"/>
              <a:ext cx="323950" cy="285025"/>
            </a:xfrm>
            <a:custGeom>
              <a:avLst/>
              <a:gdLst/>
              <a:ahLst/>
              <a:cxnLst/>
              <a:rect l="l" t="t" r="r" b="b"/>
              <a:pathLst>
                <a:path w="12958" h="11401" extrusionOk="0">
                  <a:moveTo>
                    <a:pt x="3537" y="1"/>
                  </a:moveTo>
                  <a:cubicBezTo>
                    <a:pt x="3344" y="1"/>
                    <a:pt x="3155" y="108"/>
                    <a:pt x="3068" y="289"/>
                  </a:cubicBezTo>
                  <a:lnTo>
                    <a:pt x="120" y="6402"/>
                  </a:lnTo>
                  <a:cubicBezTo>
                    <a:pt x="1" y="6653"/>
                    <a:pt x="109" y="6957"/>
                    <a:pt x="360" y="7088"/>
                  </a:cubicBezTo>
                  <a:lnTo>
                    <a:pt x="9204" y="11352"/>
                  </a:lnTo>
                  <a:cubicBezTo>
                    <a:pt x="9273" y="11385"/>
                    <a:pt x="9347" y="11401"/>
                    <a:pt x="9419" y="11401"/>
                  </a:cubicBezTo>
                  <a:cubicBezTo>
                    <a:pt x="9609" y="11401"/>
                    <a:pt x="9795" y="11294"/>
                    <a:pt x="9889" y="11113"/>
                  </a:cubicBezTo>
                  <a:lnTo>
                    <a:pt x="12838" y="4999"/>
                  </a:lnTo>
                  <a:cubicBezTo>
                    <a:pt x="12957" y="4749"/>
                    <a:pt x="12848" y="4444"/>
                    <a:pt x="12598" y="4314"/>
                  </a:cubicBezTo>
                  <a:lnTo>
                    <a:pt x="3754" y="49"/>
                  </a:lnTo>
                  <a:cubicBezTo>
                    <a:pt x="3685" y="16"/>
                    <a:pt x="3611" y="1"/>
                    <a:pt x="3537" y="1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504;p121"/>
            <p:cNvSpPr/>
            <p:nvPr/>
          </p:nvSpPr>
          <p:spPr>
            <a:xfrm>
              <a:off x="12269950" y="3399713"/>
              <a:ext cx="96575" cy="100950"/>
            </a:xfrm>
            <a:custGeom>
              <a:avLst/>
              <a:gdLst/>
              <a:ahLst/>
              <a:cxnLst/>
              <a:rect l="l" t="t" r="r" b="b"/>
              <a:pathLst>
                <a:path w="3863" h="4038" extrusionOk="0">
                  <a:moveTo>
                    <a:pt x="1926" y="1"/>
                  </a:moveTo>
                  <a:cubicBezTo>
                    <a:pt x="1926" y="1"/>
                    <a:pt x="980" y="382"/>
                    <a:pt x="632" y="806"/>
                  </a:cubicBezTo>
                  <a:cubicBezTo>
                    <a:pt x="414" y="1023"/>
                    <a:pt x="403" y="1361"/>
                    <a:pt x="599" y="1589"/>
                  </a:cubicBezTo>
                  <a:cubicBezTo>
                    <a:pt x="599" y="1589"/>
                    <a:pt x="1" y="2438"/>
                    <a:pt x="110" y="2753"/>
                  </a:cubicBezTo>
                  <a:cubicBezTo>
                    <a:pt x="164" y="2899"/>
                    <a:pt x="304" y="2992"/>
                    <a:pt x="457" y="2992"/>
                  </a:cubicBezTo>
                  <a:cubicBezTo>
                    <a:pt x="486" y="2992"/>
                    <a:pt x="515" y="2988"/>
                    <a:pt x="545" y="2982"/>
                  </a:cubicBezTo>
                  <a:lnTo>
                    <a:pt x="545" y="2982"/>
                  </a:lnTo>
                  <a:cubicBezTo>
                    <a:pt x="545" y="2982"/>
                    <a:pt x="512" y="3221"/>
                    <a:pt x="653" y="3319"/>
                  </a:cubicBezTo>
                  <a:cubicBezTo>
                    <a:pt x="689" y="3345"/>
                    <a:pt x="738" y="3355"/>
                    <a:pt x="791" y="3355"/>
                  </a:cubicBezTo>
                  <a:cubicBezTo>
                    <a:pt x="933" y="3355"/>
                    <a:pt x="1099" y="3286"/>
                    <a:pt x="1099" y="3286"/>
                  </a:cubicBezTo>
                  <a:lnTo>
                    <a:pt x="1099" y="3286"/>
                  </a:lnTo>
                  <a:cubicBezTo>
                    <a:pt x="1099" y="3286"/>
                    <a:pt x="1078" y="3710"/>
                    <a:pt x="1241" y="3787"/>
                  </a:cubicBezTo>
                  <a:cubicBezTo>
                    <a:pt x="1269" y="3799"/>
                    <a:pt x="1300" y="3804"/>
                    <a:pt x="1332" y="3804"/>
                  </a:cubicBezTo>
                  <a:cubicBezTo>
                    <a:pt x="1496" y="3804"/>
                    <a:pt x="1687" y="3667"/>
                    <a:pt x="1687" y="3667"/>
                  </a:cubicBezTo>
                  <a:cubicBezTo>
                    <a:pt x="1687" y="3667"/>
                    <a:pt x="1805" y="4038"/>
                    <a:pt x="2011" y="4038"/>
                  </a:cubicBezTo>
                  <a:cubicBezTo>
                    <a:pt x="2039" y="4038"/>
                    <a:pt x="2069" y="4031"/>
                    <a:pt x="2100" y="4015"/>
                  </a:cubicBezTo>
                  <a:cubicBezTo>
                    <a:pt x="2720" y="3743"/>
                    <a:pt x="3863" y="1404"/>
                    <a:pt x="3863" y="1404"/>
                  </a:cubicBezTo>
                  <a:cubicBezTo>
                    <a:pt x="3863" y="1404"/>
                    <a:pt x="2829" y="349"/>
                    <a:pt x="1926" y="1"/>
                  </a:cubicBezTo>
                  <a:close/>
                </a:path>
              </a:pathLst>
            </a:custGeom>
            <a:solidFill>
              <a:srgbClr val="FFA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505;p121"/>
            <p:cNvSpPr/>
            <p:nvPr/>
          </p:nvSpPr>
          <p:spPr>
            <a:xfrm>
              <a:off x="12284100" y="3419263"/>
              <a:ext cx="20350" cy="20200"/>
            </a:xfrm>
            <a:custGeom>
              <a:avLst/>
              <a:gdLst/>
              <a:ahLst/>
              <a:cxnLst/>
              <a:rect l="l" t="t" r="r" b="b"/>
              <a:pathLst>
                <a:path w="814" h="808" extrusionOk="0">
                  <a:moveTo>
                    <a:pt x="721" y="1"/>
                  </a:moveTo>
                  <a:cubicBezTo>
                    <a:pt x="705" y="1"/>
                    <a:pt x="688" y="7"/>
                    <a:pt x="675" y="24"/>
                  </a:cubicBezTo>
                  <a:cubicBezTo>
                    <a:pt x="664" y="24"/>
                    <a:pt x="327" y="394"/>
                    <a:pt x="22" y="698"/>
                  </a:cubicBezTo>
                  <a:cubicBezTo>
                    <a:pt x="0" y="720"/>
                    <a:pt x="0" y="764"/>
                    <a:pt x="22" y="796"/>
                  </a:cubicBezTo>
                  <a:cubicBezTo>
                    <a:pt x="33" y="807"/>
                    <a:pt x="55" y="807"/>
                    <a:pt x="77" y="807"/>
                  </a:cubicBezTo>
                  <a:cubicBezTo>
                    <a:pt x="87" y="807"/>
                    <a:pt x="109" y="807"/>
                    <a:pt x="120" y="785"/>
                  </a:cubicBezTo>
                  <a:cubicBezTo>
                    <a:pt x="425" y="481"/>
                    <a:pt x="773" y="111"/>
                    <a:pt x="773" y="111"/>
                  </a:cubicBezTo>
                  <a:cubicBezTo>
                    <a:pt x="814" y="62"/>
                    <a:pt x="769" y="1"/>
                    <a:pt x="721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506;p121"/>
            <p:cNvSpPr/>
            <p:nvPr/>
          </p:nvSpPr>
          <p:spPr>
            <a:xfrm>
              <a:off x="12315650" y="3028213"/>
              <a:ext cx="136000" cy="404450"/>
            </a:xfrm>
            <a:custGeom>
              <a:avLst/>
              <a:gdLst/>
              <a:ahLst/>
              <a:cxnLst/>
              <a:rect l="l" t="t" r="r" b="b"/>
              <a:pathLst>
                <a:path w="5440" h="16178" extrusionOk="0">
                  <a:moveTo>
                    <a:pt x="2666" y="1"/>
                  </a:moveTo>
                  <a:lnTo>
                    <a:pt x="261" y="1687"/>
                  </a:lnTo>
                  <a:lnTo>
                    <a:pt x="316" y="1752"/>
                  </a:lnTo>
                  <a:lnTo>
                    <a:pt x="370" y="1850"/>
                  </a:lnTo>
                  <a:cubicBezTo>
                    <a:pt x="414" y="1904"/>
                    <a:pt x="446" y="1970"/>
                    <a:pt x="490" y="2035"/>
                  </a:cubicBezTo>
                  <a:cubicBezTo>
                    <a:pt x="566" y="2155"/>
                    <a:pt x="642" y="2285"/>
                    <a:pt x="718" y="2416"/>
                  </a:cubicBezTo>
                  <a:cubicBezTo>
                    <a:pt x="871" y="2688"/>
                    <a:pt x="1023" y="2960"/>
                    <a:pt x="1164" y="3232"/>
                  </a:cubicBezTo>
                  <a:cubicBezTo>
                    <a:pt x="1436" y="3775"/>
                    <a:pt x="1687" y="4330"/>
                    <a:pt x="1904" y="4907"/>
                  </a:cubicBezTo>
                  <a:cubicBezTo>
                    <a:pt x="2339" y="6016"/>
                    <a:pt x="2600" y="7191"/>
                    <a:pt x="2687" y="8377"/>
                  </a:cubicBezTo>
                  <a:cubicBezTo>
                    <a:pt x="2698" y="8519"/>
                    <a:pt x="2709" y="8660"/>
                    <a:pt x="2709" y="8812"/>
                  </a:cubicBezTo>
                  <a:lnTo>
                    <a:pt x="2709" y="8899"/>
                  </a:lnTo>
                  <a:lnTo>
                    <a:pt x="2709" y="8921"/>
                  </a:lnTo>
                  <a:lnTo>
                    <a:pt x="2709" y="8965"/>
                  </a:lnTo>
                  <a:lnTo>
                    <a:pt x="2709" y="8997"/>
                  </a:lnTo>
                  <a:lnTo>
                    <a:pt x="2709" y="9041"/>
                  </a:lnTo>
                  <a:cubicBezTo>
                    <a:pt x="2687" y="9149"/>
                    <a:pt x="2655" y="9269"/>
                    <a:pt x="2622" y="9389"/>
                  </a:cubicBezTo>
                  <a:cubicBezTo>
                    <a:pt x="2589" y="9519"/>
                    <a:pt x="2546" y="9661"/>
                    <a:pt x="2492" y="9791"/>
                  </a:cubicBezTo>
                  <a:cubicBezTo>
                    <a:pt x="2394" y="10074"/>
                    <a:pt x="2274" y="10357"/>
                    <a:pt x="2165" y="10651"/>
                  </a:cubicBezTo>
                  <a:cubicBezTo>
                    <a:pt x="2046" y="10934"/>
                    <a:pt x="1915" y="11227"/>
                    <a:pt x="1774" y="11521"/>
                  </a:cubicBezTo>
                  <a:cubicBezTo>
                    <a:pt x="1643" y="11815"/>
                    <a:pt x="1502" y="12098"/>
                    <a:pt x="1360" y="12391"/>
                  </a:cubicBezTo>
                  <a:cubicBezTo>
                    <a:pt x="1219" y="12685"/>
                    <a:pt x="1066" y="12979"/>
                    <a:pt x="925" y="13262"/>
                  </a:cubicBezTo>
                  <a:cubicBezTo>
                    <a:pt x="773" y="13555"/>
                    <a:pt x="620" y="13849"/>
                    <a:pt x="468" y="14132"/>
                  </a:cubicBezTo>
                  <a:lnTo>
                    <a:pt x="240" y="14567"/>
                  </a:lnTo>
                  <a:lnTo>
                    <a:pt x="0" y="14991"/>
                  </a:lnTo>
                  <a:lnTo>
                    <a:pt x="1937" y="16177"/>
                  </a:lnTo>
                  <a:lnTo>
                    <a:pt x="2078" y="15960"/>
                  </a:lnTo>
                  <a:lnTo>
                    <a:pt x="2220" y="15753"/>
                  </a:lnTo>
                  <a:lnTo>
                    <a:pt x="2492" y="15318"/>
                  </a:lnTo>
                  <a:cubicBezTo>
                    <a:pt x="2676" y="15035"/>
                    <a:pt x="2861" y="14741"/>
                    <a:pt x="3035" y="14447"/>
                  </a:cubicBezTo>
                  <a:cubicBezTo>
                    <a:pt x="3210" y="14154"/>
                    <a:pt x="3384" y="13860"/>
                    <a:pt x="3558" y="13566"/>
                  </a:cubicBezTo>
                  <a:cubicBezTo>
                    <a:pt x="3732" y="13272"/>
                    <a:pt x="3895" y="12968"/>
                    <a:pt x="4058" y="12663"/>
                  </a:cubicBezTo>
                  <a:cubicBezTo>
                    <a:pt x="4221" y="12359"/>
                    <a:pt x="4384" y="12043"/>
                    <a:pt x="4537" y="11728"/>
                  </a:cubicBezTo>
                  <a:cubicBezTo>
                    <a:pt x="4689" y="11412"/>
                    <a:pt x="4841" y="11075"/>
                    <a:pt x="4983" y="10738"/>
                  </a:cubicBezTo>
                  <a:cubicBezTo>
                    <a:pt x="5048" y="10564"/>
                    <a:pt x="5124" y="10379"/>
                    <a:pt x="5179" y="10194"/>
                  </a:cubicBezTo>
                  <a:cubicBezTo>
                    <a:pt x="5255" y="9987"/>
                    <a:pt x="5309" y="9780"/>
                    <a:pt x="5353" y="9574"/>
                  </a:cubicBezTo>
                  <a:cubicBezTo>
                    <a:pt x="5364" y="9541"/>
                    <a:pt x="5374" y="9508"/>
                    <a:pt x="5374" y="9487"/>
                  </a:cubicBezTo>
                  <a:lnTo>
                    <a:pt x="5396" y="9389"/>
                  </a:lnTo>
                  <a:cubicBezTo>
                    <a:pt x="5407" y="9324"/>
                    <a:pt x="5407" y="9258"/>
                    <a:pt x="5418" y="9193"/>
                  </a:cubicBezTo>
                  <a:cubicBezTo>
                    <a:pt x="5429" y="9128"/>
                    <a:pt x="5440" y="9041"/>
                    <a:pt x="5440" y="8965"/>
                  </a:cubicBezTo>
                  <a:lnTo>
                    <a:pt x="5440" y="8834"/>
                  </a:lnTo>
                  <a:lnTo>
                    <a:pt x="5440" y="8257"/>
                  </a:lnTo>
                  <a:cubicBezTo>
                    <a:pt x="5418" y="7507"/>
                    <a:pt x="5342" y="6767"/>
                    <a:pt x="5189" y="6038"/>
                  </a:cubicBezTo>
                  <a:cubicBezTo>
                    <a:pt x="5113" y="5668"/>
                    <a:pt x="5026" y="5309"/>
                    <a:pt x="4928" y="4961"/>
                  </a:cubicBezTo>
                  <a:cubicBezTo>
                    <a:pt x="4830" y="4602"/>
                    <a:pt x="4722" y="4254"/>
                    <a:pt x="4602" y="3917"/>
                  </a:cubicBezTo>
                  <a:cubicBezTo>
                    <a:pt x="4482" y="3569"/>
                    <a:pt x="4352" y="3232"/>
                    <a:pt x="4210" y="2905"/>
                  </a:cubicBezTo>
                  <a:cubicBezTo>
                    <a:pt x="4069" y="2568"/>
                    <a:pt x="3928" y="2231"/>
                    <a:pt x="3764" y="1915"/>
                  </a:cubicBezTo>
                  <a:cubicBezTo>
                    <a:pt x="3601" y="1600"/>
                    <a:pt x="3438" y="1284"/>
                    <a:pt x="3253" y="969"/>
                  </a:cubicBezTo>
                  <a:cubicBezTo>
                    <a:pt x="3177" y="806"/>
                    <a:pt x="3079" y="653"/>
                    <a:pt x="2981" y="490"/>
                  </a:cubicBezTo>
                  <a:cubicBezTo>
                    <a:pt x="2938" y="414"/>
                    <a:pt x="2883" y="338"/>
                    <a:pt x="2840" y="251"/>
                  </a:cubicBezTo>
                  <a:lnTo>
                    <a:pt x="2753" y="131"/>
                  </a:lnTo>
                  <a:lnTo>
                    <a:pt x="2720" y="77"/>
                  </a:lnTo>
                  <a:lnTo>
                    <a:pt x="2666" y="1"/>
                  </a:ln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507;p121"/>
            <p:cNvSpPr/>
            <p:nvPr/>
          </p:nvSpPr>
          <p:spPr>
            <a:xfrm>
              <a:off x="10428475" y="4089688"/>
              <a:ext cx="740850" cy="57950"/>
            </a:xfrm>
            <a:custGeom>
              <a:avLst/>
              <a:gdLst/>
              <a:ahLst/>
              <a:cxnLst/>
              <a:rect l="l" t="t" r="r" b="b"/>
              <a:pathLst>
                <a:path w="29634" h="2318" extrusionOk="0">
                  <a:moveTo>
                    <a:pt x="14817" y="1"/>
                  </a:moveTo>
                  <a:cubicBezTo>
                    <a:pt x="6636" y="1"/>
                    <a:pt x="0" y="523"/>
                    <a:pt x="0" y="1154"/>
                  </a:cubicBezTo>
                  <a:cubicBezTo>
                    <a:pt x="0" y="1796"/>
                    <a:pt x="6636" y="2318"/>
                    <a:pt x="14817" y="2318"/>
                  </a:cubicBezTo>
                  <a:cubicBezTo>
                    <a:pt x="22998" y="2318"/>
                    <a:pt x="29634" y="1796"/>
                    <a:pt x="29634" y="1154"/>
                  </a:cubicBezTo>
                  <a:cubicBezTo>
                    <a:pt x="29634" y="523"/>
                    <a:pt x="22998" y="1"/>
                    <a:pt x="14817" y="1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508;p121"/>
            <p:cNvSpPr/>
            <p:nvPr/>
          </p:nvSpPr>
          <p:spPr>
            <a:xfrm>
              <a:off x="10757000" y="3357838"/>
              <a:ext cx="268725" cy="304625"/>
            </a:xfrm>
            <a:custGeom>
              <a:avLst/>
              <a:gdLst/>
              <a:ahLst/>
              <a:cxnLst/>
              <a:rect l="l" t="t" r="r" b="b"/>
              <a:pathLst>
                <a:path w="10749" h="12185" extrusionOk="0">
                  <a:moveTo>
                    <a:pt x="22" y="0"/>
                  </a:moveTo>
                  <a:lnTo>
                    <a:pt x="12" y="87"/>
                  </a:lnTo>
                  <a:lnTo>
                    <a:pt x="12" y="175"/>
                  </a:lnTo>
                  <a:lnTo>
                    <a:pt x="12" y="316"/>
                  </a:lnTo>
                  <a:lnTo>
                    <a:pt x="12" y="599"/>
                  </a:lnTo>
                  <a:cubicBezTo>
                    <a:pt x="1" y="795"/>
                    <a:pt x="12" y="980"/>
                    <a:pt x="12" y="1164"/>
                  </a:cubicBezTo>
                  <a:cubicBezTo>
                    <a:pt x="22" y="1523"/>
                    <a:pt x="44" y="1882"/>
                    <a:pt x="77" y="2252"/>
                  </a:cubicBezTo>
                  <a:cubicBezTo>
                    <a:pt x="142" y="2970"/>
                    <a:pt x="251" y="3688"/>
                    <a:pt x="403" y="4406"/>
                  </a:cubicBezTo>
                  <a:cubicBezTo>
                    <a:pt x="468" y="4754"/>
                    <a:pt x="555" y="5113"/>
                    <a:pt x="653" y="5462"/>
                  </a:cubicBezTo>
                  <a:cubicBezTo>
                    <a:pt x="697" y="5636"/>
                    <a:pt x="751" y="5810"/>
                    <a:pt x="806" y="5984"/>
                  </a:cubicBezTo>
                  <a:cubicBezTo>
                    <a:pt x="827" y="6071"/>
                    <a:pt x="849" y="6158"/>
                    <a:pt x="882" y="6245"/>
                  </a:cubicBezTo>
                  <a:lnTo>
                    <a:pt x="969" y="6506"/>
                  </a:lnTo>
                  <a:cubicBezTo>
                    <a:pt x="991" y="6593"/>
                    <a:pt x="1023" y="6680"/>
                    <a:pt x="1056" y="6767"/>
                  </a:cubicBezTo>
                  <a:cubicBezTo>
                    <a:pt x="1089" y="6854"/>
                    <a:pt x="1121" y="6930"/>
                    <a:pt x="1154" y="7017"/>
                  </a:cubicBezTo>
                  <a:cubicBezTo>
                    <a:pt x="1208" y="7191"/>
                    <a:pt x="1273" y="7365"/>
                    <a:pt x="1350" y="7528"/>
                  </a:cubicBezTo>
                  <a:cubicBezTo>
                    <a:pt x="1382" y="7615"/>
                    <a:pt x="1415" y="7703"/>
                    <a:pt x="1448" y="7779"/>
                  </a:cubicBezTo>
                  <a:lnTo>
                    <a:pt x="1556" y="8040"/>
                  </a:lnTo>
                  <a:lnTo>
                    <a:pt x="1589" y="8094"/>
                  </a:lnTo>
                  <a:lnTo>
                    <a:pt x="1600" y="8127"/>
                  </a:lnTo>
                  <a:lnTo>
                    <a:pt x="1632" y="8192"/>
                  </a:lnTo>
                  <a:cubicBezTo>
                    <a:pt x="1654" y="8236"/>
                    <a:pt x="1676" y="8290"/>
                    <a:pt x="1698" y="8333"/>
                  </a:cubicBezTo>
                  <a:cubicBezTo>
                    <a:pt x="1730" y="8377"/>
                    <a:pt x="1752" y="8421"/>
                    <a:pt x="1774" y="8464"/>
                  </a:cubicBezTo>
                  <a:cubicBezTo>
                    <a:pt x="1872" y="8595"/>
                    <a:pt x="1970" y="8725"/>
                    <a:pt x="2089" y="8845"/>
                  </a:cubicBezTo>
                  <a:cubicBezTo>
                    <a:pt x="2253" y="9019"/>
                    <a:pt x="2448" y="9182"/>
                    <a:pt x="2644" y="9334"/>
                  </a:cubicBezTo>
                  <a:cubicBezTo>
                    <a:pt x="2829" y="9465"/>
                    <a:pt x="3003" y="9574"/>
                    <a:pt x="3166" y="9672"/>
                  </a:cubicBezTo>
                  <a:cubicBezTo>
                    <a:pt x="3493" y="9867"/>
                    <a:pt x="3830" y="10041"/>
                    <a:pt x="4178" y="10205"/>
                  </a:cubicBezTo>
                  <a:cubicBezTo>
                    <a:pt x="4842" y="10509"/>
                    <a:pt x="5494" y="10770"/>
                    <a:pt x="6158" y="10999"/>
                  </a:cubicBezTo>
                  <a:cubicBezTo>
                    <a:pt x="6811" y="11238"/>
                    <a:pt x="7474" y="11456"/>
                    <a:pt x="8127" y="11651"/>
                  </a:cubicBezTo>
                  <a:cubicBezTo>
                    <a:pt x="8464" y="11749"/>
                    <a:pt x="8791" y="11847"/>
                    <a:pt x="9128" y="11945"/>
                  </a:cubicBezTo>
                  <a:lnTo>
                    <a:pt x="9628" y="12054"/>
                  </a:lnTo>
                  <a:lnTo>
                    <a:pt x="9879" y="12119"/>
                  </a:lnTo>
                  <a:lnTo>
                    <a:pt x="10129" y="12185"/>
                  </a:lnTo>
                  <a:lnTo>
                    <a:pt x="10749" y="10052"/>
                  </a:lnTo>
                  <a:lnTo>
                    <a:pt x="10520" y="9965"/>
                  </a:lnTo>
                  <a:lnTo>
                    <a:pt x="10281" y="9889"/>
                  </a:lnTo>
                  <a:lnTo>
                    <a:pt x="9813" y="9726"/>
                  </a:lnTo>
                  <a:cubicBezTo>
                    <a:pt x="9509" y="9617"/>
                    <a:pt x="9193" y="9508"/>
                    <a:pt x="8889" y="9389"/>
                  </a:cubicBezTo>
                  <a:cubicBezTo>
                    <a:pt x="8268" y="9160"/>
                    <a:pt x="7659" y="8921"/>
                    <a:pt x="7050" y="8671"/>
                  </a:cubicBezTo>
                  <a:cubicBezTo>
                    <a:pt x="6756" y="8540"/>
                    <a:pt x="6463" y="8410"/>
                    <a:pt x="6169" y="8279"/>
                  </a:cubicBezTo>
                  <a:cubicBezTo>
                    <a:pt x="5875" y="8149"/>
                    <a:pt x="5592" y="8018"/>
                    <a:pt x="5320" y="7877"/>
                  </a:cubicBezTo>
                  <a:cubicBezTo>
                    <a:pt x="5048" y="7735"/>
                    <a:pt x="4787" y="7583"/>
                    <a:pt x="4548" y="7431"/>
                  </a:cubicBezTo>
                  <a:cubicBezTo>
                    <a:pt x="4439" y="7354"/>
                    <a:pt x="4330" y="7278"/>
                    <a:pt x="4232" y="7202"/>
                  </a:cubicBezTo>
                  <a:cubicBezTo>
                    <a:pt x="4178" y="7156"/>
                    <a:pt x="4123" y="7111"/>
                    <a:pt x="4068" y="7058"/>
                  </a:cubicBezTo>
                  <a:lnTo>
                    <a:pt x="4068" y="7058"/>
                  </a:lnTo>
                  <a:lnTo>
                    <a:pt x="4069" y="7061"/>
                  </a:lnTo>
                  <a:lnTo>
                    <a:pt x="4069" y="7072"/>
                  </a:lnTo>
                  <a:lnTo>
                    <a:pt x="4058" y="7050"/>
                  </a:lnTo>
                  <a:lnTo>
                    <a:pt x="4058" y="7049"/>
                  </a:lnTo>
                  <a:lnTo>
                    <a:pt x="4058" y="7049"/>
                  </a:lnTo>
                  <a:cubicBezTo>
                    <a:pt x="4061" y="7052"/>
                    <a:pt x="4065" y="7055"/>
                    <a:pt x="4068" y="7058"/>
                  </a:cubicBezTo>
                  <a:lnTo>
                    <a:pt x="4068" y="7058"/>
                  </a:lnTo>
                  <a:lnTo>
                    <a:pt x="4053" y="7036"/>
                  </a:lnTo>
                  <a:lnTo>
                    <a:pt x="4058" y="7049"/>
                  </a:lnTo>
                  <a:lnTo>
                    <a:pt x="4058" y="7049"/>
                  </a:lnTo>
                  <a:cubicBezTo>
                    <a:pt x="4051" y="7042"/>
                    <a:pt x="4044" y="7035"/>
                    <a:pt x="4037" y="7028"/>
                  </a:cubicBezTo>
                  <a:cubicBezTo>
                    <a:pt x="4037" y="7023"/>
                    <a:pt x="4036" y="7018"/>
                    <a:pt x="4035" y="7014"/>
                  </a:cubicBezTo>
                  <a:lnTo>
                    <a:pt x="4035" y="7014"/>
                  </a:lnTo>
                  <a:cubicBezTo>
                    <a:pt x="4036" y="7015"/>
                    <a:pt x="4036" y="7016"/>
                    <a:pt x="4037" y="7017"/>
                  </a:cubicBezTo>
                  <a:lnTo>
                    <a:pt x="4048" y="7028"/>
                  </a:lnTo>
                  <a:lnTo>
                    <a:pt x="4053" y="7036"/>
                  </a:lnTo>
                  <a:lnTo>
                    <a:pt x="4037" y="6995"/>
                  </a:lnTo>
                  <a:lnTo>
                    <a:pt x="3950" y="6778"/>
                  </a:lnTo>
                  <a:cubicBezTo>
                    <a:pt x="3928" y="6702"/>
                    <a:pt x="3906" y="6626"/>
                    <a:pt x="3873" y="6560"/>
                  </a:cubicBezTo>
                  <a:cubicBezTo>
                    <a:pt x="3819" y="6408"/>
                    <a:pt x="3776" y="6267"/>
                    <a:pt x="3721" y="6114"/>
                  </a:cubicBezTo>
                  <a:cubicBezTo>
                    <a:pt x="3699" y="6049"/>
                    <a:pt x="3678" y="5973"/>
                    <a:pt x="3656" y="5897"/>
                  </a:cubicBezTo>
                  <a:cubicBezTo>
                    <a:pt x="3634" y="5821"/>
                    <a:pt x="3612" y="5744"/>
                    <a:pt x="3591" y="5679"/>
                  </a:cubicBezTo>
                  <a:cubicBezTo>
                    <a:pt x="3504" y="5374"/>
                    <a:pt x="3417" y="5070"/>
                    <a:pt x="3351" y="4776"/>
                  </a:cubicBezTo>
                  <a:cubicBezTo>
                    <a:pt x="3275" y="4472"/>
                    <a:pt x="3221" y="4167"/>
                    <a:pt x="3155" y="3862"/>
                  </a:cubicBezTo>
                  <a:cubicBezTo>
                    <a:pt x="3047" y="3242"/>
                    <a:pt x="2971" y="2622"/>
                    <a:pt x="2927" y="2002"/>
                  </a:cubicBezTo>
                  <a:cubicBezTo>
                    <a:pt x="2905" y="1698"/>
                    <a:pt x="2894" y="1393"/>
                    <a:pt x="2884" y="1077"/>
                  </a:cubicBezTo>
                  <a:lnTo>
                    <a:pt x="2884" y="631"/>
                  </a:lnTo>
                  <a:lnTo>
                    <a:pt x="2884" y="403"/>
                  </a:lnTo>
                  <a:lnTo>
                    <a:pt x="2884" y="305"/>
                  </a:lnTo>
                  <a:lnTo>
                    <a:pt x="2884" y="21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509;p121"/>
            <p:cNvSpPr/>
            <p:nvPr/>
          </p:nvSpPr>
          <p:spPr>
            <a:xfrm>
              <a:off x="10832600" y="3531813"/>
              <a:ext cx="27575" cy="18050"/>
            </a:xfrm>
            <a:custGeom>
              <a:avLst/>
              <a:gdLst/>
              <a:ahLst/>
              <a:cxnLst/>
              <a:rect l="l" t="t" r="r" b="b"/>
              <a:pathLst>
                <a:path w="1103" h="722" extrusionOk="0">
                  <a:moveTo>
                    <a:pt x="974" y="0"/>
                  </a:moveTo>
                  <a:cubicBezTo>
                    <a:pt x="959" y="0"/>
                    <a:pt x="942" y="5"/>
                    <a:pt x="926" y="15"/>
                  </a:cubicBezTo>
                  <a:cubicBezTo>
                    <a:pt x="621" y="178"/>
                    <a:pt x="327" y="363"/>
                    <a:pt x="44" y="569"/>
                  </a:cubicBezTo>
                  <a:cubicBezTo>
                    <a:pt x="12" y="602"/>
                    <a:pt x="1" y="646"/>
                    <a:pt x="23" y="689"/>
                  </a:cubicBezTo>
                  <a:cubicBezTo>
                    <a:pt x="44" y="711"/>
                    <a:pt x="66" y="722"/>
                    <a:pt x="88" y="722"/>
                  </a:cubicBezTo>
                  <a:cubicBezTo>
                    <a:pt x="110" y="722"/>
                    <a:pt x="131" y="711"/>
                    <a:pt x="142" y="711"/>
                  </a:cubicBezTo>
                  <a:cubicBezTo>
                    <a:pt x="414" y="504"/>
                    <a:pt x="708" y="319"/>
                    <a:pt x="1002" y="167"/>
                  </a:cubicBezTo>
                  <a:cubicBezTo>
                    <a:pt x="1103" y="130"/>
                    <a:pt x="1056" y="0"/>
                    <a:pt x="974" y="0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510;p121"/>
            <p:cNvSpPr/>
            <p:nvPr/>
          </p:nvSpPr>
          <p:spPr>
            <a:xfrm>
              <a:off x="10838325" y="3531363"/>
              <a:ext cx="19600" cy="4625"/>
            </a:xfrm>
            <a:custGeom>
              <a:avLst/>
              <a:gdLst/>
              <a:ahLst/>
              <a:cxnLst/>
              <a:rect l="l" t="t" r="r" b="b"/>
              <a:pathLst>
                <a:path w="784" h="185" extrusionOk="0">
                  <a:moveTo>
                    <a:pt x="708" y="0"/>
                  </a:moveTo>
                  <a:cubicBezTo>
                    <a:pt x="436" y="0"/>
                    <a:pt x="109" y="22"/>
                    <a:pt x="109" y="22"/>
                  </a:cubicBezTo>
                  <a:cubicBezTo>
                    <a:pt x="0" y="22"/>
                    <a:pt x="0" y="185"/>
                    <a:pt x="109" y="185"/>
                  </a:cubicBezTo>
                  <a:lnTo>
                    <a:pt x="120" y="185"/>
                  </a:lnTo>
                  <a:cubicBezTo>
                    <a:pt x="120" y="185"/>
                    <a:pt x="436" y="163"/>
                    <a:pt x="708" y="163"/>
                  </a:cubicBezTo>
                  <a:cubicBezTo>
                    <a:pt x="751" y="163"/>
                    <a:pt x="784" y="120"/>
                    <a:pt x="784" y="76"/>
                  </a:cubicBezTo>
                  <a:cubicBezTo>
                    <a:pt x="784" y="33"/>
                    <a:pt x="751" y="0"/>
                    <a:pt x="708" y="0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511;p121"/>
            <p:cNvSpPr/>
            <p:nvPr/>
          </p:nvSpPr>
          <p:spPr>
            <a:xfrm>
              <a:off x="10974575" y="3593188"/>
              <a:ext cx="23425" cy="66825"/>
            </a:xfrm>
            <a:custGeom>
              <a:avLst/>
              <a:gdLst/>
              <a:ahLst/>
              <a:cxnLst/>
              <a:rect l="l" t="t" r="r" b="b"/>
              <a:pathLst>
                <a:path w="937" h="2673" extrusionOk="0">
                  <a:moveTo>
                    <a:pt x="841" y="0"/>
                  </a:moveTo>
                  <a:cubicBezTo>
                    <a:pt x="806" y="0"/>
                    <a:pt x="771" y="28"/>
                    <a:pt x="762" y="62"/>
                  </a:cubicBezTo>
                  <a:lnTo>
                    <a:pt x="22" y="2575"/>
                  </a:lnTo>
                  <a:cubicBezTo>
                    <a:pt x="1" y="2618"/>
                    <a:pt x="33" y="2662"/>
                    <a:pt x="77" y="2673"/>
                  </a:cubicBezTo>
                  <a:lnTo>
                    <a:pt x="99" y="2673"/>
                  </a:lnTo>
                  <a:cubicBezTo>
                    <a:pt x="131" y="2673"/>
                    <a:pt x="164" y="2651"/>
                    <a:pt x="175" y="2618"/>
                  </a:cubicBezTo>
                  <a:lnTo>
                    <a:pt x="925" y="105"/>
                  </a:lnTo>
                  <a:cubicBezTo>
                    <a:pt x="936" y="62"/>
                    <a:pt x="914" y="18"/>
                    <a:pt x="871" y="7"/>
                  </a:cubicBezTo>
                  <a:cubicBezTo>
                    <a:pt x="861" y="3"/>
                    <a:pt x="851" y="0"/>
                    <a:pt x="841" y="0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512;p121"/>
            <p:cNvSpPr/>
            <p:nvPr/>
          </p:nvSpPr>
          <p:spPr>
            <a:xfrm>
              <a:off x="10980075" y="3638338"/>
              <a:ext cx="34775" cy="13250"/>
            </a:xfrm>
            <a:custGeom>
              <a:avLst/>
              <a:gdLst/>
              <a:ahLst/>
              <a:cxnLst/>
              <a:rect l="l" t="t" r="r" b="b"/>
              <a:pathLst>
                <a:path w="1391" h="530" extrusionOk="0">
                  <a:moveTo>
                    <a:pt x="117" y="0"/>
                  </a:moveTo>
                  <a:cubicBezTo>
                    <a:pt x="32" y="0"/>
                    <a:pt x="0" y="141"/>
                    <a:pt x="107" y="170"/>
                  </a:cubicBezTo>
                  <a:lnTo>
                    <a:pt x="1249" y="529"/>
                  </a:lnTo>
                  <a:lnTo>
                    <a:pt x="1271" y="529"/>
                  </a:lnTo>
                  <a:cubicBezTo>
                    <a:pt x="1369" y="529"/>
                    <a:pt x="1391" y="399"/>
                    <a:pt x="1304" y="377"/>
                  </a:cubicBezTo>
                  <a:lnTo>
                    <a:pt x="150" y="7"/>
                  </a:lnTo>
                  <a:cubicBezTo>
                    <a:pt x="139" y="2"/>
                    <a:pt x="127" y="0"/>
                    <a:pt x="117" y="0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513;p121"/>
            <p:cNvSpPr/>
            <p:nvPr/>
          </p:nvSpPr>
          <p:spPr>
            <a:xfrm>
              <a:off x="10996325" y="3625338"/>
              <a:ext cx="11275" cy="9575"/>
            </a:xfrm>
            <a:custGeom>
              <a:avLst/>
              <a:gdLst/>
              <a:ahLst/>
              <a:cxnLst/>
              <a:rect l="l" t="t" r="r" b="b"/>
              <a:pathLst>
                <a:path w="451" h="383" extrusionOk="0">
                  <a:moveTo>
                    <a:pt x="245" y="1"/>
                  </a:moveTo>
                  <a:cubicBezTo>
                    <a:pt x="233" y="1"/>
                    <a:pt x="220" y="2"/>
                    <a:pt x="208" y="5"/>
                  </a:cubicBezTo>
                  <a:cubicBezTo>
                    <a:pt x="34" y="38"/>
                    <a:pt x="1" y="255"/>
                    <a:pt x="142" y="353"/>
                  </a:cubicBezTo>
                  <a:cubicBezTo>
                    <a:pt x="175" y="373"/>
                    <a:pt x="210" y="382"/>
                    <a:pt x="243" y="382"/>
                  </a:cubicBezTo>
                  <a:cubicBezTo>
                    <a:pt x="353" y="382"/>
                    <a:pt x="450" y="283"/>
                    <a:pt x="425" y="157"/>
                  </a:cubicBezTo>
                  <a:cubicBezTo>
                    <a:pt x="406" y="63"/>
                    <a:pt x="330" y="1"/>
                    <a:pt x="245" y="1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514;p121"/>
            <p:cNvSpPr/>
            <p:nvPr/>
          </p:nvSpPr>
          <p:spPr>
            <a:xfrm>
              <a:off x="10614225" y="3940663"/>
              <a:ext cx="271175" cy="20700"/>
            </a:xfrm>
            <a:custGeom>
              <a:avLst/>
              <a:gdLst/>
              <a:ahLst/>
              <a:cxnLst/>
              <a:rect l="l" t="t" r="r" b="b"/>
              <a:pathLst>
                <a:path w="10847" h="828" extrusionOk="0">
                  <a:moveTo>
                    <a:pt x="555" y="0"/>
                  </a:moveTo>
                  <a:cubicBezTo>
                    <a:pt x="0" y="0"/>
                    <a:pt x="0" y="827"/>
                    <a:pt x="555" y="827"/>
                  </a:cubicBezTo>
                  <a:lnTo>
                    <a:pt x="10302" y="827"/>
                  </a:lnTo>
                  <a:cubicBezTo>
                    <a:pt x="10846" y="827"/>
                    <a:pt x="10846" y="0"/>
                    <a:pt x="10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515;p121"/>
            <p:cNvSpPr/>
            <p:nvPr/>
          </p:nvSpPr>
          <p:spPr>
            <a:xfrm>
              <a:off x="10596200" y="3766863"/>
              <a:ext cx="308775" cy="351950"/>
            </a:xfrm>
            <a:custGeom>
              <a:avLst/>
              <a:gdLst/>
              <a:ahLst/>
              <a:cxnLst/>
              <a:rect l="l" t="t" r="r" b="b"/>
              <a:pathLst>
                <a:path w="12351" h="14078" extrusionOk="0">
                  <a:moveTo>
                    <a:pt x="2201" y="1"/>
                  </a:moveTo>
                  <a:cubicBezTo>
                    <a:pt x="1983" y="1"/>
                    <a:pt x="1809" y="153"/>
                    <a:pt x="1787" y="360"/>
                  </a:cubicBezTo>
                  <a:lnTo>
                    <a:pt x="36" y="13610"/>
                  </a:lnTo>
                  <a:cubicBezTo>
                    <a:pt x="0" y="13909"/>
                    <a:pt x="230" y="14076"/>
                    <a:pt x="456" y="14076"/>
                  </a:cubicBezTo>
                  <a:cubicBezTo>
                    <a:pt x="641" y="14076"/>
                    <a:pt x="823" y="13964"/>
                    <a:pt x="852" y="13719"/>
                  </a:cubicBezTo>
                  <a:lnTo>
                    <a:pt x="2560" y="828"/>
                  </a:lnTo>
                  <a:lnTo>
                    <a:pt x="9783" y="828"/>
                  </a:lnTo>
                  <a:lnTo>
                    <a:pt x="11513" y="13719"/>
                  </a:lnTo>
                  <a:cubicBezTo>
                    <a:pt x="11535" y="13926"/>
                    <a:pt x="11709" y="14078"/>
                    <a:pt x="11916" y="14078"/>
                  </a:cubicBezTo>
                  <a:lnTo>
                    <a:pt x="11970" y="14078"/>
                  </a:lnTo>
                  <a:cubicBezTo>
                    <a:pt x="12198" y="14045"/>
                    <a:pt x="12351" y="13838"/>
                    <a:pt x="12318" y="13610"/>
                  </a:cubicBezTo>
                  <a:lnTo>
                    <a:pt x="10556" y="360"/>
                  </a:lnTo>
                  <a:cubicBezTo>
                    <a:pt x="10523" y="153"/>
                    <a:pt x="10349" y="1"/>
                    <a:pt x="10142" y="1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516;p121"/>
            <p:cNvSpPr/>
            <p:nvPr/>
          </p:nvSpPr>
          <p:spPr>
            <a:xfrm>
              <a:off x="10561450" y="3421488"/>
              <a:ext cx="230925" cy="355750"/>
            </a:xfrm>
            <a:custGeom>
              <a:avLst/>
              <a:gdLst/>
              <a:ahLst/>
              <a:cxnLst/>
              <a:rect l="l" t="t" r="r" b="b"/>
              <a:pathLst>
                <a:path w="9237" h="14230" extrusionOk="0">
                  <a:moveTo>
                    <a:pt x="2960" y="0"/>
                  </a:moveTo>
                  <a:cubicBezTo>
                    <a:pt x="1252" y="1349"/>
                    <a:pt x="208" y="3372"/>
                    <a:pt x="99" y="5537"/>
                  </a:cubicBezTo>
                  <a:cubicBezTo>
                    <a:pt x="1" y="7604"/>
                    <a:pt x="110" y="9671"/>
                    <a:pt x="425" y="11716"/>
                  </a:cubicBezTo>
                  <a:cubicBezTo>
                    <a:pt x="675" y="13337"/>
                    <a:pt x="2438" y="14229"/>
                    <a:pt x="4070" y="14229"/>
                  </a:cubicBezTo>
                  <a:lnTo>
                    <a:pt x="9237" y="14229"/>
                  </a:lnTo>
                  <a:cubicBezTo>
                    <a:pt x="9237" y="14229"/>
                    <a:pt x="3188" y="13054"/>
                    <a:pt x="2688" y="10694"/>
                  </a:cubicBezTo>
                  <a:cubicBezTo>
                    <a:pt x="3993" y="4493"/>
                    <a:pt x="2960" y="0"/>
                    <a:pt x="2960" y="0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517;p121"/>
            <p:cNvSpPr/>
            <p:nvPr/>
          </p:nvSpPr>
          <p:spPr>
            <a:xfrm>
              <a:off x="10930525" y="4002938"/>
              <a:ext cx="133550" cy="123425"/>
            </a:xfrm>
            <a:custGeom>
              <a:avLst/>
              <a:gdLst/>
              <a:ahLst/>
              <a:cxnLst/>
              <a:rect l="l" t="t" r="r" b="b"/>
              <a:pathLst>
                <a:path w="5342" h="4937" extrusionOk="0">
                  <a:moveTo>
                    <a:pt x="566" y="1"/>
                  </a:moveTo>
                  <a:cubicBezTo>
                    <a:pt x="566" y="1"/>
                    <a:pt x="0" y="447"/>
                    <a:pt x="33" y="936"/>
                  </a:cubicBezTo>
                  <a:cubicBezTo>
                    <a:pt x="55" y="1393"/>
                    <a:pt x="44" y="3841"/>
                    <a:pt x="44" y="4102"/>
                  </a:cubicBezTo>
                  <a:lnTo>
                    <a:pt x="381" y="4102"/>
                  </a:lnTo>
                  <a:lnTo>
                    <a:pt x="566" y="2981"/>
                  </a:lnTo>
                  <a:cubicBezTo>
                    <a:pt x="566" y="2981"/>
                    <a:pt x="1338" y="4211"/>
                    <a:pt x="1904" y="4613"/>
                  </a:cubicBezTo>
                  <a:cubicBezTo>
                    <a:pt x="2259" y="4868"/>
                    <a:pt x="3132" y="4937"/>
                    <a:pt x="3858" y="4937"/>
                  </a:cubicBezTo>
                  <a:cubicBezTo>
                    <a:pt x="4310" y="4937"/>
                    <a:pt x="4705" y="4910"/>
                    <a:pt x="4885" y="4885"/>
                  </a:cubicBezTo>
                  <a:cubicBezTo>
                    <a:pt x="5342" y="4820"/>
                    <a:pt x="3949" y="3645"/>
                    <a:pt x="3634" y="3144"/>
                  </a:cubicBezTo>
                  <a:cubicBezTo>
                    <a:pt x="3329" y="2644"/>
                    <a:pt x="566" y="1"/>
                    <a:pt x="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518;p121"/>
            <p:cNvSpPr/>
            <p:nvPr/>
          </p:nvSpPr>
          <p:spPr>
            <a:xfrm>
              <a:off x="10936225" y="3970038"/>
              <a:ext cx="95225" cy="125425"/>
            </a:xfrm>
            <a:custGeom>
              <a:avLst/>
              <a:gdLst/>
              <a:ahLst/>
              <a:cxnLst/>
              <a:rect l="l" t="t" r="r" b="b"/>
              <a:pathLst>
                <a:path w="3809" h="5017" extrusionOk="0">
                  <a:moveTo>
                    <a:pt x="2035" y="0"/>
                  </a:moveTo>
                  <a:lnTo>
                    <a:pt x="1" y="109"/>
                  </a:lnTo>
                  <a:lnTo>
                    <a:pt x="371" y="1197"/>
                  </a:lnTo>
                  <a:cubicBezTo>
                    <a:pt x="273" y="1480"/>
                    <a:pt x="273" y="1795"/>
                    <a:pt x="371" y="2078"/>
                  </a:cubicBezTo>
                  <a:cubicBezTo>
                    <a:pt x="523" y="2611"/>
                    <a:pt x="1110" y="3438"/>
                    <a:pt x="1676" y="4058"/>
                  </a:cubicBezTo>
                  <a:cubicBezTo>
                    <a:pt x="2102" y="4542"/>
                    <a:pt x="2974" y="5017"/>
                    <a:pt x="3377" y="5017"/>
                  </a:cubicBezTo>
                  <a:cubicBezTo>
                    <a:pt x="3427" y="5017"/>
                    <a:pt x="3470" y="5009"/>
                    <a:pt x="3504" y="4993"/>
                  </a:cubicBezTo>
                  <a:cubicBezTo>
                    <a:pt x="3808" y="4852"/>
                    <a:pt x="2916" y="3786"/>
                    <a:pt x="2655" y="3220"/>
                  </a:cubicBezTo>
                  <a:cubicBezTo>
                    <a:pt x="2427" y="2720"/>
                    <a:pt x="2274" y="2198"/>
                    <a:pt x="2187" y="1665"/>
                  </a:cubicBezTo>
                  <a:cubicBezTo>
                    <a:pt x="2100" y="1175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F68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519;p121"/>
            <p:cNvSpPr/>
            <p:nvPr/>
          </p:nvSpPr>
          <p:spPr>
            <a:xfrm>
              <a:off x="11115725" y="4014913"/>
              <a:ext cx="164300" cy="100100"/>
            </a:xfrm>
            <a:custGeom>
              <a:avLst/>
              <a:gdLst/>
              <a:ahLst/>
              <a:cxnLst/>
              <a:rect l="l" t="t" r="r" b="b"/>
              <a:pathLst>
                <a:path w="6572" h="4004" extrusionOk="0">
                  <a:moveTo>
                    <a:pt x="360" y="0"/>
                  </a:moveTo>
                  <a:cubicBezTo>
                    <a:pt x="360" y="0"/>
                    <a:pt x="1" y="620"/>
                    <a:pt x="196" y="1055"/>
                  </a:cubicBezTo>
                  <a:cubicBezTo>
                    <a:pt x="403" y="1501"/>
                    <a:pt x="1263" y="3764"/>
                    <a:pt x="1360" y="4004"/>
                  </a:cubicBezTo>
                  <a:lnTo>
                    <a:pt x="1676" y="3873"/>
                  </a:lnTo>
                  <a:lnTo>
                    <a:pt x="1448" y="2774"/>
                  </a:lnTo>
                  <a:lnTo>
                    <a:pt x="1448" y="2774"/>
                  </a:lnTo>
                  <a:cubicBezTo>
                    <a:pt x="1448" y="2774"/>
                    <a:pt x="2601" y="3634"/>
                    <a:pt x="3286" y="3808"/>
                  </a:cubicBezTo>
                  <a:cubicBezTo>
                    <a:pt x="3358" y="3827"/>
                    <a:pt x="3442" y="3836"/>
                    <a:pt x="3536" y="3836"/>
                  </a:cubicBezTo>
                  <a:cubicBezTo>
                    <a:pt x="4330" y="3836"/>
                    <a:pt x="5788" y="3196"/>
                    <a:pt x="6158" y="2992"/>
                  </a:cubicBezTo>
                  <a:cubicBezTo>
                    <a:pt x="6571" y="2774"/>
                    <a:pt x="4842" y="2165"/>
                    <a:pt x="4363" y="1806"/>
                  </a:cubicBezTo>
                  <a:cubicBezTo>
                    <a:pt x="3895" y="1458"/>
                    <a:pt x="360" y="0"/>
                    <a:pt x="3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520;p121"/>
            <p:cNvSpPr/>
            <p:nvPr/>
          </p:nvSpPr>
          <p:spPr>
            <a:xfrm>
              <a:off x="11105950" y="3968663"/>
              <a:ext cx="131925" cy="106250"/>
            </a:xfrm>
            <a:custGeom>
              <a:avLst/>
              <a:gdLst/>
              <a:ahLst/>
              <a:cxnLst/>
              <a:rect l="l" t="t" r="r" b="b"/>
              <a:pathLst>
                <a:path w="5277" h="4250" extrusionOk="0">
                  <a:moveTo>
                    <a:pt x="1860" y="1"/>
                  </a:moveTo>
                  <a:lnTo>
                    <a:pt x="0" y="838"/>
                  </a:lnTo>
                  <a:lnTo>
                    <a:pt x="740" y="1720"/>
                  </a:lnTo>
                  <a:cubicBezTo>
                    <a:pt x="751" y="2024"/>
                    <a:pt x="870" y="2318"/>
                    <a:pt x="1066" y="2546"/>
                  </a:cubicBezTo>
                  <a:cubicBezTo>
                    <a:pt x="1403" y="2982"/>
                    <a:pt x="2252" y="3547"/>
                    <a:pt x="3003" y="3917"/>
                  </a:cubicBezTo>
                  <a:cubicBezTo>
                    <a:pt x="3413" y="4126"/>
                    <a:pt x="4032" y="4250"/>
                    <a:pt x="4487" y="4250"/>
                  </a:cubicBezTo>
                  <a:cubicBezTo>
                    <a:pt x="4745" y="4250"/>
                    <a:pt x="4950" y="4210"/>
                    <a:pt x="5037" y="4124"/>
                  </a:cubicBezTo>
                  <a:cubicBezTo>
                    <a:pt x="5276" y="3874"/>
                    <a:pt x="4047" y="3210"/>
                    <a:pt x="3601" y="2786"/>
                  </a:cubicBezTo>
                  <a:cubicBezTo>
                    <a:pt x="3209" y="2405"/>
                    <a:pt x="2872" y="1970"/>
                    <a:pt x="2600" y="1491"/>
                  </a:cubicBezTo>
                  <a:cubicBezTo>
                    <a:pt x="2339" y="1089"/>
                    <a:pt x="1860" y="1"/>
                    <a:pt x="1860" y="1"/>
                  </a:cubicBezTo>
                  <a:close/>
                </a:path>
              </a:pathLst>
            </a:custGeom>
            <a:solidFill>
              <a:srgbClr val="F68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521;p121"/>
            <p:cNvSpPr/>
            <p:nvPr/>
          </p:nvSpPr>
          <p:spPr>
            <a:xfrm>
              <a:off x="10701800" y="3600263"/>
              <a:ext cx="456100" cy="399175"/>
            </a:xfrm>
            <a:custGeom>
              <a:avLst/>
              <a:gdLst/>
              <a:ahLst/>
              <a:cxnLst/>
              <a:rect l="l" t="t" r="r" b="b"/>
              <a:pathLst>
                <a:path w="18244" h="15967" extrusionOk="0">
                  <a:moveTo>
                    <a:pt x="2071" y="0"/>
                  </a:moveTo>
                  <a:cubicBezTo>
                    <a:pt x="1391" y="0"/>
                    <a:pt x="800" y="55"/>
                    <a:pt x="348" y="181"/>
                  </a:cubicBezTo>
                  <a:cubicBezTo>
                    <a:pt x="0" y="845"/>
                    <a:pt x="4167" y="3564"/>
                    <a:pt x="5244" y="5109"/>
                  </a:cubicBezTo>
                  <a:cubicBezTo>
                    <a:pt x="9182" y="5762"/>
                    <a:pt x="11379" y="7078"/>
                    <a:pt x="11379" y="7078"/>
                  </a:cubicBezTo>
                  <a:cubicBezTo>
                    <a:pt x="11379" y="7078"/>
                    <a:pt x="12772" y="10309"/>
                    <a:pt x="13610" y="11495"/>
                  </a:cubicBezTo>
                  <a:cubicBezTo>
                    <a:pt x="14436" y="12681"/>
                    <a:pt x="16014" y="15966"/>
                    <a:pt x="16014" y="15966"/>
                  </a:cubicBezTo>
                  <a:lnTo>
                    <a:pt x="18244" y="14911"/>
                  </a:lnTo>
                  <a:cubicBezTo>
                    <a:pt x="18244" y="14911"/>
                    <a:pt x="14578" y="3749"/>
                    <a:pt x="13022" y="2216"/>
                  </a:cubicBezTo>
                  <a:cubicBezTo>
                    <a:pt x="12542" y="1735"/>
                    <a:pt x="5897" y="0"/>
                    <a:pt x="2071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522;p121"/>
            <p:cNvSpPr/>
            <p:nvPr/>
          </p:nvSpPr>
          <p:spPr>
            <a:xfrm>
              <a:off x="10553025" y="3586288"/>
              <a:ext cx="460750" cy="394650"/>
            </a:xfrm>
            <a:custGeom>
              <a:avLst/>
              <a:gdLst/>
              <a:ahLst/>
              <a:cxnLst/>
              <a:rect l="l" t="t" r="r" b="b"/>
              <a:pathLst>
                <a:path w="18430" h="15786" extrusionOk="0">
                  <a:moveTo>
                    <a:pt x="3101" y="0"/>
                  </a:moveTo>
                  <a:cubicBezTo>
                    <a:pt x="3101" y="1"/>
                    <a:pt x="1" y="6821"/>
                    <a:pt x="8530" y="7322"/>
                  </a:cubicBezTo>
                  <a:cubicBezTo>
                    <a:pt x="9145" y="7358"/>
                    <a:pt x="9709" y="7374"/>
                    <a:pt x="10223" y="7374"/>
                  </a:cubicBezTo>
                  <a:cubicBezTo>
                    <a:pt x="12912" y="7374"/>
                    <a:pt x="14208" y="6952"/>
                    <a:pt x="14208" y="6952"/>
                  </a:cubicBezTo>
                  <a:cubicBezTo>
                    <a:pt x="14208" y="6952"/>
                    <a:pt x="14306" y="10346"/>
                    <a:pt x="14480" y="11793"/>
                  </a:cubicBezTo>
                  <a:cubicBezTo>
                    <a:pt x="14665" y="13229"/>
                    <a:pt x="15198" y="15785"/>
                    <a:pt x="15198" y="15785"/>
                  </a:cubicBezTo>
                  <a:lnTo>
                    <a:pt x="17504" y="15785"/>
                  </a:lnTo>
                  <a:cubicBezTo>
                    <a:pt x="17504" y="15785"/>
                    <a:pt x="18429" y="5298"/>
                    <a:pt x="16569" y="4145"/>
                  </a:cubicBezTo>
                  <a:cubicBezTo>
                    <a:pt x="14709" y="3003"/>
                    <a:pt x="11489" y="2144"/>
                    <a:pt x="6887" y="1698"/>
                  </a:cubicBezTo>
                  <a:cubicBezTo>
                    <a:pt x="6887" y="1698"/>
                    <a:pt x="3776" y="327"/>
                    <a:pt x="3101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523;p121"/>
            <p:cNvSpPr/>
            <p:nvPr/>
          </p:nvSpPr>
          <p:spPr>
            <a:xfrm>
              <a:off x="10782575" y="3641488"/>
              <a:ext cx="229275" cy="29950"/>
            </a:xfrm>
            <a:custGeom>
              <a:avLst/>
              <a:gdLst/>
              <a:ahLst/>
              <a:cxnLst/>
              <a:rect l="l" t="t" r="r" b="b"/>
              <a:pathLst>
                <a:path w="9171" h="1198" extrusionOk="0">
                  <a:moveTo>
                    <a:pt x="153" y="1"/>
                  </a:moveTo>
                  <a:cubicBezTo>
                    <a:pt x="66" y="1"/>
                    <a:pt x="0" y="66"/>
                    <a:pt x="0" y="153"/>
                  </a:cubicBezTo>
                  <a:lnTo>
                    <a:pt x="0" y="1034"/>
                  </a:lnTo>
                  <a:cubicBezTo>
                    <a:pt x="0" y="1121"/>
                    <a:pt x="66" y="1198"/>
                    <a:pt x="153" y="1198"/>
                  </a:cubicBezTo>
                  <a:lnTo>
                    <a:pt x="9008" y="1198"/>
                  </a:lnTo>
                  <a:cubicBezTo>
                    <a:pt x="9095" y="1198"/>
                    <a:pt x="9171" y="1121"/>
                    <a:pt x="9171" y="1034"/>
                  </a:cubicBezTo>
                  <a:lnTo>
                    <a:pt x="9171" y="153"/>
                  </a:lnTo>
                  <a:cubicBezTo>
                    <a:pt x="9171" y="66"/>
                    <a:pt x="9095" y="1"/>
                    <a:pt x="9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524;p121"/>
            <p:cNvSpPr/>
            <p:nvPr/>
          </p:nvSpPr>
          <p:spPr>
            <a:xfrm>
              <a:off x="10913125" y="3477238"/>
              <a:ext cx="186300" cy="194200"/>
            </a:xfrm>
            <a:custGeom>
              <a:avLst/>
              <a:gdLst/>
              <a:ahLst/>
              <a:cxnLst/>
              <a:rect l="l" t="t" r="r" b="b"/>
              <a:pathLst>
                <a:path w="7452" h="7768" extrusionOk="0">
                  <a:moveTo>
                    <a:pt x="2654" y="0"/>
                  </a:moveTo>
                  <a:cubicBezTo>
                    <a:pt x="2372" y="0"/>
                    <a:pt x="2132" y="185"/>
                    <a:pt x="2056" y="457"/>
                  </a:cubicBezTo>
                  <a:lnTo>
                    <a:pt x="0" y="7768"/>
                  </a:lnTo>
                  <a:lnTo>
                    <a:pt x="4906" y="7768"/>
                  </a:lnTo>
                  <a:cubicBezTo>
                    <a:pt x="5244" y="7768"/>
                    <a:pt x="5548" y="7539"/>
                    <a:pt x="5635" y="7202"/>
                  </a:cubicBezTo>
                  <a:lnTo>
                    <a:pt x="7354" y="783"/>
                  </a:lnTo>
                  <a:cubicBezTo>
                    <a:pt x="7452" y="392"/>
                    <a:pt x="7158" y="0"/>
                    <a:pt x="6756" y="0"/>
                  </a:cubicBezTo>
                  <a:close/>
                </a:path>
              </a:pathLst>
            </a:custGeom>
            <a:solidFill>
              <a:srgbClr val="2BC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525;p121"/>
            <p:cNvSpPr/>
            <p:nvPr/>
          </p:nvSpPr>
          <p:spPr>
            <a:xfrm>
              <a:off x="10901975" y="3477238"/>
              <a:ext cx="77525" cy="192850"/>
            </a:xfrm>
            <a:custGeom>
              <a:avLst/>
              <a:gdLst/>
              <a:ahLst/>
              <a:cxnLst/>
              <a:rect l="l" t="t" r="r" b="b"/>
              <a:pathLst>
                <a:path w="3101" h="7714" extrusionOk="0">
                  <a:moveTo>
                    <a:pt x="2633" y="0"/>
                  </a:moveTo>
                  <a:cubicBezTo>
                    <a:pt x="2361" y="0"/>
                    <a:pt x="2110" y="185"/>
                    <a:pt x="2034" y="457"/>
                  </a:cubicBezTo>
                  <a:lnTo>
                    <a:pt x="0" y="7713"/>
                  </a:lnTo>
                  <a:lnTo>
                    <a:pt x="468" y="7713"/>
                  </a:lnTo>
                  <a:lnTo>
                    <a:pt x="2513" y="457"/>
                  </a:lnTo>
                  <a:cubicBezTo>
                    <a:pt x="2578" y="185"/>
                    <a:pt x="2828" y="0"/>
                    <a:pt x="3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526;p121"/>
            <p:cNvSpPr/>
            <p:nvPr/>
          </p:nvSpPr>
          <p:spPr>
            <a:xfrm>
              <a:off x="10990675" y="3558788"/>
              <a:ext cx="42325" cy="36500"/>
            </a:xfrm>
            <a:custGeom>
              <a:avLst/>
              <a:gdLst/>
              <a:ahLst/>
              <a:cxnLst/>
              <a:rect l="l" t="t" r="r" b="b"/>
              <a:pathLst>
                <a:path w="1693" h="1460" extrusionOk="0">
                  <a:moveTo>
                    <a:pt x="1043" y="1"/>
                  </a:moveTo>
                  <a:cubicBezTo>
                    <a:pt x="1032" y="1"/>
                    <a:pt x="1021" y="1"/>
                    <a:pt x="1010" y="2"/>
                  </a:cubicBezTo>
                  <a:cubicBezTo>
                    <a:pt x="586" y="13"/>
                    <a:pt x="216" y="317"/>
                    <a:pt x="118" y="731"/>
                  </a:cubicBezTo>
                  <a:cubicBezTo>
                    <a:pt x="0" y="1095"/>
                    <a:pt x="273" y="1460"/>
                    <a:pt x="656" y="1460"/>
                  </a:cubicBezTo>
                  <a:cubicBezTo>
                    <a:pt x="662" y="1460"/>
                    <a:pt x="667" y="1460"/>
                    <a:pt x="673" y="1459"/>
                  </a:cubicBezTo>
                  <a:cubicBezTo>
                    <a:pt x="1097" y="1438"/>
                    <a:pt x="1467" y="1144"/>
                    <a:pt x="1576" y="731"/>
                  </a:cubicBezTo>
                  <a:cubicBezTo>
                    <a:pt x="1692" y="361"/>
                    <a:pt x="1418" y="1"/>
                    <a:pt x="10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527;p121"/>
            <p:cNvSpPr/>
            <p:nvPr/>
          </p:nvSpPr>
          <p:spPr>
            <a:xfrm>
              <a:off x="10614500" y="3312963"/>
              <a:ext cx="233900" cy="317275"/>
            </a:xfrm>
            <a:custGeom>
              <a:avLst/>
              <a:gdLst/>
              <a:ahLst/>
              <a:cxnLst/>
              <a:rect l="l" t="t" r="r" b="b"/>
              <a:pathLst>
                <a:path w="9356" h="12691" extrusionOk="0">
                  <a:moveTo>
                    <a:pt x="2883" y="0"/>
                  </a:moveTo>
                  <a:cubicBezTo>
                    <a:pt x="2502" y="0"/>
                    <a:pt x="1610" y="98"/>
                    <a:pt x="1295" y="229"/>
                  </a:cubicBezTo>
                  <a:cubicBezTo>
                    <a:pt x="381" y="642"/>
                    <a:pt x="0" y="1850"/>
                    <a:pt x="337" y="3340"/>
                  </a:cubicBezTo>
                  <a:cubicBezTo>
                    <a:pt x="403" y="3688"/>
                    <a:pt x="479" y="4036"/>
                    <a:pt x="533" y="4395"/>
                  </a:cubicBezTo>
                  <a:cubicBezTo>
                    <a:pt x="544" y="4439"/>
                    <a:pt x="544" y="4482"/>
                    <a:pt x="555" y="4537"/>
                  </a:cubicBezTo>
                  <a:cubicBezTo>
                    <a:pt x="729" y="5570"/>
                    <a:pt x="816" y="6626"/>
                    <a:pt x="805" y="7692"/>
                  </a:cubicBezTo>
                  <a:cubicBezTo>
                    <a:pt x="740" y="9291"/>
                    <a:pt x="740" y="9291"/>
                    <a:pt x="653" y="10933"/>
                  </a:cubicBezTo>
                  <a:cubicBezTo>
                    <a:pt x="782" y="11221"/>
                    <a:pt x="3018" y="12691"/>
                    <a:pt x="5265" y="12691"/>
                  </a:cubicBezTo>
                  <a:cubicBezTo>
                    <a:pt x="6250" y="12691"/>
                    <a:pt x="7238" y="12408"/>
                    <a:pt x="8050" y="11619"/>
                  </a:cubicBezTo>
                  <a:cubicBezTo>
                    <a:pt x="8040" y="10923"/>
                    <a:pt x="8007" y="10640"/>
                    <a:pt x="7974" y="8986"/>
                  </a:cubicBezTo>
                  <a:cubicBezTo>
                    <a:pt x="7974" y="8867"/>
                    <a:pt x="7974" y="8736"/>
                    <a:pt x="7985" y="8616"/>
                  </a:cubicBezTo>
                  <a:lnTo>
                    <a:pt x="7985" y="8540"/>
                  </a:lnTo>
                  <a:lnTo>
                    <a:pt x="7985" y="8529"/>
                  </a:lnTo>
                  <a:cubicBezTo>
                    <a:pt x="7985" y="8529"/>
                    <a:pt x="8018" y="8508"/>
                    <a:pt x="8061" y="8475"/>
                  </a:cubicBezTo>
                  <a:cubicBezTo>
                    <a:pt x="8409" y="8225"/>
                    <a:pt x="8714" y="7909"/>
                    <a:pt x="8964" y="7561"/>
                  </a:cubicBezTo>
                  <a:cubicBezTo>
                    <a:pt x="9019" y="7485"/>
                    <a:pt x="9062" y="7409"/>
                    <a:pt x="9106" y="7333"/>
                  </a:cubicBezTo>
                  <a:lnTo>
                    <a:pt x="9117" y="7311"/>
                  </a:lnTo>
                  <a:cubicBezTo>
                    <a:pt x="9356" y="6821"/>
                    <a:pt x="9160" y="5929"/>
                    <a:pt x="9019" y="4896"/>
                  </a:cubicBezTo>
                  <a:cubicBezTo>
                    <a:pt x="8997" y="4787"/>
                    <a:pt x="8986" y="4678"/>
                    <a:pt x="8975" y="4570"/>
                  </a:cubicBezTo>
                  <a:cubicBezTo>
                    <a:pt x="8932" y="4211"/>
                    <a:pt x="8910" y="3862"/>
                    <a:pt x="8899" y="3503"/>
                  </a:cubicBezTo>
                  <a:cubicBezTo>
                    <a:pt x="8910" y="2241"/>
                    <a:pt x="8986" y="1556"/>
                    <a:pt x="7779" y="958"/>
                  </a:cubicBezTo>
                  <a:cubicBezTo>
                    <a:pt x="7626" y="882"/>
                    <a:pt x="7474" y="816"/>
                    <a:pt x="7322" y="762"/>
                  </a:cubicBezTo>
                  <a:cubicBezTo>
                    <a:pt x="7126" y="686"/>
                    <a:pt x="6908" y="610"/>
                    <a:pt x="6669" y="534"/>
                  </a:cubicBezTo>
                  <a:lnTo>
                    <a:pt x="4156" y="22"/>
                  </a:lnTo>
                  <a:cubicBezTo>
                    <a:pt x="4156" y="22"/>
                    <a:pt x="3732" y="0"/>
                    <a:pt x="3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528;p121"/>
            <p:cNvSpPr/>
            <p:nvPr/>
          </p:nvSpPr>
          <p:spPr>
            <a:xfrm>
              <a:off x="10749125" y="3372263"/>
              <a:ext cx="10625" cy="9175"/>
            </a:xfrm>
            <a:custGeom>
              <a:avLst/>
              <a:gdLst/>
              <a:ahLst/>
              <a:cxnLst/>
              <a:rect l="l" t="t" r="r" b="b"/>
              <a:pathLst>
                <a:path w="425" h="367" extrusionOk="0">
                  <a:moveTo>
                    <a:pt x="240" y="0"/>
                  </a:moveTo>
                  <a:cubicBezTo>
                    <a:pt x="87" y="0"/>
                    <a:pt x="0" y="196"/>
                    <a:pt x="120" y="316"/>
                  </a:cubicBezTo>
                  <a:cubicBezTo>
                    <a:pt x="155" y="350"/>
                    <a:pt x="199" y="366"/>
                    <a:pt x="242" y="366"/>
                  </a:cubicBezTo>
                  <a:cubicBezTo>
                    <a:pt x="334" y="366"/>
                    <a:pt x="424" y="296"/>
                    <a:pt x="424" y="185"/>
                  </a:cubicBezTo>
                  <a:cubicBezTo>
                    <a:pt x="424" y="87"/>
                    <a:pt x="348" y="0"/>
                    <a:pt x="240" y="0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529;p121"/>
            <p:cNvSpPr/>
            <p:nvPr/>
          </p:nvSpPr>
          <p:spPr>
            <a:xfrm>
              <a:off x="10751025" y="3391288"/>
              <a:ext cx="10350" cy="9050"/>
            </a:xfrm>
            <a:custGeom>
              <a:avLst/>
              <a:gdLst/>
              <a:ahLst/>
              <a:cxnLst/>
              <a:rect l="l" t="t" r="r" b="b"/>
              <a:pathLst>
                <a:path w="414" h="362" extrusionOk="0">
                  <a:moveTo>
                    <a:pt x="240" y="1"/>
                  </a:moveTo>
                  <a:cubicBezTo>
                    <a:pt x="77" y="1"/>
                    <a:pt x="0" y="196"/>
                    <a:pt x="109" y="305"/>
                  </a:cubicBezTo>
                  <a:cubicBezTo>
                    <a:pt x="145" y="344"/>
                    <a:pt x="189" y="361"/>
                    <a:pt x="233" y="361"/>
                  </a:cubicBezTo>
                  <a:cubicBezTo>
                    <a:pt x="325" y="361"/>
                    <a:pt x="414" y="288"/>
                    <a:pt x="414" y="185"/>
                  </a:cubicBezTo>
                  <a:cubicBezTo>
                    <a:pt x="414" y="88"/>
                    <a:pt x="338" y="1"/>
                    <a:pt x="240" y="1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530;p121"/>
            <p:cNvSpPr/>
            <p:nvPr/>
          </p:nvSpPr>
          <p:spPr>
            <a:xfrm>
              <a:off x="10680375" y="3312913"/>
              <a:ext cx="66875" cy="53650"/>
            </a:xfrm>
            <a:custGeom>
              <a:avLst/>
              <a:gdLst/>
              <a:ahLst/>
              <a:cxnLst/>
              <a:rect l="l" t="t" r="r" b="b"/>
              <a:pathLst>
                <a:path w="2675" h="2146" extrusionOk="0">
                  <a:moveTo>
                    <a:pt x="1068" y="1"/>
                  </a:moveTo>
                  <a:cubicBezTo>
                    <a:pt x="690" y="1"/>
                    <a:pt x="27" y="79"/>
                    <a:pt x="20" y="623"/>
                  </a:cubicBezTo>
                  <a:cubicBezTo>
                    <a:pt x="1" y="1282"/>
                    <a:pt x="1084" y="2146"/>
                    <a:pt x="2173" y="2146"/>
                  </a:cubicBezTo>
                  <a:cubicBezTo>
                    <a:pt x="2341" y="2146"/>
                    <a:pt x="2510" y="2125"/>
                    <a:pt x="2674" y="2080"/>
                  </a:cubicBezTo>
                  <a:cubicBezTo>
                    <a:pt x="2674" y="2080"/>
                    <a:pt x="1260" y="1101"/>
                    <a:pt x="1325" y="13"/>
                  </a:cubicBezTo>
                  <a:cubicBezTo>
                    <a:pt x="1325" y="13"/>
                    <a:pt x="1219" y="1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531;p121"/>
            <p:cNvSpPr/>
            <p:nvPr/>
          </p:nvSpPr>
          <p:spPr>
            <a:xfrm>
              <a:off x="10760800" y="3326013"/>
              <a:ext cx="55525" cy="47125"/>
            </a:xfrm>
            <a:custGeom>
              <a:avLst/>
              <a:gdLst/>
              <a:ahLst/>
              <a:cxnLst/>
              <a:rect l="l" t="t" r="r" b="b"/>
              <a:pathLst>
                <a:path w="2221" h="1885" extrusionOk="0">
                  <a:moveTo>
                    <a:pt x="762" y="1"/>
                  </a:moveTo>
                  <a:cubicBezTo>
                    <a:pt x="643" y="1165"/>
                    <a:pt x="1" y="1589"/>
                    <a:pt x="1" y="1589"/>
                  </a:cubicBezTo>
                  <a:cubicBezTo>
                    <a:pt x="249" y="1789"/>
                    <a:pt x="594" y="1885"/>
                    <a:pt x="934" y="1885"/>
                  </a:cubicBezTo>
                  <a:cubicBezTo>
                    <a:pt x="1516" y="1885"/>
                    <a:pt x="2085" y="1604"/>
                    <a:pt x="2133" y="1089"/>
                  </a:cubicBezTo>
                  <a:cubicBezTo>
                    <a:pt x="2220" y="273"/>
                    <a:pt x="76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532;p121"/>
            <p:cNvSpPr/>
            <p:nvPr/>
          </p:nvSpPr>
          <p:spPr>
            <a:xfrm>
              <a:off x="10711050" y="3313238"/>
              <a:ext cx="68825" cy="53200"/>
            </a:xfrm>
            <a:custGeom>
              <a:avLst/>
              <a:gdLst/>
              <a:ahLst/>
              <a:cxnLst/>
              <a:rect l="l" t="t" r="r" b="b"/>
              <a:pathLst>
                <a:path w="2753" h="2128" extrusionOk="0">
                  <a:moveTo>
                    <a:pt x="98" y="0"/>
                  </a:moveTo>
                  <a:cubicBezTo>
                    <a:pt x="0" y="577"/>
                    <a:pt x="533" y="1306"/>
                    <a:pt x="1175" y="1893"/>
                  </a:cubicBezTo>
                  <a:cubicBezTo>
                    <a:pt x="1351" y="2055"/>
                    <a:pt x="1562" y="2128"/>
                    <a:pt x="1769" y="2128"/>
                  </a:cubicBezTo>
                  <a:cubicBezTo>
                    <a:pt x="2203" y="2128"/>
                    <a:pt x="2621" y="1807"/>
                    <a:pt x="2665" y="1306"/>
                  </a:cubicBezTo>
                  <a:lnTo>
                    <a:pt x="2752" y="40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68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533;p121"/>
            <p:cNvSpPr/>
            <p:nvPr/>
          </p:nvSpPr>
          <p:spPr>
            <a:xfrm>
              <a:off x="10703425" y="3509063"/>
              <a:ext cx="112625" cy="19325"/>
            </a:xfrm>
            <a:custGeom>
              <a:avLst/>
              <a:gdLst/>
              <a:ahLst/>
              <a:cxnLst/>
              <a:rect l="l" t="t" r="r" b="b"/>
              <a:pathLst>
                <a:path w="4505" h="773" extrusionOk="0">
                  <a:moveTo>
                    <a:pt x="1252" y="1"/>
                  </a:moveTo>
                  <a:cubicBezTo>
                    <a:pt x="853" y="1"/>
                    <a:pt x="454" y="59"/>
                    <a:pt x="66" y="174"/>
                  </a:cubicBezTo>
                  <a:cubicBezTo>
                    <a:pt x="1" y="196"/>
                    <a:pt x="11" y="294"/>
                    <a:pt x="77" y="315"/>
                  </a:cubicBezTo>
                  <a:lnTo>
                    <a:pt x="109" y="315"/>
                  </a:lnTo>
                  <a:cubicBezTo>
                    <a:pt x="485" y="205"/>
                    <a:pt x="871" y="149"/>
                    <a:pt x="1256" y="149"/>
                  </a:cubicBezTo>
                  <a:cubicBezTo>
                    <a:pt x="1742" y="149"/>
                    <a:pt x="2227" y="237"/>
                    <a:pt x="2688" y="413"/>
                  </a:cubicBezTo>
                  <a:cubicBezTo>
                    <a:pt x="3242" y="653"/>
                    <a:pt x="3830" y="772"/>
                    <a:pt x="4428" y="772"/>
                  </a:cubicBezTo>
                  <a:lnTo>
                    <a:pt x="4428" y="696"/>
                  </a:lnTo>
                  <a:lnTo>
                    <a:pt x="4428" y="685"/>
                  </a:lnTo>
                  <a:cubicBezTo>
                    <a:pt x="4428" y="685"/>
                    <a:pt x="4472" y="664"/>
                    <a:pt x="4504" y="631"/>
                  </a:cubicBezTo>
                  <a:lnTo>
                    <a:pt x="4504" y="631"/>
                  </a:lnTo>
                  <a:cubicBezTo>
                    <a:pt x="4479" y="631"/>
                    <a:pt x="4454" y="632"/>
                    <a:pt x="4429" y="632"/>
                  </a:cubicBezTo>
                  <a:cubicBezTo>
                    <a:pt x="3855" y="632"/>
                    <a:pt x="3274" y="512"/>
                    <a:pt x="2742" y="283"/>
                  </a:cubicBezTo>
                  <a:cubicBezTo>
                    <a:pt x="2261" y="94"/>
                    <a:pt x="1757" y="1"/>
                    <a:pt x="1252" y="1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534;p121"/>
            <p:cNvSpPr/>
            <p:nvPr/>
          </p:nvSpPr>
          <p:spPr>
            <a:xfrm>
              <a:off x="10713375" y="3382713"/>
              <a:ext cx="92325" cy="47450"/>
            </a:xfrm>
            <a:custGeom>
              <a:avLst/>
              <a:gdLst/>
              <a:ahLst/>
              <a:cxnLst/>
              <a:rect l="l" t="t" r="r" b="b"/>
              <a:pathLst>
                <a:path w="3693" h="1898" extrusionOk="0">
                  <a:moveTo>
                    <a:pt x="93" y="0"/>
                  </a:moveTo>
                  <a:cubicBezTo>
                    <a:pt x="42" y="0"/>
                    <a:pt x="0" y="67"/>
                    <a:pt x="49" y="115"/>
                  </a:cubicBezTo>
                  <a:cubicBezTo>
                    <a:pt x="114" y="180"/>
                    <a:pt x="1593" y="1714"/>
                    <a:pt x="2442" y="1877"/>
                  </a:cubicBezTo>
                  <a:cubicBezTo>
                    <a:pt x="2513" y="1891"/>
                    <a:pt x="2581" y="1897"/>
                    <a:pt x="2645" y="1897"/>
                  </a:cubicBezTo>
                  <a:cubicBezTo>
                    <a:pt x="3360" y="1897"/>
                    <a:pt x="3672" y="1137"/>
                    <a:pt x="3682" y="1127"/>
                  </a:cubicBezTo>
                  <a:cubicBezTo>
                    <a:pt x="3693" y="1094"/>
                    <a:pt x="3671" y="1051"/>
                    <a:pt x="3639" y="1040"/>
                  </a:cubicBezTo>
                  <a:cubicBezTo>
                    <a:pt x="3629" y="1034"/>
                    <a:pt x="3619" y="1031"/>
                    <a:pt x="3610" y="1031"/>
                  </a:cubicBezTo>
                  <a:cubicBezTo>
                    <a:pt x="3584" y="1031"/>
                    <a:pt x="3559" y="1049"/>
                    <a:pt x="3552" y="1072"/>
                  </a:cubicBezTo>
                  <a:cubicBezTo>
                    <a:pt x="3552" y="1082"/>
                    <a:pt x="3279" y="1755"/>
                    <a:pt x="2651" y="1755"/>
                  </a:cubicBezTo>
                  <a:cubicBezTo>
                    <a:pt x="2592" y="1755"/>
                    <a:pt x="2529" y="1749"/>
                    <a:pt x="2464" y="1736"/>
                  </a:cubicBezTo>
                  <a:cubicBezTo>
                    <a:pt x="1670" y="1584"/>
                    <a:pt x="168" y="39"/>
                    <a:pt x="147" y="28"/>
                  </a:cubicBezTo>
                  <a:cubicBezTo>
                    <a:pt x="130" y="8"/>
                    <a:pt x="111" y="0"/>
                    <a:pt x="93" y="0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535;p121"/>
            <p:cNvSpPr/>
            <p:nvPr/>
          </p:nvSpPr>
          <p:spPr>
            <a:xfrm>
              <a:off x="10812225" y="3493638"/>
              <a:ext cx="32800" cy="80425"/>
            </a:xfrm>
            <a:custGeom>
              <a:avLst/>
              <a:gdLst/>
              <a:ahLst/>
              <a:cxnLst/>
              <a:rect l="l" t="t" r="r" b="b"/>
              <a:pathLst>
                <a:path w="1312" h="3217" extrusionOk="0">
                  <a:moveTo>
                    <a:pt x="1208" y="0"/>
                  </a:moveTo>
                  <a:cubicBezTo>
                    <a:pt x="1178" y="0"/>
                    <a:pt x="1147" y="16"/>
                    <a:pt x="1131" y="51"/>
                  </a:cubicBezTo>
                  <a:cubicBezTo>
                    <a:pt x="914" y="563"/>
                    <a:pt x="533" y="976"/>
                    <a:pt x="44" y="1237"/>
                  </a:cubicBezTo>
                  <a:cubicBezTo>
                    <a:pt x="11" y="1248"/>
                    <a:pt x="0" y="1281"/>
                    <a:pt x="0" y="1313"/>
                  </a:cubicBezTo>
                  <a:cubicBezTo>
                    <a:pt x="0" y="1324"/>
                    <a:pt x="22" y="2477"/>
                    <a:pt x="98" y="3141"/>
                  </a:cubicBezTo>
                  <a:cubicBezTo>
                    <a:pt x="98" y="3184"/>
                    <a:pt x="131" y="3217"/>
                    <a:pt x="174" y="3217"/>
                  </a:cubicBezTo>
                  <a:lnTo>
                    <a:pt x="185" y="3217"/>
                  </a:lnTo>
                  <a:cubicBezTo>
                    <a:pt x="229" y="3206"/>
                    <a:pt x="261" y="3173"/>
                    <a:pt x="261" y="3130"/>
                  </a:cubicBezTo>
                  <a:cubicBezTo>
                    <a:pt x="196" y="2542"/>
                    <a:pt x="163" y="1585"/>
                    <a:pt x="163" y="1357"/>
                  </a:cubicBezTo>
                  <a:cubicBezTo>
                    <a:pt x="675" y="1085"/>
                    <a:pt x="1066" y="639"/>
                    <a:pt x="1284" y="117"/>
                  </a:cubicBezTo>
                  <a:cubicBezTo>
                    <a:pt x="1311" y="47"/>
                    <a:pt x="1260" y="0"/>
                    <a:pt x="1208" y="0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536;p121"/>
            <p:cNvSpPr/>
            <p:nvPr/>
          </p:nvSpPr>
          <p:spPr>
            <a:xfrm>
              <a:off x="10695550" y="3105338"/>
              <a:ext cx="79975" cy="79275"/>
            </a:xfrm>
            <a:custGeom>
              <a:avLst/>
              <a:gdLst/>
              <a:ahLst/>
              <a:cxnLst/>
              <a:rect l="l" t="t" r="r" b="b"/>
              <a:pathLst>
                <a:path w="3199" h="3171" extrusionOk="0">
                  <a:moveTo>
                    <a:pt x="1624" y="0"/>
                  </a:moveTo>
                  <a:cubicBezTo>
                    <a:pt x="1583" y="0"/>
                    <a:pt x="1542" y="2"/>
                    <a:pt x="1501" y="5"/>
                  </a:cubicBezTo>
                  <a:cubicBezTo>
                    <a:pt x="653" y="70"/>
                    <a:pt x="0" y="788"/>
                    <a:pt x="33" y="1637"/>
                  </a:cubicBezTo>
                  <a:cubicBezTo>
                    <a:pt x="54" y="2485"/>
                    <a:pt x="740" y="3160"/>
                    <a:pt x="1588" y="3171"/>
                  </a:cubicBezTo>
                  <a:cubicBezTo>
                    <a:pt x="1595" y="3171"/>
                    <a:pt x="1603" y="3171"/>
                    <a:pt x="1610" y="3171"/>
                  </a:cubicBezTo>
                  <a:cubicBezTo>
                    <a:pt x="2459" y="3171"/>
                    <a:pt x="3155" y="2522"/>
                    <a:pt x="3198" y="1680"/>
                  </a:cubicBezTo>
                  <a:cubicBezTo>
                    <a:pt x="3198" y="1583"/>
                    <a:pt x="3198" y="1495"/>
                    <a:pt x="3188" y="1408"/>
                  </a:cubicBezTo>
                  <a:cubicBezTo>
                    <a:pt x="3094" y="601"/>
                    <a:pt x="2420" y="0"/>
                    <a:pt x="1624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537;p121"/>
            <p:cNvSpPr/>
            <p:nvPr/>
          </p:nvSpPr>
          <p:spPr>
            <a:xfrm>
              <a:off x="10707500" y="3139813"/>
              <a:ext cx="68025" cy="44900"/>
            </a:xfrm>
            <a:custGeom>
              <a:avLst/>
              <a:gdLst/>
              <a:ahLst/>
              <a:cxnLst/>
              <a:rect l="l" t="t" r="r" b="b"/>
              <a:pathLst>
                <a:path w="2721" h="1796" extrusionOk="0">
                  <a:moveTo>
                    <a:pt x="2336" y="1"/>
                  </a:moveTo>
                  <a:cubicBezTo>
                    <a:pt x="1184" y="1"/>
                    <a:pt x="365" y="831"/>
                    <a:pt x="1" y="1313"/>
                  </a:cubicBezTo>
                  <a:cubicBezTo>
                    <a:pt x="322" y="1646"/>
                    <a:pt x="727" y="1795"/>
                    <a:pt x="1124" y="1795"/>
                  </a:cubicBezTo>
                  <a:cubicBezTo>
                    <a:pt x="1910" y="1795"/>
                    <a:pt x="2670" y="1211"/>
                    <a:pt x="2720" y="301"/>
                  </a:cubicBezTo>
                  <a:cubicBezTo>
                    <a:pt x="2720" y="204"/>
                    <a:pt x="2720" y="116"/>
                    <a:pt x="2710" y="29"/>
                  </a:cubicBezTo>
                  <a:cubicBezTo>
                    <a:pt x="2581" y="10"/>
                    <a:pt x="2457" y="1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538;p121"/>
            <p:cNvSpPr/>
            <p:nvPr/>
          </p:nvSpPr>
          <p:spPr>
            <a:xfrm>
              <a:off x="10828000" y="3198188"/>
              <a:ext cx="17950" cy="43000"/>
            </a:xfrm>
            <a:custGeom>
              <a:avLst/>
              <a:gdLst/>
              <a:ahLst/>
              <a:cxnLst/>
              <a:rect l="l" t="t" r="r" b="b"/>
              <a:pathLst>
                <a:path w="718" h="1720" extrusionOk="0">
                  <a:moveTo>
                    <a:pt x="305" y="1"/>
                  </a:moveTo>
                  <a:lnTo>
                    <a:pt x="0" y="12"/>
                  </a:lnTo>
                  <a:lnTo>
                    <a:pt x="44" y="1720"/>
                  </a:lnTo>
                  <a:cubicBezTo>
                    <a:pt x="718" y="1252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539;p121"/>
            <p:cNvSpPr/>
            <p:nvPr/>
          </p:nvSpPr>
          <p:spPr>
            <a:xfrm>
              <a:off x="10683300" y="3144613"/>
              <a:ext cx="134650" cy="138725"/>
            </a:xfrm>
            <a:custGeom>
              <a:avLst/>
              <a:gdLst/>
              <a:ahLst/>
              <a:cxnLst/>
              <a:rect l="l" t="t" r="r" b="b"/>
              <a:pathLst>
                <a:path w="5386" h="5549" extrusionOk="0">
                  <a:moveTo>
                    <a:pt x="3444" y="1"/>
                  </a:moveTo>
                  <a:cubicBezTo>
                    <a:pt x="2986" y="1"/>
                    <a:pt x="2470" y="130"/>
                    <a:pt x="1926" y="490"/>
                  </a:cubicBezTo>
                  <a:cubicBezTo>
                    <a:pt x="1" y="1774"/>
                    <a:pt x="175" y="5124"/>
                    <a:pt x="1883" y="5549"/>
                  </a:cubicBezTo>
                  <a:cubicBezTo>
                    <a:pt x="1883" y="5549"/>
                    <a:pt x="4776" y="3101"/>
                    <a:pt x="5386" y="806"/>
                  </a:cubicBezTo>
                  <a:cubicBezTo>
                    <a:pt x="5386" y="806"/>
                    <a:pt x="4592" y="1"/>
                    <a:pt x="3444" y="1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540;p121"/>
            <p:cNvSpPr/>
            <p:nvPr/>
          </p:nvSpPr>
          <p:spPr>
            <a:xfrm>
              <a:off x="10812475" y="3243138"/>
              <a:ext cx="21975" cy="35400"/>
            </a:xfrm>
            <a:custGeom>
              <a:avLst/>
              <a:gdLst/>
              <a:ahLst/>
              <a:cxnLst/>
              <a:rect l="l" t="t" r="r" b="b"/>
              <a:pathLst>
                <a:path w="879" h="1416" extrusionOk="0">
                  <a:moveTo>
                    <a:pt x="509" y="0"/>
                  </a:moveTo>
                  <a:cubicBezTo>
                    <a:pt x="345" y="0"/>
                    <a:pt x="175" y="139"/>
                    <a:pt x="175" y="139"/>
                  </a:cubicBezTo>
                  <a:lnTo>
                    <a:pt x="1" y="1368"/>
                  </a:lnTo>
                  <a:cubicBezTo>
                    <a:pt x="70" y="1401"/>
                    <a:pt x="136" y="1416"/>
                    <a:pt x="198" y="1416"/>
                  </a:cubicBezTo>
                  <a:cubicBezTo>
                    <a:pt x="633" y="1416"/>
                    <a:pt x="878" y="687"/>
                    <a:pt x="773" y="259"/>
                  </a:cubicBezTo>
                  <a:cubicBezTo>
                    <a:pt x="722" y="60"/>
                    <a:pt x="617" y="0"/>
                    <a:pt x="509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541;p121"/>
            <p:cNvSpPr/>
            <p:nvPr/>
          </p:nvSpPr>
          <p:spPr>
            <a:xfrm>
              <a:off x="10713500" y="3272438"/>
              <a:ext cx="70175" cy="65575"/>
            </a:xfrm>
            <a:custGeom>
              <a:avLst/>
              <a:gdLst/>
              <a:ahLst/>
              <a:cxnLst/>
              <a:rect l="l" t="t" r="r" b="b"/>
              <a:pathLst>
                <a:path w="2807" h="2623" extrusionOk="0">
                  <a:moveTo>
                    <a:pt x="555" y="1"/>
                  </a:moveTo>
                  <a:lnTo>
                    <a:pt x="555" y="1"/>
                  </a:lnTo>
                  <a:cubicBezTo>
                    <a:pt x="609" y="501"/>
                    <a:pt x="446" y="1284"/>
                    <a:pt x="0" y="1632"/>
                  </a:cubicBezTo>
                  <a:cubicBezTo>
                    <a:pt x="797" y="2414"/>
                    <a:pt x="1421" y="2623"/>
                    <a:pt x="1860" y="2623"/>
                  </a:cubicBezTo>
                  <a:cubicBezTo>
                    <a:pt x="2362" y="2623"/>
                    <a:pt x="2622" y="2350"/>
                    <a:pt x="2622" y="2350"/>
                  </a:cubicBezTo>
                  <a:lnTo>
                    <a:pt x="2807" y="1110"/>
                  </a:lnTo>
                  <a:cubicBezTo>
                    <a:pt x="2176" y="1045"/>
                    <a:pt x="1490" y="653"/>
                    <a:pt x="1034" y="360"/>
                  </a:cubicBezTo>
                  <a:cubicBezTo>
                    <a:pt x="979" y="327"/>
                    <a:pt x="936" y="294"/>
                    <a:pt x="892" y="262"/>
                  </a:cubicBezTo>
                  <a:cubicBezTo>
                    <a:pt x="794" y="164"/>
                    <a:pt x="675" y="77"/>
                    <a:pt x="555" y="1"/>
                  </a:cubicBezTo>
                  <a:close/>
                </a:path>
              </a:pathLst>
            </a:custGeom>
            <a:solidFill>
              <a:srgbClr val="F68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542;p121"/>
            <p:cNvSpPr/>
            <p:nvPr/>
          </p:nvSpPr>
          <p:spPr>
            <a:xfrm>
              <a:off x="10735800" y="3278963"/>
              <a:ext cx="47875" cy="35925"/>
            </a:xfrm>
            <a:custGeom>
              <a:avLst/>
              <a:gdLst/>
              <a:ahLst/>
              <a:cxnLst/>
              <a:rect l="l" t="t" r="r" b="b"/>
              <a:pathLst>
                <a:path w="1915" h="1437" extrusionOk="0">
                  <a:moveTo>
                    <a:pt x="0" y="1"/>
                  </a:moveTo>
                  <a:cubicBezTo>
                    <a:pt x="414" y="751"/>
                    <a:pt x="1316" y="1219"/>
                    <a:pt x="1828" y="1437"/>
                  </a:cubicBezTo>
                  <a:lnTo>
                    <a:pt x="1915" y="849"/>
                  </a:lnTo>
                  <a:cubicBezTo>
                    <a:pt x="1284" y="784"/>
                    <a:pt x="598" y="392"/>
                    <a:pt x="142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543;p121"/>
            <p:cNvSpPr/>
            <p:nvPr/>
          </p:nvSpPr>
          <p:spPr>
            <a:xfrm>
              <a:off x="10727350" y="3170413"/>
              <a:ext cx="108000" cy="131375"/>
            </a:xfrm>
            <a:custGeom>
              <a:avLst/>
              <a:gdLst/>
              <a:ahLst/>
              <a:cxnLst/>
              <a:rect l="l" t="t" r="r" b="b"/>
              <a:pathLst>
                <a:path w="4320" h="5255" extrusionOk="0">
                  <a:moveTo>
                    <a:pt x="2079" y="0"/>
                  </a:moveTo>
                  <a:cubicBezTo>
                    <a:pt x="1988" y="0"/>
                    <a:pt x="1893" y="8"/>
                    <a:pt x="1796" y="24"/>
                  </a:cubicBezTo>
                  <a:cubicBezTo>
                    <a:pt x="1045" y="154"/>
                    <a:pt x="458" y="753"/>
                    <a:pt x="360" y="1514"/>
                  </a:cubicBezTo>
                  <a:cubicBezTo>
                    <a:pt x="131" y="2243"/>
                    <a:pt x="1" y="3015"/>
                    <a:pt x="1" y="3788"/>
                  </a:cubicBezTo>
                  <a:lnTo>
                    <a:pt x="1" y="4082"/>
                  </a:lnTo>
                  <a:cubicBezTo>
                    <a:pt x="52" y="4124"/>
                    <a:pt x="1409" y="5255"/>
                    <a:pt x="2536" y="5255"/>
                  </a:cubicBezTo>
                  <a:cubicBezTo>
                    <a:pt x="2856" y="5255"/>
                    <a:pt x="3158" y="5164"/>
                    <a:pt x="3406" y="4930"/>
                  </a:cubicBezTo>
                  <a:cubicBezTo>
                    <a:pt x="3711" y="4647"/>
                    <a:pt x="3863" y="4103"/>
                    <a:pt x="4113" y="2765"/>
                  </a:cubicBezTo>
                  <a:cubicBezTo>
                    <a:pt x="4320" y="1667"/>
                    <a:pt x="4091" y="829"/>
                    <a:pt x="3536" y="535"/>
                  </a:cubicBezTo>
                  <a:cubicBezTo>
                    <a:pt x="3213" y="364"/>
                    <a:pt x="2722" y="0"/>
                    <a:pt x="2079" y="0"/>
                  </a:cubicBezTo>
                  <a:close/>
                </a:path>
              </a:pathLst>
            </a:custGeom>
            <a:solidFill>
              <a:srgbClr val="F68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544;p121"/>
            <p:cNvSpPr/>
            <p:nvPr/>
          </p:nvSpPr>
          <p:spPr>
            <a:xfrm>
              <a:off x="10772375" y="3206488"/>
              <a:ext cx="26000" cy="11050"/>
            </a:xfrm>
            <a:custGeom>
              <a:avLst/>
              <a:gdLst/>
              <a:ahLst/>
              <a:cxnLst/>
              <a:rect l="l" t="t" r="r" b="b"/>
              <a:pathLst>
                <a:path w="1040" h="442" extrusionOk="0">
                  <a:moveTo>
                    <a:pt x="679" y="0"/>
                  </a:moveTo>
                  <a:cubicBezTo>
                    <a:pt x="0" y="0"/>
                    <a:pt x="38" y="441"/>
                    <a:pt x="38" y="441"/>
                  </a:cubicBezTo>
                  <a:cubicBezTo>
                    <a:pt x="183" y="325"/>
                    <a:pt x="330" y="297"/>
                    <a:pt x="462" y="297"/>
                  </a:cubicBezTo>
                  <a:cubicBezTo>
                    <a:pt x="583" y="297"/>
                    <a:pt x="693" y="321"/>
                    <a:pt x="778" y="321"/>
                  </a:cubicBezTo>
                  <a:cubicBezTo>
                    <a:pt x="845" y="321"/>
                    <a:pt x="898" y="306"/>
                    <a:pt x="930" y="256"/>
                  </a:cubicBezTo>
                  <a:cubicBezTo>
                    <a:pt x="1039" y="71"/>
                    <a:pt x="822" y="6"/>
                    <a:pt x="822" y="6"/>
                  </a:cubicBezTo>
                  <a:cubicBezTo>
                    <a:pt x="771" y="2"/>
                    <a:pt x="724" y="0"/>
                    <a:pt x="679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545;p121"/>
            <p:cNvSpPr/>
            <p:nvPr/>
          </p:nvSpPr>
          <p:spPr>
            <a:xfrm>
              <a:off x="10812050" y="3211238"/>
              <a:ext cx="25475" cy="17450"/>
            </a:xfrm>
            <a:custGeom>
              <a:avLst/>
              <a:gdLst/>
              <a:ahLst/>
              <a:cxnLst/>
              <a:rect l="l" t="t" r="r" b="b"/>
              <a:pathLst>
                <a:path w="1019" h="698" extrusionOk="0">
                  <a:moveTo>
                    <a:pt x="219" y="1"/>
                  </a:moveTo>
                  <a:cubicBezTo>
                    <a:pt x="184" y="1"/>
                    <a:pt x="0" y="10"/>
                    <a:pt x="40" y="197"/>
                  </a:cubicBezTo>
                  <a:cubicBezTo>
                    <a:pt x="83" y="414"/>
                    <a:pt x="551" y="273"/>
                    <a:pt x="790" y="697"/>
                  </a:cubicBezTo>
                  <a:cubicBezTo>
                    <a:pt x="801" y="697"/>
                    <a:pt x="1019" y="251"/>
                    <a:pt x="225" y="1"/>
                  </a:cubicBezTo>
                  <a:cubicBezTo>
                    <a:pt x="225" y="1"/>
                    <a:pt x="223" y="1"/>
                    <a:pt x="219" y="1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546;p121"/>
            <p:cNvSpPr/>
            <p:nvPr/>
          </p:nvSpPr>
          <p:spPr>
            <a:xfrm>
              <a:off x="10760275" y="3237763"/>
              <a:ext cx="24225" cy="10100"/>
            </a:xfrm>
            <a:custGeom>
              <a:avLst/>
              <a:gdLst/>
              <a:ahLst/>
              <a:cxnLst/>
              <a:rect l="l" t="t" r="r" b="b"/>
              <a:pathLst>
                <a:path w="969" h="404" extrusionOk="0">
                  <a:moveTo>
                    <a:pt x="322" y="0"/>
                  </a:moveTo>
                  <a:cubicBezTo>
                    <a:pt x="155" y="0"/>
                    <a:pt x="27" y="43"/>
                    <a:pt x="11" y="115"/>
                  </a:cubicBezTo>
                  <a:cubicBezTo>
                    <a:pt x="0" y="213"/>
                    <a:pt x="185" y="332"/>
                    <a:pt x="446" y="387"/>
                  </a:cubicBezTo>
                  <a:cubicBezTo>
                    <a:pt x="515" y="398"/>
                    <a:pt x="581" y="404"/>
                    <a:pt x="640" y="404"/>
                  </a:cubicBezTo>
                  <a:cubicBezTo>
                    <a:pt x="808" y="404"/>
                    <a:pt x="931" y="361"/>
                    <a:pt x="947" y="289"/>
                  </a:cubicBezTo>
                  <a:cubicBezTo>
                    <a:pt x="968" y="191"/>
                    <a:pt x="773" y="60"/>
                    <a:pt x="512" y="17"/>
                  </a:cubicBezTo>
                  <a:cubicBezTo>
                    <a:pt x="446" y="5"/>
                    <a:pt x="381" y="0"/>
                    <a:pt x="322" y="0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547;p121"/>
            <p:cNvSpPr/>
            <p:nvPr/>
          </p:nvSpPr>
          <p:spPr>
            <a:xfrm>
              <a:off x="10816300" y="3248463"/>
              <a:ext cx="15525" cy="10125"/>
            </a:xfrm>
            <a:custGeom>
              <a:avLst/>
              <a:gdLst/>
              <a:ahLst/>
              <a:cxnLst/>
              <a:rect l="l" t="t" r="r" b="b"/>
              <a:pathLst>
                <a:path w="621" h="405" extrusionOk="0">
                  <a:moveTo>
                    <a:pt x="309" y="1"/>
                  </a:moveTo>
                  <a:cubicBezTo>
                    <a:pt x="151" y="1"/>
                    <a:pt x="37" y="45"/>
                    <a:pt x="22" y="122"/>
                  </a:cubicBezTo>
                  <a:cubicBezTo>
                    <a:pt x="0" y="220"/>
                    <a:pt x="196" y="339"/>
                    <a:pt x="457" y="394"/>
                  </a:cubicBezTo>
                  <a:cubicBezTo>
                    <a:pt x="490" y="394"/>
                    <a:pt x="533" y="405"/>
                    <a:pt x="566" y="405"/>
                  </a:cubicBezTo>
                  <a:lnTo>
                    <a:pt x="620" y="46"/>
                  </a:lnTo>
                  <a:cubicBezTo>
                    <a:pt x="588" y="35"/>
                    <a:pt x="555" y="24"/>
                    <a:pt x="522" y="24"/>
                  </a:cubicBezTo>
                  <a:cubicBezTo>
                    <a:pt x="446" y="8"/>
                    <a:pt x="374" y="1"/>
                    <a:pt x="309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548;p121"/>
            <p:cNvSpPr/>
            <p:nvPr/>
          </p:nvSpPr>
          <p:spPr>
            <a:xfrm>
              <a:off x="10727350" y="3260463"/>
              <a:ext cx="14175" cy="12000"/>
            </a:xfrm>
            <a:custGeom>
              <a:avLst/>
              <a:gdLst/>
              <a:ahLst/>
              <a:cxnLst/>
              <a:rect l="l" t="t" r="r" b="b"/>
              <a:pathLst>
                <a:path w="567" h="480" extrusionOk="0">
                  <a:moveTo>
                    <a:pt x="567" y="1"/>
                  </a:moveTo>
                  <a:lnTo>
                    <a:pt x="567" y="1"/>
                  </a:lnTo>
                  <a:cubicBezTo>
                    <a:pt x="393" y="110"/>
                    <a:pt x="197" y="175"/>
                    <a:pt x="1" y="186"/>
                  </a:cubicBezTo>
                  <a:lnTo>
                    <a:pt x="1" y="480"/>
                  </a:lnTo>
                  <a:cubicBezTo>
                    <a:pt x="295" y="414"/>
                    <a:pt x="556" y="23"/>
                    <a:pt x="567" y="1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549;p121"/>
            <p:cNvSpPr/>
            <p:nvPr/>
          </p:nvSpPr>
          <p:spPr>
            <a:xfrm>
              <a:off x="10706650" y="3222663"/>
              <a:ext cx="32975" cy="42450"/>
            </a:xfrm>
            <a:custGeom>
              <a:avLst/>
              <a:gdLst/>
              <a:ahLst/>
              <a:cxnLst/>
              <a:rect l="l" t="t" r="r" b="b"/>
              <a:pathLst>
                <a:path w="1319" h="1698" extrusionOk="0">
                  <a:moveTo>
                    <a:pt x="729" y="0"/>
                  </a:moveTo>
                  <a:cubicBezTo>
                    <a:pt x="623" y="0"/>
                    <a:pt x="506" y="46"/>
                    <a:pt x="383" y="164"/>
                  </a:cubicBezTo>
                  <a:cubicBezTo>
                    <a:pt x="0" y="537"/>
                    <a:pt x="281" y="1698"/>
                    <a:pt x="891" y="1698"/>
                  </a:cubicBezTo>
                  <a:cubicBezTo>
                    <a:pt x="957" y="1698"/>
                    <a:pt x="1027" y="1684"/>
                    <a:pt x="1101" y="1654"/>
                  </a:cubicBezTo>
                  <a:lnTo>
                    <a:pt x="1318" y="501"/>
                  </a:lnTo>
                  <a:cubicBezTo>
                    <a:pt x="1318" y="501"/>
                    <a:pt x="1081" y="0"/>
                    <a:pt x="729" y="0"/>
                  </a:cubicBezTo>
                  <a:close/>
                </a:path>
              </a:pathLst>
            </a:custGeom>
            <a:solidFill>
              <a:srgbClr val="F68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550;p121"/>
            <p:cNvSpPr/>
            <p:nvPr/>
          </p:nvSpPr>
          <p:spPr>
            <a:xfrm>
              <a:off x="10720550" y="3257813"/>
              <a:ext cx="9925" cy="9050"/>
            </a:xfrm>
            <a:custGeom>
              <a:avLst/>
              <a:gdLst/>
              <a:ahLst/>
              <a:cxnLst/>
              <a:rect l="l" t="t" r="r" b="b"/>
              <a:pathLst>
                <a:path w="397" h="362" extrusionOk="0">
                  <a:moveTo>
                    <a:pt x="190" y="0"/>
                  </a:moveTo>
                  <a:cubicBezTo>
                    <a:pt x="111" y="0"/>
                    <a:pt x="31" y="47"/>
                    <a:pt x="12" y="150"/>
                  </a:cubicBezTo>
                  <a:cubicBezTo>
                    <a:pt x="1" y="248"/>
                    <a:pt x="55" y="335"/>
                    <a:pt x="153" y="357"/>
                  </a:cubicBezTo>
                  <a:cubicBezTo>
                    <a:pt x="166" y="360"/>
                    <a:pt x="179" y="361"/>
                    <a:pt x="191" y="361"/>
                  </a:cubicBezTo>
                  <a:cubicBezTo>
                    <a:pt x="273" y="361"/>
                    <a:pt x="341" y="302"/>
                    <a:pt x="360" y="227"/>
                  </a:cubicBezTo>
                  <a:lnTo>
                    <a:pt x="360" y="216"/>
                  </a:lnTo>
                  <a:cubicBezTo>
                    <a:pt x="397" y="80"/>
                    <a:pt x="294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551;p121"/>
            <p:cNvSpPr/>
            <p:nvPr/>
          </p:nvSpPr>
          <p:spPr>
            <a:xfrm>
              <a:off x="10720375" y="3231813"/>
              <a:ext cx="15450" cy="26250"/>
            </a:xfrm>
            <a:custGeom>
              <a:avLst/>
              <a:gdLst/>
              <a:ahLst/>
              <a:cxnLst/>
              <a:rect l="l" t="t" r="r" b="b"/>
              <a:pathLst>
                <a:path w="618" h="1050" extrusionOk="0">
                  <a:moveTo>
                    <a:pt x="90" y="1"/>
                  </a:moveTo>
                  <a:cubicBezTo>
                    <a:pt x="39" y="1"/>
                    <a:pt x="1" y="78"/>
                    <a:pt x="62" y="113"/>
                  </a:cubicBezTo>
                  <a:cubicBezTo>
                    <a:pt x="345" y="309"/>
                    <a:pt x="497" y="647"/>
                    <a:pt x="476" y="984"/>
                  </a:cubicBezTo>
                  <a:cubicBezTo>
                    <a:pt x="465" y="1016"/>
                    <a:pt x="487" y="1038"/>
                    <a:pt x="519" y="1049"/>
                  </a:cubicBezTo>
                  <a:cubicBezTo>
                    <a:pt x="552" y="1049"/>
                    <a:pt x="585" y="1027"/>
                    <a:pt x="585" y="995"/>
                  </a:cubicBezTo>
                  <a:cubicBezTo>
                    <a:pt x="617" y="614"/>
                    <a:pt x="443" y="233"/>
                    <a:pt x="128" y="16"/>
                  </a:cubicBezTo>
                  <a:cubicBezTo>
                    <a:pt x="115" y="5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552;p121"/>
            <p:cNvSpPr/>
            <p:nvPr/>
          </p:nvSpPr>
          <p:spPr>
            <a:xfrm>
              <a:off x="10720300" y="3241888"/>
              <a:ext cx="12525" cy="5000"/>
            </a:xfrm>
            <a:custGeom>
              <a:avLst/>
              <a:gdLst/>
              <a:ahLst/>
              <a:cxnLst/>
              <a:rect l="l" t="t" r="r" b="b"/>
              <a:pathLst>
                <a:path w="501" h="200" extrusionOk="0">
                  <a:moveTo>
                    <a:pt x="334" y="1"/>
                  </a:moveTo>
                  <a:cubicBezTo>
                    <a:pt x="197" y="1"/>
                    <a:pt x="58" y="75"/>
                    <a:pt x="33" y="91"/>
                  </a:cubicBezTo>
                  <a:cubicBezTo>
                    <a:pt x="11" y="102"/>
                    <a:pt x="0" y="146"/>
                    <a:pt x="11" y="167"/>
                  </a:cubicBezTo>
                  <a:cubicBezTo>
                    <a:pt x="22" y="189"/>
                    <a:pt x="33" y="200"/>
                    <a:pt x="54" y="200"/>
                  </a:cubicBezTo>
                  <a:cubicBezTo>
                    <a:pt x="65" y="200"/>
                    <a:pt x="76" y="200"/>
                    <a:pt x="87" y="189"/>
                  </a:cubicBezTo>
                  <a:cubicBezTo>
                    <a:pt x="160" y="149"/>
                    <a:pt x="244" y="126"/>
                    <a:pt x="328" y="126"/>
                  </a:cubicBezTo>
                  <a:cubicBezTo>
                    <a:pt x="357" y="126"/>
                    <a:pt x="385" y="129"/>
                    <a:pt x="413" y="135"/>
                  </a:cubicBezTo>
                  <a:cubicBezTo>
                    <a:pt x="422" y="137"/>
                    <a:pt x="430" y="139"/>
                    <a:pt x="438" y="139"/>
                  </a:cubicBezTo>
                  <a:cubicBezTo>
                    <a:pt x="461" y="139"/>
                    <a:pt x="481" y="127"/>
                    <a:pt x="490" y="102"/>
                  </a:cubicBezTo>
                  <a:cubicBezTo>
                    <a:pt x="500" y="80"/>
                    <a:pt x="490" y="48"/>
                    <a:pt x="457" y="26"/>
                  </a:cubicBezTo>
                  <a:cubicBezTo>
                    <a:pt x="418" y="8"/>
                    <a:pt x="376" y="1"/>
                    <a:pt x="334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553;p121"/>
            <p:cNvSpPr/>
            <p:nvPr/>
          </p:nvSpPr>
          <p:spPr>
            <a:xfrm>
              <a:off x="10780950" y="3224563"/>
              <a:ext cx="8450" cy="12625"/>
            </a:xfrm>
            <a:custGeom>
              <a:avLst/>
              <a:gdLst/>
              <a:ahLst/>
              <a:cxnLst/>
              <a:rect l="l" t="t" r="r" b="b"/>
              <a:pathLst>
                <a:path w="338" h="505" extrusionOk="0">
                  <a:moveTo>
                    <a:pt x="206" y="0"/>
                  </a:moveTo>
                  <a:cubicBezTo>
                    <a:pt x="133" y="0"/>
                    <a:pt x="53" y="95"/>
                    <a:pt x="33" y="229"/>
                  </a:cubicBezTo>
                  <a:cubicBezTo>
                    <a:pt x="0" y="371"/>
                    <a:pt x="44" y="490"/>
                    <a:pt x="120" y="501"/>
                  </a:cubicBezTo>
                  <a:cubicBezTo>
                    <a:pt x="126" y="503"/>
                    <a:pt x="133" y="504"/>
                    <a:pt x="140" y="504"/>
                  </a:cubicBezTo>
                  <a:cubicBezTo>
                    <a:pt x="210" y="504"/>
                    <a:pt x="285" y="403"/>
                    <a:pt x="305" y="284"/>
                  </a:cubicBezTo>
                  <a:cubicBezTo>
                    <a:pt x="337" y="142"/>
                    <a:pt x="294" y="12"/>
                    <a:pt x="218" y="1"/>
                  </a:cubicBezTo>
                  <a:cubicBezTo>
                    <a:pt x="214" y="0"/>
                    <a:pt x="210" y="0"/>
                    <a:pt x="206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554;p121"/>
            <p:cNvSpPr/>
            <p:nvPr/>
          </p:nvSpPr>
          <p:spPr>
            <a:xfrm>
              <a:off x="10815200" y="3231363"/>
              <a:ext cx="8450" cy="12575"/>
            </a:xfrm>
            <a:custGeom>
              <a:avLst/>
              <a:gdLst/>
              <a:ahLst/>
              <a:cxnLst/>
              <a:rect l="l" t="t" r="r" b="b"/>
              <a:pathLst>
                <a:path w="338" h="503" extrusionOk="0">
                  <a:moveTo>
                    <a:pt x="207" y="0"/>
                  </a:moveTo>
                  <a:cubicBezTo>
                    <a:pt x="133" y="0"/>
                    <a:pt x="54" y="95"/>
                    <a:pt x="33" y="229"/>
                  </a:cubicBezTo>
                  <a:cubicBezTo>
                    <a:pt x="1" y="360"/>
                    <a:pt x="44" y="480"/>
                    <a:pt x="120" y="501"/>
                  </a:cubicBezTo>
                  <a:cubicBezTo>
                    <a:pt x="125" y="502"/>
                    <a:pt x="129" y="502"/>
                    <a:pt x="134" y="502"/>
                  </a:cubicBezTo>
                  <a:cubicBezTo>
                    <a:pt x="215" y="502"/>
                    <a:pt x="285" y="407"/>
                    <a:pt x="316" y="273"/>
                  </a:cubicBezTo>
                  <a:cubicBezTo>
                    <a:pt x="338" y="142"/>
                    <a:pt x="305" y="12"/>
                    <a:pt x="218" y="1"/>
                  </a:cubicBezTo>
                  <a:cubicBezTo>
                    <a:pt x="214" y="0"/>
                    <a:pt x="211" y="0"/>
                    <a:pt x="207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555;p121"/>
            <p:cNvSpPr/>
            <p:nvPr/>
          </p:nvSpPr>
          <p:spPr>
            <a:xfrm>
              <a:off x="10783475" y="3256038"/>
              <a:ext cx="31125" cy="12375"/>
            </a:xfrm>
            <a:custGeom>
              <a:avLst/>
              <a:gdLst/>
              <a:ahLst/>
              <a:cxnLst/>
              <a:rect l="l" t="t" r="r" b="b"/>
              <a:pathLst>
                <a:path w="1245" h="495" extrusionOk="0">
                  <a:moveTo>
                    <a:pt x="84" y="1"/>
                  </a:moveTo>
                  <a:cubicBezTo>
                    <a:pt x="42" y="1"/>
                    <a:pt x="1" y="54"/>
                    <a:pt x="40" y="102"/>
                  </a:cubicBezTo>
                  <a:cubicBezTo>
                    <a:pt x="204" y="287"/>
                    <a:pt x="421" y="417"/>
                    <a:pt x="661" y="483"/>
                  </a:cubicBezTo>
                  <a:cubicBezTo>
                    <a:pt x="706" y="491"/>
                    <a:pt x="751" y="495"/>
                    <a:pt x="796" y="495"/>
                  </a:cubicBezTo>
                  <a:cubicBezTo>
                    <a:pt x="934" y="495"/>
                    <a:pt x="1068" y="456"/>
                    <a:pt x="1183" y="374"/>
                  </a:cubicBezTo>
                  <a:cubicBezTo>
                    <a:pt x="1244" y="339"/>
                    <a:pt x="1206" y="261"/>
                    <a:pt x="1155" y="261"/>
                  </a:cubicBezTo>
                  <a:cubicBezTo>
                    <a:pt x="1143" y="261"/>
                    <a:pt x="1130" y="265"/>
                    <a:pt x="1117" y="276"/>
                  </a:cubicBezTo>
                  <a:cubicBezTo>
                    <a:pt x="1004" y="350"/>
                    <a:pt x="893" y="378"/>
                    <a:pt x="788" y="378"/>
                  </a:cubicBezTo>
                  <a:cubicBezTo>
                    <a:pt x="428" y="378"/>
                    <a:pt x="144" y="42"/>
                    <a:pt x="127" y="26"/>
                  </a:cubicBezTo>
                  <a:cubicBezTo>
                    <a:pt x="116" y="8"/>
                    <a:pt x="100" y="1"/>
                    <a:pt x="84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556;p121"/>
            <p:cNvSpPr/>
            <p:nvPr/>
          </p:nvSpPr>
          <p:spPr>
            <a:xfrm>
              <a:off x="10736725" y="3154263"/>
              <a:ext cx="111425" cy="61375"/>
            </a:xfrm>
            <a:custGeom>
              <a:avLst/>
              <a:gdLst/>
              <a:ahLst/>
              <a:cxnLst/>
              <a:rect l="l" t="t" r="r" b="b"/>
              <a:pathLst>
                <a:path w="4457" h="2455" extrusionOk="0">
                  <a:moveTo>
                    <a:pt x="1585" y="0"/>
                  </a:moveTo>
                  <a:cubicBezTo>
                    <a:pt x="755" y="0"/>
                    <a:pt x="1" y="347"/>
                    <a:pt x="7" y="1388"/>
                  </a:cubicBezTo>
                  <a:cubicBezTo>
                    <a:pt x="7" y="1388"/>
                    <a:pt x="563" y="2126"/>
                    <a:pt x="919" y="2126"/>
                  </a:cubicBezTo>
                  <a:cubicBezTo>
                    <a:pt x="942" y="2126"/>
                    <a:pt x="965" y="2123"/>
                    <a:pt x="986" y="2117"/>
                  </a:cubicBezTo>
                  <a:cubicBezTo>
                    <a:pt x="1345" y="2008"/>
                    <a:pt x="942" y="1279"/>
                    <a:pt x="942" y="1279"/>
                  </a:cubicBezTo>
                  <a:lnTo>
                    <a:pt x="942" y="1279"/>
                  </a:lnTo>
                  <a:cubicBezTo>
                    <a:pt x="942" y="1279"/>
                    <a:pt x="1833" y="2007"/>
                    <a:pt x="2329" y="2007"/>
                  </a:cubicBezTo>
                  <a:cubicBezTo>
                    <a:pt x="2362" y="2007"/>
                    <a:pt x="2393" y="2004"/>
                    <a:pt x="2422" y="1997"/>
                  </a:cubicBezTo>
                  <a:cubicBezTo>
                    <a:pt x="2697" y="1927"/>
                    <a:pt x="2577" y="1664"/>
                    <a:pt x="2431" y="1459"/>
                  </a:cubicBezTo>
                  <a:lnTo>
                    <a:pt x="2431" y="1459"/>
                  </a:lnTo>
                  <a:cubicBezTo>
                    <a:pt x="2682" y="1740"/>
                    <a:pt x="3105" y="2153"/>
                    <a:pt x="3433" y="2182"/>
                  </a:cubicBezTo>
                  <a:cubicBezTo>
                    <a:pt x="3448" y="2183"/>
                    <a:pt x="3462" y="2184"/>
                    <a:pt x="3475" y="2184"/>
                  </a:cubicBezTo>
                  <a:cubicBezTo>
                    <a:pt x="3684" y="2184"/>
                    <a:pt x="3707" y="2024"/>
                    <a:pt x="3676" y="1861"/>
                  </a:cubicBezTo>
                  <a:lnTo>
                    <a:pt x="3676" y="1861"/>
                  </a:lnTo>
                  <a:cubicBezTo>
                    <a:pt x="3786" y="2129"/>
                    <a:pt x="3957" y="2454"/>
                    <a:pt x="4141" y="2454"/>
                  </a:cubicBezTo>
                  <a:cubicBezTo>
                    <a:pt x="4144" y="2454"/>
                    <a:pt x="4148" y="2454"/>
                    <a:pt x="4151" y="2454"/>
                  </a:cubicBezTo>
                  <a:cubicBezTo>
                    <a:pt x="4456" y="2432"/>
                    <a:pt x="4304" y="1116"/>
                    <a:pt x="3401" y="507"/>
                  </a:cubicBezTo>
                  <a:cubicBezTo>
                    <a:pt x="2994" y="232"/>
                    <a:pt x="2264" y="0"/>
                    <a:pt x="1585" y="0"/>
                  </a:cubicBez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557;p121"/>
            <p:cNvSpPr/>
            <p:nvPr/>
          </p:nvSpPr>
          <p:spPr>
            <a:xfrm>
              <a:off x="10728575" y="3184863"/>
              <a:ext cx="26825" cy="55675"/>
            </a:xfrm>
            <a:custGeom>
              <a:avLst/>
              <a:gdLst/>
              <a:ahLst/>
              <a:cxnLst/>
              <a:rect l="l" t="t" r="r" b="b"/>
              <a:pathLst>
                <a:path w="1073" h="2227" extrusionOk="0">
                  <a:moveTo>
                    <a:pt x="387" y="1"/>
                  </a:moveTo>
                  <a:lnTo>
                    <a:pt x="387" y="1"/>
                  </a:lnTo>
                  <a:cubicBezTo>
                    <a:pt x="0" y="983"/>
                    <a:pt x="5" y="2226"/>
                    <a:pt x="527" y="2226"/>
                  </a:cubicBezTo>
                  <a:cubicBezTo>
                    <a:pt x="548" y="2226"/>
                    <a:pt x="571" y="2224"/>
                    <a:pt x="594" y="2220"/>
                  </a:cubicBezTo>
                  <a:cubicBezTo>
                    <a:pt x="1072" y="2133"/>
                    <a:pt x="996" y="479"/>
                    <a:pt x="996" y="479"/>
                  </a:cubicBezTo>
                  <a:lnTo>
                    <a:pt x="387" y="1"/>
                  </a:lnTo>
                  <a:close/>
                </a:path>
              </a:pathLst>
            </a:custGeom>
            <a:solidFill>
              <a:srgbClr val="1F1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558;p121"/>
            <p:cNvSpPr/>
            <p:nvPr/>
          </p:nvSpPr>
          <p:spPr>
            <a:xfrm>
              <a:off x="10797800" y="3229463"/>
              <a:ext cx="11450" cy="19075"/>
            </a:xfrm>
            <a:custGeom>
              <a:avLst/>
              <a:gdLst/>
              <a:ahLst/>
              <a:cxnLst/>
              <a:rect l="l" t="t" r="r" b="b"/>
              <a:pathLst>
                <a:path w="458" h="763" extrusionOk="0">
                  <a:moveTo>
                    <a:pt x="294" y="1"/>
                  </a:moveTo>
                  <a:cubicBezTo>
                    <a:pt x="262" y="12"/>
                    <a:pt x="240" y="33"/>
                    <a:pt x="240" y="66"/>
                  </a:cubicBezTo>
                  <a:lnTo>
                    <a:pt x="327" y="643"/>
                  </a:lnTo>
                  <a:cubicBezTo>
                    <a:pt x="251" y="632"/>
                    <a:pt x="175" y="599"/>
                    <a:pt x="109" y="556"/>
                  </a:cubicBezTo>
                  <a:cubicBezTo>
                    <a:pt x="93" y="545"/>
                    <a:pt x="77" y="539"/>
                    <a:pt x="62" y="539"/>
                  </a:cubicBezTo>
                  <a:cubicBezTo>
                    <a:pt x="47" y="539"/>
                    <a:pt x="33" y="545"/>
                    <a:pt x="22" y="556"/>
                  </a:cubicBezTo>
                  <a:cubicBezTo>
                    <a:pt x="0" y="588"/>
                    <a:pt x="11" y="621"/>
                    <a:pt x="33" y="643"/>
                  </a:cubicBezTo>
                  <a:cubicBezTo>
                    <a:pt x="109" y="697"/>
                    <a:pt x="196" y="741"/>
                    <a:pt x="283" y="762"/>
                  </a:cubicBezTo>
                  <a:lnTo>
                    <a:pt x="403" y="762"/>
                  </a:lnTo>
                  <a:cubicBezTo>
                    <a:pt x="436" y="762"/>
                    <a:pt x="457" y="730"/>
                    <a:pt x="457" y="697"/>
                  </a:cubicBezTo>
                  <a:lnTo>
                    <a:pt x="359" y="55"/>
                  </a:lnTo>
                  <a:cubicBezTo>
                    <a:pt x="359" y="23"/>
                    <a:pt x="327" y="1"/>
                    <a:pt x="294" y="1"/>
                  </a:cubicBezTo>
                  <a:close/>
                </a:path>
              </a:pathLst>
            </a:custGeom>
            <a:solidFill>
              <a:srgbClr val="F36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559;p121"/>
            <p:cNvSpPr/>
            <p:nvPr/>
          </p:nvSpPr>
          <p:spPr>
            <a:xfrm>
              <a:off x="10833975" y="3614263"/>
              <a:ext cx="80250" cy="48575"/>
            </a:xfrm>
            <a:custGeom>
              <a:avLst/>
              <a:gdLst/>
              <a:ahLst/>
              <a:cxnLst/>
              <a:rect l="l" t="t" r="r" b="b"/>
              <a:pathLst>
                <a:path w="3210" h="1943" extrusionOk="0">
                  <a:moveTo>
                    <a:pt x="803" y="0"/>
                  </a:moveTo>
                  <a:cubicBezTo>
                    <a:pt x="701" y="0"/>
                    <a:pt x="642" y="2"/>
                    <a:pt x="642" y="2"/>
                  </a:cubicBezTo>
                  <a:lnTo>
                    <a:pt x="0" y="1895"/>
                  </a:lnTo>
                  <a:cubicBezTo>
                    <a:pt x="173" y="1929"/>
                    <a:pt x="321" y="1943"/>
                    <a:pt x="449" y="1943"/>
                  </a:cubicBezTo>
                  <a:cubicBezTo>
                    <a:pt x="1106" y="1943"/>
                    <a:pt x="1245" y="1567"/>
                    <a:pt x="1491" y="1503"/>
                  </a:cubicBezTo>
                  <a:cubicBezTo>
                    <a:pt x="1524" y="1495"/>
                    <a:pt x="1565" y="1491"/>
                    <a:pt x="1613" y="1491"/>
                  </a:cubicBezTo>
                  <a:cubicBezTo>
                    <a:pt x="2010" y="1491"/>
                    <a:pt x="2851" y="1743"/>
                    <a:pt x="2851" y="1743"/>
                  </a:cubicBezTo>
                  <a:lnTo>
                    <a:pt x="3210" y="459"/>
                  </a:lnTo>
                  <a:cubicBezTo>
                    <a:pt x="2680" y="37"/>
                    <a:pt x="1278" y="0"/>
                    <a:pt x="803" y="0"/>
                  </a:cubicBezTo>
                  <a:close/>
                </a:path>
              </a:pathLst>
            </a:custGeom>
            <a:solidFill>
              <a:srgbClr val="F68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560;p121"/>
            <p:cNvSpPr/>
            <p:nvPr/>
          </p:nvSpPr>
          <p:spPr>
            <a:xfrm>
              <a:off x="10603875" y="3334438"/>
              <a:ext cx="246175" cy="332925"/>
            </a:xfrm>
            <a:custGeom>
              <a:avLst/>
              <a:gdLst/>
              <a:ahLst/>
              <a:cxnLst/>
              <a:rect l="l" t="t" r="r" b="b"/>
              <a:pathLst>
                <a:path w="9847" h="13317" extrusionOk="0">
                  <a:moveTo>
                    <a:pt x="3247" y="7934"/>
                  </a:moveTo>
                  <a:lnTo>
                    <a:pt x="3247" y="7934"/>
                  </a:lnTo>
                  <a:cubicBezTo>
                    <a:pt x="3250" y="7939"/>
                    <a:pt x="3254" y="7942"/>
                    <a:pt x="3254" y="7942"/>
                  </a:cubicBezTo>
                  <a:lnTo>
                    <a:pt x="3265" y="7964"/>
                  </a:lnTo>
                  <a:cubicBezTo>
                    <a:pt x="3255" y="7950"/>
                    <a:pt x="3250" y="7940"/>
                    <a:pt x="3247" y="7934"/>
                  </a:cubicBezTo>
                  <a:close/>
                  <a:moveTo>
                    <a:pt x="1013" y="1"/>
                  </a:moveTo>
                  <a:lnTo>
                    <a:pt x="991" y="44"/>
                  </a:lnTo>
                  <a:lnTo>
                    <a:pt x="969" y="88"/>
                  </a:lnTo>
                  <a:lnTo>
                    <a:pt x="937" y="164"/>
                  </a:lnTo>
                  <a:cubicBezTo>
                    <a:pt x="915" y="218"/>
                    <a:pt x="904" y="262"/>
                    <a:pt x="882" y="306"/>
                  </a:cubicBezTo>
                  <a:cubicBezTo>
                    <a:pt x="839" y="403"/>
                    <a:pt x="806" y="501"/>
                    <a:pt x="773" y="588"/>
                  </a:cubicBezTo>
                  <a:cubicBezTo>
                    <a:pt x="708" y="773"/>
                    <a:pt x="643" y="958"/>
                    <a:pt x="588" y="1143"/>
                  </a:cubicBezTo>
                  <a:cubicBezTo>
                    <a:pt x="480" y="1513"/>
                    <a:pt x="382" y="1894"/>
                    <a:pt x="295" y="2264"/>
                  </a:cubicBezTo>
                  <a:cubicBezTo>
                    <a:pt x="142" y="3025"/>
                    <a:pt x="45" y="3787"/>
                    <a:pt x="23" y="4570"/>
                  </a:cubicBezTo>
                  <a:cubicBezTo>
                    <a:pt x="1" y="5353"/>
                    <a:pt x="55" y="6136"/>
                    <a:pt x="197" y="6909"/>
                  </a:cubicBezTo>
                  <a:cubicBezTo>
                    <a:pt x="229" y="7105"/>
                    <a:pt x="273" y="7300"/>
                    <a:pt x="316" y="7485"/>
                  </a:cubicBezTo>
                  <a:cubicBezTo>
                    <a:pt x="360" y="7681"/>
                    <a:pt x="414" y="7877"/>
                    <a:pt x="469" y="8062"/>
                  </a:cubicBezTo>
                  <a:cubicBezTo>
                    <a:pt x="523" y="8258"/>
                    <a:pt x="588" y="8443"/>
                    <a:pt x="665" y="8628"/>
                  </a:cubicBezTo>
                  <a:cubicBezTo>
                    <a:pt x="697" y="8715"/>
                    <a:pt x="730" y="8813"/>
                    <a:pt x="762" y="8900"/>
                  </a:cubicBezTo>
                  <a:lnTo>
                    <a:pt x="784" y="8932"/>
                  </a:lnTo>
                  <a:lnTo>
                    <a:pt x="784" y="8954"/>
                  </a:lnTo>
                  <a:lnTo>
                    <a:pt x="806" y="8998"/>
                  </a:lnTo>
                  <a:cubicBezTo>
                    <a:pt x="828" y="9052"/>
                    <a:pt x="850" y="9095"/>
                    <a:pt x="871" y="9150"/>
                  </a:cubicBezTo>
                  <a:cubicBezTo>
                    <a:pt x="926" y="9237"/>
                    <a:pt x="969" y="9313"/>
                    <a:pt x="1024" y="9400"/>
                  </a:cubicBezTo>
                  <a:cubicBezTo>
                    <a:pt x="1111" y="9520"/>
                    <a:pt x="1209" y="9650"/>
                    <a:pt x="1317" y="9759"/>
                  </a:cubicBezTo>
                  <a:cubicBezTo>
                    <a:pt x="1415" y="9857"/>
                    <a:pt x="1502" y="9944"/>
                    <a:pt x="1600" y="10031"/>
                  </a:cubicBezTo>
                  <a:cubicBezTo>
                    <a:pt x="1774" y="10172"/>
                    <a:pt x="1948" y="10314"/>
                    <a:pt x="2133" y="10444"/>
                  </a:cubicBezTo>
                  <a:cubicBezTo>
                    <a:pt x="2460" y="10662"/>
                    <a:pt x="2797" y="10858"/>
                    <a:pt x="3145" y="11043"/>
                  </a:cubicBezTo>
                  <a:cubicBezTo>
                    <a:pt x="3819" y="11380"/>
                    <a:pt x="4483" y="11674"/>
                    <a:pt x="5147" y="11946"/>
                  </a:cubicBezTo>
                  <a:cubicBezTo>
                    <a:pt x="5810" y="12207"/>
                    <a:pt x="6474" y="12457"/>
                    <a:pt x="7137" y="12685"/>
                  </a:cubicBezTo>
                  <a:cubicBezTo>
                    <a:pt x="7475" y="12794"/>
                    <a:pt x="7801" y="12903"/>
                    <a:pt x="8138" y="13012"/>
                  </a:cubicBezTo>
                  <a:lnTo>
                    <a:pt x="8650" y="13164"/>
                  </a:lnTo>
                  <a:lnTo>
                    <a:pt x="8911" y="13240"/>
                  </a:lnTo>
                  <a:lnTo>
                    <a:pt x="9161" y="13316"/>
                  </a:lnTo>
                  <a:lnTo>
                    <a:pt x="9846" y="11206"/>
                  </a:lnTo>
                  <a:lnTo>
                    <a:pt x="9618" y="11119"/>
                  </a:lnTo>
                  <a:lnTo>
                    <a:pt x="9378" y="11021"/>
                  </a:lnTo>
                  <a:lnTo>
                    <a:pt x="8911" y="10836"/>
                  </a:lnTo>
                  <a:cubicBezTo>
                    <a:pt x="8595" y="10716"/>
                    <a:pt x="8280" y="10597"/>
                    <a:pt x="7964" y="10466"/>
                  </a:cubicBezTo>
                  <a:cubicBezTo>
                    <a:pt x="7344" y="10205"/>
                    <a:pt x="6724" y="9933"/>
                    <a:pt x="6126" y="9661"/>
                  </a:cubicBezTo>
                  <a:cubicBezTo>
                    <a:pt x="5527" y="9378"/>
                    <a:pt x="4929" y="9085"/>
                    <a:pt x="4385" y="8769"/>
                  </a:cubicBezTo>
                  <a:cubicBezTo>
                    <a:pt x="4135" y="8617"/>
                    <a:pt x="3885" y="8464"/>
                    <a:pt x="3634" y="8290"/>
                  </a:cubicBezTo>
                  <a:cubicBezTo>
                    <a:pt x="3537" y="8214"/>
                    <a:pt x="3450" y="8138"/>
                    <a:pt x="3352" y="8051"/>
                  </a:cubicBezTo>
                  <a:cubicBezTo>
                    <a:pt x="3321" y="8031"/>
                    <a:pt x="3300" y="8000"/>
                    <a:pt x="3270" y="7970"/>
                  </a:cubicBezTo>
                  <a:lnTo>
                    <a:pt x="3270" y="7970"/>
                  </a:lnTo>
                  <a:lnTo>
                    <a:pt x="3265" y="7953"/>
                  </a:lnTo>
                  <a:cubicBezTo>
                    <a:pt x="3243" y="7888"/>
                    <a:pt x="3210" y="7812"/>
                    <a:pt x="3188" y="7746"/>
                  </a:cubicBezTo>
                  <a:cubicBezTo>
                    <a:pt x="3145" y="7605"/>
                    <a:pt x="3112" y="7464"/>
                    <a:pt x="3069" y="7322"/>
                  </a:cubicBezTo>
                  <a:cubicBezTo>
                    <a:pt x="3036" y="7181"/>
                    <a:pt x="3004" y="7039"/>
                    <a:pt x="2971" y="6898"/>
                  </a:cubicBezTo>
                  <a:cubicBezTo>
                    <a:pt x="2949" y="6757"/>
                    <a:pt x="2916" y="6604"/>
                    <a:pt x="2906" y="6463"/>
                  </a:cubicBezTo>
                  <a:cubicBezTo>
                    <a:pt x="2884" y="6321"/>
                    <a:pt x="2862" y="6169"/>
                    <a:pt x="2851" y="6028"/>
                  </a:cubicBezTo>
                  <a:cubicBezTo>
                    <a:pt x="2829" y="5875"/>
                    <a:pt x="2819" y="5723"/>
                    <a:pt x="2819" y="5582"/>
                  </a:cubicBezTo>
                  <a:cubicBezTo>
                    <a:pt x="2819" y="5429"/>
                    <a:pt x="2819" y="5277"/>
                    <a:pt x="2819" y="5125"/>
                  </a:cubicBezTo>
                  <a:cubicBezTo>
                    <a:pt x="2819" y="4983"/>
                    <a:pt x="2829" y="4831"/>
                    <a:pt x="2829" y="4679"/>
                  </a:cubicBezTo>
                  <a:cubicBezTo>
                    <a:pt x="2862" y="4070"/>
                    <a:pt x="2949" y="3471"/>
                    <a:pt x="3091" y="2884"/>
                  </a:cubicBezTo>
                  <a:cubicBezTo>
                    <a:pt x="3156" y="2579"/>
                    <a:pt x="3243" y="2285"/>
                    <a:pt x="3330" y="2003"/>
                  </a:cubicBezTo>
                  <a:cubicBezTo>
                    <a:pt x="3373" y="1850"/>
                    <a:pt x="3428" y="1709"/>
                    <a:pt x="3482" y="1578"/>
                  </a:cubicBezTo>
                  <a:cubicBezTo>
                    <a:pt x="3504" y="1513"/>
                    <a:pt x="3526" y="1437"/>
                    <a:pt x="3558" y="1372"/>
                  </a:cubicBezTo>
                  <a:lnTo>
                    <a:pt x="3591" y="1274"/>
                  </a:lnTo>
                  <a:lnTo>
                    <a:pt x="3624" y="120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561;p121"/>
            <p:cNvSpPr/>
            <p:nvPr/>
          </p:nvSpPr>
          <p:spPr>
            <a:xfrm>
              <a:off x="10659100" y="3529038"/>
              <a:ext cx="33225" cy="19200"/>
            </a:xfrm>
            <a:custGeom>
              <a:avLst/>
              <a:gdLst/>
              <a:ahLst/>
              <a:cxnLst/>
              <a:rect l="l" t="t" r="r" b="b"/>
              <a:pathLst>
                <a:path w="1329" h="768" extrusionOk="0">
                  <a:moveTo>
                    <a:pt x="1216" y="1"/>
                  </a:moveTo>
                  <a:cubicBezTo>
                    <a:pt x="1207" y="1"/>
                    <a:pt x="1197" y="2"/>
                    <a:pt x="1186" y="6"/>
                  </a:cubicBezTo>
                  <a:cubicBezTo>
                    <a:pt x="795" y="180"/>
                    <a:pt x="425" y="387"/>
                    <a:pt x="66" y="615"/>
                  </a:cubicBezTo>
                  <a:cubicBezTo>
                    <a:pt x="0" y="659"/>
                    <a:pt x="33" y="767"/>
                    <a:pt x="109" y="767"/>
                  </a:cubicBezTo>
                  <a:cubicBezTo>
                    <a:pt x="131" y="767"/>
                    <a:pt x="142" y="767"/>
                    <a:pt x="164" y="757"/>
                  </a:cubicBezTo>
                  <a:cubicBezTo>
                    <a:pt x="512" y="528"/>
                    <a:pt x="871" y="332"/>
                    <a:pt x="1251" y="158"/>
                  </a:cubicBezTo>
                  <a:cubicBezTo>
                    <a:pt x="1329" y="110"/>
                    <a:pt x="1294" y="1"/>
                    <a:pt x="1216" y="1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562;p121"/>
            <p:cNvSpPr/>
            <p:nvPr/>
          </p:nvSpPr>
          <p:spPr>
            <a:xfrm>
              <a:off x="10666450" y="3529438"/>
              <a:ext cx="24225" cy="5200"/>
            </a:xfrm>
            <a:custGeom>
              <a:avLst/>
              <a:gdLst/>
              <a:ahLst/>
              <a:cxnLst/>
              <a:rect l="l" t="t" r="r" b="b"/>
              <a:pathLst>
                <a:path w="969" h="208" extrusionOk="0">
                  <a:moveTo>
                    <a:pt x="892" y="1"/>
                  </a:moveTo>
                  <a:cubicBezTo>
                    <a:pt x="533" y="1"/>
                    <a:pt x="87" y="44"/>
                    <a:pt x="76" y="44"/>
                  </a:cubicBezTo>
                  <a:cubicBezTo>
                    <a:pt x="33" y="44"/>
                    <a:pt x="0" y="88"/>
                    <a:pt x="0" y="131"/>
                  </a:cubicBezTo>
                  <a:cubicBezTo>
                    <a:pt x="0" y="175"/>
                    <a:pt x="33" y="208"/>
                    <a:pt x="76" y="208"/>
                  </a:cubicBezTo>
                  <a:lnTo>
                    <a:pt x="98" y="208"/>
                  </a:lnTo>
                  <a:cubicBezTo>
                    <a:pt x="98" y="208"/>
                    <a:pt x="555" y="164"/>
                    <a:pt x="892" y="164"/>
                  </a:cubicBezTo>
                  <a:cubicBezTo>
                    <a:pt x="936" y="164"/>
                    <a:pt x="968" y="131"/>
                    <a:pt x="968" y="88"/>
                  </a:cubicBezTo>
                  <a:cubicBezTo>
                    <a:pt x="968" y="34"/>
                    <a:pt x="936" y="1"/>
                    <a:pt x="892" y="1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563;p121"/>
            <p:cNvSpPr/>
            <p:nvPr/>
          </p:nvSpPr>
          <p:spPr>
            <a:xfrm>
              <a:off x="10667525" y="3378163"/>
              <a:ext cx="145250" cy="221750"/>
            </a:xfrm>
            <a:custGeom>
              <a:avLst/>
              <a:gdLst/>
              <a:ahLst/>
              <a:cxnLst/>
              <a:rect l="l" t="t" r="r" b="b"/>
              <a:pathLst>
                <a:path w="5810" h="8870" extrusionOk="0">
                  <a:moveTo>
                    <a:pt x="630" y="1"/>
                  </a:moveTo>
                  <a:cubicBezTo>
                    <a:pt x="592" y="1"/>
                    <a:pt x="554" y="22"/>
                    <a:pt x="545" y="58"/>
                  </a:cubicBezTo>
                  <a:cubicBezTo>
                    <a:pt x="1" y="1624"/>
                    <a:pt x="838" y="5954"/>
                    <a:pt x="871" y="6139"/>
                  </a:cubicBezTo>
                  <a:cubicBezTo>
                    <a:pt x="871" y="6150"/>
                    <a:pt x="871" y="6161"/>
                    <a:pt x="882" y="6172"/>
                  </a:cubicBezTo>
                  <a:cubicBezTo>
                    <a:pt x="969" y="6291"/>
                    <a:pt x="2818" y="7542"/>
                    <a:pt x="5679" y="8869"/>
                  </a:cubicBezTo>
                  <a:lnTo>
                    <a:pt x="5712" y="8869"/>
                  </a:lnTo>
                  <a:cubicBezTo>
                    <a:pt x="5745" y="8869"/>
                    <a:pt x="5777" y="8859"/>
                    <a:pt x="5788" y="8826"/>
                  </a:cubicBezTo>
                  <a:cubicBezTo>
                    <a:pt x="5810" y="8782"/>
                    <a:pt x="5788" y="8739"/>
                    <a:pt x="5745" y="8717"/>
                  </a:cubicBezTo>
                  <a:cubicBezTo>
                    <a:pt x="3014" y="7444"/>
                    <a:pt x="1208" y="6248"/>
                    <a:pt x="1023" y="6085"/>
                  </a:cubicBezTo>
                  <a:cubicBezTo>
                    <a:pt x="958" y="5726"/>
                    <a:pt x="186" y="1581"/>
                    <a:pt x="697" y="112"/>
                  </a:cubicBezTo>
                  <a:cubicBezTo>
                    <a:pt x="719" y="69"/>
                    <a:pt x="697" y="14"/>
                    <a:pt x="653" y="3"/>
                  </a:cubicBezTo>
                  <a:cubicBezTo>
                    <a:pt x="646" y="1"/>
                    <a:pt x="638" y="1"/>
                    <a:pt x="630" y="1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564;p121"/>
            <p:cNvSpPr/>
            <p:nvPr/>
          </p:nvSpPr>
          <p:spPr>
            <a:xfrm>
              <a:off x="10678400" y="3386063"/>
              <a:ext cx="14375" cy="13400"/>
            </a:xfrm>
            <a:custGeom>
              <a:avLst/>
              <a:gdLst/>
              <a:ahLst/>
              <a:cxnLst/>
              <a:rect l="l" t="t" r="r" b="b"/>
              <a:pathLst>
                <a:path w="575" h="536" extrusionOk="0">
                  <a:moveTo>
                    <a:pt x="447" y="1"/>
                  </a:moveTo>
                  <a:cubicBezTo>
                    <a:pt x="424" y="1"/>
                    <a:pt x="401" y="11"/>
                    <a:pt x="381" y="35"/>
                  </a:cubicBezTo>
                  <a:lnTo>
                    <a:pt x="33" y="394"/>
                  </a:lnTo>
                  <a:cubicBezTo>
                    <a:pt x="1" y="427"/>
                    <a:pt x="1" y="481"/>
                    <a:pt x="33" y="514"/>
                  </a:cubicBezTo>
                  <a:cubicBezTo>
                    <a:pt x="44" y="525"/>
                    <a:pt x="66" y="536"/>
                    <a:pt x="88" y="536"/>
                  </a:cubicBezTo>
                  <a:cubicBezTo>
                    <a:pt x="110" y="536"/>
                    <a:pt x="131" y="525"/>
                    <a:pt x="153" y="514"/>
                  </a:cubicBezTo>
                  <a:lnTo>
                    <a:pt x="501" y="155"/>
                  </a:lnTo>
                  <a:cubicBezTo>
                    <a:pt x="574" y="90"/>
                    <a:pt x="514" y="1"/>
                    <a:pt x="447" y="1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565;p121"/>
            <p:cNvSpPr/>
            <p:nvPr/>
          </p:nvSpPr>
          <p:spPr>
            <a:xfrm>
              <a:off x="10799425" y="3602938"/>
              <a:ext cx="22050" cy="55725"/>
            </a:xfrm>
            <a:custGeom>
              <a:avLst/>
              <a:gdLst/>
              <a:ahLst/>
              <a:cxnLst/>
              <a:rect l="l" t="t" r="r" b="b"/>
              <a:pathLst>
                <a:path w="882" h="2229" extrusionOk="0">
                  <a:moveTo>
                    <a:pt x="771" y="0"/>
                  </a:moveTo>
                  <a:cubicBezTo>
                    <a:pt x="741" y="0"/>
                    <a:pt x="716" y="21"/>
                    <a:pt x="708" y="52"/>
                  </a:cubicBezTo>
                  <a:lnTo>
                    <a:pt x="12" y="2119"/>
                  </a:lnTo>
                  <a:cubicBezTo>
                    <a:pt x="1" y="2163"/>
                    <a:pt x="23" y="2206"/>
                    <a:pt x="66" y="2228"/>
                  </a:cubicBezTo>
                  <a:lnTo>
                    <a:pt x="88" y="2228"/>
                  </a:lnTo>
                  <a:cubicBezTo>
                    <a:pt x="120" y="2228"/>
                    <a:pt x="153" y="2206"/>
                    <a:pt x="164" y="2174"/>
                  </a:cubicBezTo>
                  <a:lnTo>
                    <a:pt x="860" y="107"/>
                  </a:lnTo>
                  <a:cubicBezTo>
                    <a:pt x="882" y="63"/>
                    <a:pt x="849" y="20"/>
                    <a:pt x="806" y="9"/>
                  </a:cubicBezTo>
                  <a:cubicBezTo>
                    <a:pt x="794" y="3"/>
                    <a:pt x="782" y="0"/>
                    <a:pt x="771" y="0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566;p121"/>
            <p:cNvSpPr/>
            <p:nvPr/>
          </p:nvSpPr>
          <p:spPr>
            <a:xfrm>
              <a:off x="10803650" y="3642063"/>
              <a:ext cx="33875" cy="14425"/>
            </a:xfrm>
            <a:custGeom>
              <a:avLst/>
              <a:gdLst/>
              <a:ahLst/>
              <a:cxnLst/>
              <a:rect l="l" t="t" r="r" b="b"/>
              <a:pathLst>
                <a:path w="1355" h="577" extrusionOk="0">
                  <a:moveTo>
                    <a:pt x="117" y="0"/>
                  </a:moveTo>
                  <a:cubicBezTo>
                    <a:pt x="35" y="0"/>
                    <a:pt x="0" y="135"/>
                    <a:pt x="104" y="163"/>
                  </a:cubicBezTo>
                  <a:lnTo>
                    <a:pt x="1235" y="576"/>
                  </a:lnTo>
                  <a:lnTo>
                    <a:pt x="1268" y="576"/>
                  </a:lnTo>
                  <a:cubicBezTo>
                    <a:pt x="1300" y="576"/>
                    <a:pt x="1333" y="554"/>
                    <a:pt x="1344" y="522"/>
                  </a:cubicBezTo>
                  <a:cubicBezTo>
                    <a:pt x="1355" y="478"/>
                    <a:pt x="1333" y="435"/>
                    <a:pt x="1289" y="413"/>
                  </a:cubicBezTo>
                  <a:lnTo>
                    <a:pt x="158" y="10"/>
                  </a:lnTo>
                  <a:cubicBezTo>
                    <a:pt x="144" y="3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567;p121"/>
            <p:cNvSpPr/>
            <p:nvPr/>
          </p:nvSpPr>
          <p:spPr>
            <a:xfrm>
              <a:off x="10820100" y="3629688"/>
              <a:ext cx="11525" cy="9450"/>
            </a:xfrm>
            <a:custGeom>
              <a:avLst/>
              <a:gdLst/>
              <a:ahLst/>
              <a:cxnLst/>
              <a:rect l="l" t="t" r="r" b="b"/>
              <a:pathLst>
                <a:path w="461" h="378" extrusionOk="0">
                  <a:moveTo>
                    <a:pt x="260" y="1"/>
                  </a:moveTo>
                  <a:cubicBezTo>
                    <a:pt x="246" y="1"/>
                    <a:pt x="232" y="2"/>
                    <a:pt x="218" y="5"/>
                  </a:cubicBezTo>
                  <a:cubicBezTo>
                    <a:pt x="55" y="27"/>
                    <a:pt x="1" y="244"/>
                    <a:pt x="142" y="342"/>
                  </a:cubicBezTo>
                  <a:cubicBezTo>
                    <a:pt x="177" y="367"/>
                    <a:pt x="215" y="378"/>
                    <a:pt x="252" y="378"/>
                  </a:cubicBezTo>
                  <a:cubicBezTo>
                    <a:pt x="362" y="378"/>
                    <a:pt x="460" y="280"/>
                    <a:pt x="436" y="157"/>
                  </a:cubicBezTo>
                  <a:cubicBezTo>
                    <a:pt x="426" y="63"/>
                    <a:pt x="351" y="1"/>
                    <a:pt x="260" y="1"/>
                  </a:cubicBezTo>
                  <a:close/>
                </a:path>
              </a:pathLst>
            </a:custGeom>
            <a:solidFill>
              <a:srgbClr val="E02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568;p121"/>
            <p:cNvSpPr/>
            <p:nvPr/>
          </p:nvSpPr>
          <p:spPr>
            <a:xfrm>
              <a:off x="10498625" y="3907188"/>
              <a:ext cx="326400" cy="210550"/>
            </a:xfrm>
            <a:custGeom>
              <a:avLst/>
              <a:gdLst/>
              <a:ahLst/>
              <a:cxnLst/>
              <a:rect l="l" t="t" r="r" b="b"/>
              <a:pathLst>
                <a:path w="13056" h="8422" extrusionOk="0">
                  <a:moveTo>
                    <a:pt x="515" y="1"/>
                  </a:moveTo>
                  <a:cubicBezTo>
                    <a:pt x="230" y="1"/>
                    <a:pt x="12" y="236"/>
                    <a:pt x="1" y="523"/>
                  </a:cubicBezTo>
                  <a:lnTo>
                    <a:pt x="1" y="7888"/>
                  </a:lnTo>
                  <a:cubicBezTo>
                    <a:pt x="1" y="8182"/>
                    <a:pt x="240" y="8410"/>
                    <a:pt x="534" y="8410"/>
                  </a:cubicBezTo>
                  <a:lnTo>
                    <a:pt x="12522" y="8421"/>
                  </a:lnTo>
                  <a:cubicBezTo>
                    <a:pt x="12816" y="8421"/>
                    <a:pt x="13044" y="8193"/>
                    <a:pt x="13044" y="7899"/>
                  </a:cubicBezTo>
                  <a:lnTo>
                    <a:pt x="13055" y="534"/>
                  </a:lnTo>
                  <a:cubicBezTo>
                    <a:pt x="13055" y="247"/>
                    <a:pt x="12826" y="12"/>
                    <a:pt x="12542" y="12"/>
                  </a:cubicBezTo>
                  <a:cubicBezTo>
                    <a:pt x="12535" y="12"/>
                    <a:pt x="12529" y="12"/>
                    <a:pt x="12522" y="12"/>
                  </a:cubicBezTo>
                  <a:lnTo>
                    <a:pt x="534" y="1"/>
                  </a:lnTo>
                  <a:cubicBezTo>
                    <a:pt x="528" y="1"/>
                    <a:pt x="521" y="1"/>
                    <a:pt x="515" y="1"/>
                  </a:cubicBezTo>
                  <a:close/>
                </a:path>
              </a:pathLst>
            </a:custGeom>
            <a:solidFill>
              <a:srgbClr val="C9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569;p121"/>
            <p:cNvSpPr/>
            <p:nvPr/>
          </p:nvSpPr>
          <p:spPr>
            <a:xfrm>
              <a:off x="10498900" y="3907188"/>
              <a:ext cx="326125" cy="113175"/>
            </a:xfrm>
            <a:custGeom>
              <a:avLst/>
              <a:gdLst/>
              <a:ahLst/>
              <a:cxnLst/>
              <a:rect l="l" t="t" r="r" b="b"/>
              <a:pathLst>
                <a:path w="13045" h="4527" extrusionOk="0">
                  <a:moveTo>
                    <a:pt x="504" y="1"/>
                  </a:moveTo>
                  <a:cubicBezTo>
                    <a:pt x="219" y="1"/>
                    <a:pt x="1" y="236"/>
                    <a:pt x="1" y="523"/>
                  </a:cubicBezTo>
                  <a:lnTo>
                    <a:pt x="1" y="4516"/>
                  </a:lnTo>
                  <a:lnTo>
                    <a:pt x="13044" y="4527"/>
                  </a:lnTo>
                  <a:lnTo>
                    <a:pt x="13044" y="534"/>
                  </a:lnTo>
                  <a:cubicBezTo>
                    <a:pt x="13044" y="241"/>
                    <a:pt x="12805" y="12"/>
                    <a:pt x="12511" y="12"/>
                  </a:cubicBezTo>
                  <a:lnTo>
                    <a:pt x="523" y="1"/>
                  </a:lnTo>
                  <a:cubicBezTo>
                    <a:pt x="517" y="1"/>
                    <a:pt x="510" y="1"/>
                    <a:pt x="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570;p121"/>
            <p:cNvSpPr/>
            <p:nvPr/>
          </p:nvSpPr>
          <p:spPr>
            <a:xfrm>
              <a:off x="10615850" y="3863963"/>
              <a:ext cx="92500" cy="43275"/>
            </a:xfrm>
            <a:custGeom>
              <a:avLst/>
              <a:gdLst/>
              <a:ahLst/>
              <a:cxnLst/>
              <a:rect l="l" t="t" r="r" b="b"/>
              <a:pathLst>
                <a:path w="3700" h="1731" extrusionOk="0">
                  <a:moveTo>
                    <a:pt x="555" y="1"/>
                  </a:moveTo>
                  <a:cubicBezTo>
                    <a:pt x="251" y="1"/>
                    <a:pt x="1" y="251"/>
                    <a:pt x="1" y="566"/>
                  </a:cubicBezTo>
                  <a:lnTo>
                    <a:pt x="1" y="1730"/>
                  </a:lnTo>
                  <a:lnTo>
                    <a:pt x="588" y="1730"/>
                  </a:lnTo>
                  <a:lnTo>
                    <a:pt x="588" y="599"/>
                  </a:lnTo>
                  <a:lnTo>
                    <a:pt x="3101" y="599"/>
                  </a:lnTo>
                  <a:lnTo>
                    <a:pt x="3101" y="1730"/>
                  </a:lnTo>
                  <a:lnTo>
                    <a:pt x="3699" y="1730"/>
                  </a:lnTo>
                  <a:lnTo>
                    <a:pt x="3699" y="566"/>
                  </a:lnTo>
                  <a:cubicBezTo>
                    <a:pt x="3699" y="262"/>
                    <a:pt x="3449" y="1"/>
                    <a:pt x="3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571;p121"/>
            <p:cNvSpPr/>
            <p:nvPr/>
          </p:nvSpPr>
          <p:spPr>
            <a:xfrm>
              <a:off x="10560100" y="4002663"/>
              <a:ext cx="20700" cy="34850"/>
            </a:xfrm>
            <a:custGeom>
              <a:avLst/>
              <a:gdLst/>
              <a:ahLst/>
              <a:cxnLst/>
              <a:rect l="l" t="t" r="r" b="b"/>
              <a:pathLst>
                <a:path w="828" h="1394" extrusionOk="0">
                  <a:moveTo>
                    <a:pt x="109" y="1"/>
                  </a:moveTo>
                  <a:cubicBezTo>
                    <a:pt x="55" y="1"/>
                    <a:pt x="1" y="44"/>
                    <a:pt x="1" y="109"/>
                  </a:cubicBezTo>
                  <a:lnTo>
                    <a:pt x="1" y="1273"/>
                  </a:lnTo>
                  <a:cubicBezTo>
                    <a:pt x="1" y="1339"/>
                    <a:pt x="44" y="1393"/>
                    <a:pt x="109" y="1393"/>
                  </a:cubicBezTo>
                  <a:lnTo>
                    <a:pt x="708" y="1393"/>
                  </a:lnTo>
                  <a:cubicBezTo>
                    <a:pt x="773" y="1393"/>
                    <a:pt x="827" y="1339"/>
                    <a:pt x="827" y="1284"/>
                  </a:cubicBezTo>
                  <a:lnTo>
                    <a:pt x="827" y="109"/>
                  </a:lnTo>
                  <a:cubicBezTo>
                    <a:pt x="827" y="44"/>
                    <a:pt x="773" y="1"/>
                    <a:pt x="708" y="1"/>
                  </a:cubicBezTo>
                  <a:close/>
                </a:path>
              </a:pathLst>
            </a:custGeom>
            <a:solidFill>
              <a:srgbClr val="86B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572;p121"/>
            <p:cNvSpPr/>
            <p:nvPr/>
          </p:nvSpPr>
          <p:spPr>
            <a:xfrm>
              <a:off x="10560100" y="4002663"/>
              <a:ext cx="20700" cy="17425"/>
            </a:xfrm>
            <a:custGeom>
              <a:avLst/>
              <a:gdLst/>
              <a:ahLst/>
              <a:cxnLst/>
              <a:rect l="l" t="t" r="r" b="b"/>
              <a:pathLst>
                <a:path w="828" h="697" extrusionOk="0">
                  <a:moveTo>
                    <a:pt x="120" y="1"/>
                  </a:moveTo>
                  <a:cubicBezTo>
                    <a:pt x="55" y="1"/>
                    <a:pt x="1" y="55"/>
                    <a:pt x="1" y="109"/>
                  </a:cubicBezTo>
                  <a:lnTo>
                    <a:pt x="1" y="697"/>
                  </a:lnTo>
                  <a:lnTo>
                    <a:pt x="827" y="697"/>
                  </a:lnTo>
                  <a:lnTo>
                    <a:pt x="827" y="120"/>
                  </a:lnTo>
                  <a:cubicBezTo>
                    <a:pt x="827" y="55"/>
                    <a:pt x="784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573;p121"/>
            <p:cNvSpPr/>
            <p:nvPr/>
          </p:nvSpPr>
          <p:spPr>
            <a:xfrm>
              <a:off x="10742850" y="4002913"/>
              <a:ext cx="20950" cy="34850"/>
            </a:xfrm>
            <a:custGeom>
              <a:avLst/>
              <a:gdLst/>
              <a:ahLst/>
              <a:cxnLst/>
              <a:rect l="l" t="t" r="r" b="b"/>
              <a:pathLst>
                <a:path w="838" h="1394" extrusionOk="0">
                  <a:moveTo>
                    <a:pt x="736" y="0"/>
                  </a:moveTo>
                  <a:cubicBezTo>
                    <a:pt x="730" y="0"/>
                    <a:pt x="725" y="1"/>
                    <a:pt x="719" y="2"/>
                  </a:cubicBezTo>
                  <a:lnTo>
                    <a:pt x="121" y="2"/>
                  </a:lnTo>
                  <a:cubicBezTo>
                    <a:pt x="55" y="2"/>
                    <a:pt x="1" y="56"/>
                    <a:pt x="1" y="110"/>
                  </a:cubicBezTo>
                  <a:lnTo>
                    <a:pt x="1" y="1285"/>
                  </a:lnTo>
                  <a:cubicBezTo>
                    <a:pt x="1" y="1340"/>
                    <a:pt x="55" y="1394"/>
                    <a:pt x="121" y="1394"/>
                  </a:cubicBezTo>
                  <a:lnTo>
                    <a:pt x="719" y="1394"/>
                  </a:lnTo>
                  <a:cubicBezTo>
                    <a:pt x="784" y="1394"/>
                    <a:pt x="828" y="1340"/>
                    <a:pt x="828" y="1285"/>
                  </a:cubicBezTo>
                  <a:lnTo>
                    <a:pt x="828" y="110"/>
                  </a:lnTo>
                  <a:cubicBezTo>
                    <a:pt x="838" y="51"/>
                    <a:pt x="793" y="0"/>
                    <a:pt x="736" y="0"/>
                  </a:cubicBezTo>
                  <a:close/>
                </a:path>
              </a:pathLst>
            </a:custGeom>
            <a:solidFill>
              <a:srgbClr val="86B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574;p121"/>
            <p:cNvSpPr/>
            <p:nvPr/>
          </p:nvSpPr>
          <p:spPr>
            <a:xfrm>
              <a:off x="10742850" y="4002938"/>
              <a:ext cx="20700" cy="17425"/>
            </a:xfrm>
            <a:custGeom>
              <a:avLst/>
              <a:gdLst/>
              <a:ahLst/>
              <a:cxnLst/>
              <a:rect l="l" t="t" r="r" b="b"/>
              <a:pathLst>
                <a:path w="828" h="697" extrusionOk="0">
                  <a:moveTo>
                    <a:pt x="121" y="1"/>
                  </a:moveTo>
                  <a:cubicBezTo>
                    <a:pt x="55" y="1"/>
                    <a:pt x="1" y="55"/>
                    <a:pt x="1" y="120"/>
                  </a:cubicBezTo>
                  <a:lnTo>
                    <a:pt x="1" y="697"/>
                  </a:lnTo>
                  <a:lnTo>
                    <a:pt x="828" y="697"/>
                  </a:lnTo>
                  <a:lnTo>
                    <a:pt x="828" y="109"/>
                  </a:lnTo>
                  <a:cubicBezTo>
                    <a:pt x="828" y="44"/>
                    <a:pt x="773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540;p60"/>
          <p:cNvSpPr txBox="1">
            <a:spLocks/>
          </p:cNvSpPr>
          <p:nvPr/>
        </p:nvSpPr>
        <p:spPr>
          <a:xfrm>
            <a:off x="5238749" y="1165098"/>
            <a:ext cx="3609975" cy="350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ct val="20000"/>
              </a:spcBef>
              <a:buClrTx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lvl="0">
              <a:spcBef>
                <a:spcPct val="20000"/>
              </a:spcBef>
              <a:buClrTx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lvl="0">
              <a:spcBef>
                <a:spcPct val="20000"/>
              </a:spcBef>
              <a:buClrTx/>
            </a:pP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Tujuan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analisis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kejahatan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di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Boston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memberikan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informasi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akurat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terkini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tentang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potensi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kejahatan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di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wilayah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tertentu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342900" lvl="0">
              <a:spcBef>
                <a:spcPct val="20000"/>
              </a:spcBef>
              <a:buClrTx/>
            </a:pP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lvl="0">
              <a:spcBef>
                <a:spcPct val="20000"/>
              </a:spcBef>
              <a:buClrTx/>
            </a:pPr>
            <a:endParaRPr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342900">
              <a:spcBef>
                <a:spcPct val="20000"/>
              </a:spcBef>
              <a:buClrTx/>
            </a:pP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yang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Motode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Analisis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Kejahatan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.</a:t>
            </a:r>
          </a:p>
          <a:p>
            <a:pPr marL="342900">
              <a:spcBef>
                <a:spcPct val="20000"/>
              </a:spcBef>
              <a:buClrTx/>
            </a:pP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yang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ahli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keamanan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bisa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pola-pola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kriminalitas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memprediksi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kemungkinan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terjadinya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kejahatan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masa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depan</a:t>
            </a:r>
            <a:r>
              <a:rPr lang="en-US" sz="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>
              <a:spcBef>
                <a:spcPct val="20000"/>
              </a:spcBef>
              <a:buClrTx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1" name="Google Shape;688;p63"/>
          <p:cNvSpPr/>
          <p:nvPr/>
        </p:nvSpPr>
        <p:spPr>
          <a:xfrm>
            <a:off x="3750938" y="-981075"/>
            <a:ext cx="3930000" cy="3231912"/>
          </a:xfrm>
          <a:prstGeom prst="donut">
            <a:avLst>
              <a:gd name="adj" fmla="val 18354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688;p63"/>
          <p:cNvSpPr/>
          <p:nvPr/>
        </p:nvSpPr>
        <p:spPr>
          <a:xfrm>
            <a:off x="6941813" y="2686050"/>
            <a:ext cx="3930000" cy="3231912"/>
          </a:xfrm>
          <a:prstGeom prst="donut">
            <a:avLst>
              <a:gd name="adj" fmla="val 18354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676;p62">
            <a:hlinkClick r:id="" action="ppaction://hlinkshowjump?jump=nextslide"/>
          </p:cNvPr>
          <p:cNvSpPr/>
          <p:nvPr/>
        </p:nvSpPr>
        <p:spPr>
          <a:xfrm>
            <a:off x="8494850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677;p62"/>
          <p:cNvGrpSpPr/>
          <p:nvPr/>
        </p:nvGrpSpPr>
        <p:grpSpPr>
          <a:xfrm>
            <a:off x="8156412" y="4694595"/>
            <a:ext cx="244923" cy="244027"/>
            <a:chOff x="1173525" y="240250"/>
            <a:chExt cx="5255850" cy="5236625"/>
          </a:xfrm>
        </p:grpSpPr>
        <p:sp>
          <p:nvSpPr>
            <p:cNvPr id="245" name="Google Shape;678;p62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79;p62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80;p62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681;p62">
            <a:hlinkClick r:id="" action="ppaction://hlinkshowjump?jump=previousslide"/>
          </p:cNvPr>
          <p:cNvSpPr/>
          <p:nvPr/>
        </p:nvSpPr>
        <p:spPr>
          <a:xfrm flipH="1">
            <a:off x="7852575" y="4730050"/>
            <a:ext cx="210300" cy="17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682;p62">
            <a:hlinkClick r:id="" action="ppaction://hlinkshowjump?jump=firstslide"/>
          </p:cNvPr>
          <p:cNvSpPr/>
          <p:nvPr/>
        </p:nvSpPr>
        <p:spPr>
          <a:xfrm>
            <a:off x="8152450" y="4680650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Rectangle 249"/>
          <p:cNvSpPr/>
          <p:nvPr/>
        </p:nvSpPr>
        <p:spPr>
          <a:xfrm>
            <a:off x="475031" y="503337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 smtClean="0">
                <a:solidFill>
                  <a:srgbClr val="7030A0"/>
                </a:solidFill>
              </a:rPr>
              <a:t>02</a:t>
            </a:r>
            <a:endParaRPr lang="en-US" sz="4000" dirty="0">
              <a:solidFill>
                <a:srgbClr val="7030A0"/>
              </a:solidFill>
            </a:endParaRPr>
          </a:p>
        </p:txBody>
      </p:sp>
      <p:grpSp>
        <p:nvGrpSpPr>
          <p:cNvPr id="251" name="Google Shape;2364;p86"/>
          <p:cNvGrpSpPr/>
          <p:nvPr/>
        </p:nvGrpSpPr>
        <p:grpSpPr>
          <a:xfrm>
            <a:off x="1279016" y="569975"/>
            <a:ext cx="1397509" cy="566929"/>
            <a:chOff x="4551500" y="810150"/>
            <a:chExt cx="3671700" cy="1230063"/>
          </a:xfrm>
        </p:grpSpPr>
        <p:sp>
          <p:nvSpPr>
            <p:cNvPr id="252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366;p86"/>
            <p:cNvSpPr/>
            <p:nvPr/>
          </p:nvSpPr>
          <p:spPr>
            <a:xfrm>
              <a:off x="4551500" y="810150"/>
              <a:ext cx="3671700" cy="952200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1369642" y="626400"/>
            <a:ext cx="1183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00" y="1463040"/>
            <a:ext cx="7680984" cy="2143853"/>
          </a:xfrm>
        </p:spPr>
        <p:txBody>
          <a:bodyPr/>
          <a:lstStyle/>
          <a:p>
            <a:pPr lvl="0"/>
            <a:r>
              <a:rPr lang="en-US" sz="2800" dirty="0" err="1" smtClean="0">
                <a:latin typeface="Franklin Gothic Heavy" pitchFamily="34" charset="0"/>
              </a:rPr>
              <a:t>Bagaimana</a:t>
            </a:r>
            <a:r>
              <a:rPr lang="en-US" sz="2800" dirty="0" smtClean="0">
                <a:latin typeface="Franklin Gothic Heavy" pitchFamily="34" charset="0"/>
              </a:rPr>
              <a:t> </a:t>
            </a:r>
            <a:r>
              <a:rPr lang="en-US" sz="2800" dirty="0" err="1" smtClean="0">
                <a:latin typeface="Franklin Gothic Heavy" pitchFamily="34" charset="0"/>
              </a:rPr>
              <a:t>Strategi</a:t>
            </a:r>
            <a:r>
              <a:rPr lang="en-US" sz="2800" dirty="0" smtClean="0">
                <a:latin typeface="Franklin Gothic Heavy" pitchFamily="34" charset="0"/>
              </a:rPr>
              <a:t> </a:t>
            </a:r>
            <a:r>
              <a:rPr lang="en-US" sz="2800" dirty="0" err="1" smtClean="0">
                <a:latin typeface="Franklin Gothic Heavy" pitchFamily="34" charset="0"/>
              </a:rPr>
              <a:t>Terbaik</a:t>
            </a:r>
            <a:r>
              <a:rPr lang="en-US" sz="2800" dirty="0" smtClean="0">
                <a:latin typeface="Franklin Gothic Heavy" pitchFamily="34" charset="0"/>
              </a:rPr>
              <a:t> </a:t>
            </a:r>
            <a:r>
              <a:rPr lang="en-US" sz="2800" dirty="0" err="1" smtClean="0">
                <a:latin typeface="Franklin Gothic Heavy" pitchFamily="34" charset="0"/>
              </a:rPr>
              <a:t>untuk</a:t>
            </a:r>
            <a:r>
              <a:rPr lang="en-US" sz="2800" dirty="0" smtClean="0">
                <a:latin typeface="Franklin Gothic Heavy" pitchFamily="34" charset="0"/>
              </a:rPr>
              <a:t> </a:t>
            </a:r>
            <a:r>
              <a:rPr lang="en-US" sz="2800" dirty="0" err="1" smtClean="0">
                <a:latin typeface="Franklin Gothic Heavy" pitchFamily="34" charset="0"/>
              </a:rPr>
              <a:t>Meningkatkan</a:t>
            </a:r>
            <a:r>
              <a:rPr lang="en-US" sz="2800" dirty="0" smtClean="0">
                <a:latin typeface="Franklin Gothic Heavy" pitchFamily="34" charset="0"/>
              </a:rPr>
              <a:t> </a:t>
            </a:r>
            <a:r>
              <a:rPr lang="en-US" sz="2800" dirty="0" err="1" smtClean="0">
                <a:latin typeface="Franklin Gothic Heavy" pitchFamily="34" charset="0"/>
              </a:rPr>
              <a:t>Keamanan</a:t>
            </a:r>
            <a:r>
              <a:rPr lang="en-US" sz="2800" dirty="0" smtClean="0">
                <a:latin typeface="Franklin Gothic Heavy" pitchFamily="34" charset="0"/>
              </a:rPr>
              <a:t> </a:t>
            </a:r>
            <a:r>
              <a:rPr lang="en-US" sz="2800" dirty="0" err="1" smtClean="0">
                <a:latin typeface="Franklin Gothic Heavy" pitchFamily="34" charset="0"/>
              </a:rPr>
              <a:t>dan</a:t>
            </a:r>
            <a:r>
              <a:rPr lang="en-US" sz="2800" dirty="0" smtClean="0">
                <a:latin typeface="Franklin Gothic Heavy" pitchFamily="34" charset="0"/>
              </a:rPr>
              <a:t> </a:t>
            </a:r>
            <a:r>
              <a:rPr lang="en-US" sz="2800" dirty="0" err="1" smtClean="0">
                <a:latin typeface="Franklin Gothic Heavy" pitchFamily="34" charset="0"/>
              </a:rPr>
              <a:t>Mengurangi</a:t>
            </a:r>
            <a:r>
              <a:rPr lang="en-US" sz="2800" dirty="0" smtClean="0">
                <a:latin typeface="Franklin Gothic Heavy" pitchFamily="34" charset="0"/>
              </a:rPr>
              <a:t> Tingkat </a:t>
            </a:r>
            <a:r>
              <a:rPr lang="en-US" sz="2800" dirty="0" err="1" smtClean="0">
                <a:latin typeface="Franklin Gothic Heavy" pitchFamily="34" charset="0"/>
              </a:rPr>
              <a:t>Kejahatan</a:t>
            </a:r>
            <a:r>
              <a:rPr lang="en-US" sz="2800" dirty="0" smtClean="0">
                <a:latin typeface="Franklin Gothic Heavy" pitchFamily="34" charset="0"/>
              </a:rPr>
              <a:t> </a:t>
            </a:r>
            <a:r>
              <a:rPr lang="en-US" sz="2800" dirty="0" err="1" smtClean="0">
                <a:latin typeface="Franklin Gothic Heavy" pitchFamily="34" charset="0"/>
              </a:rPr>
              <a:t>di</a:t>
            </a:r>
            <a:r>
              <a:rPr lang="en-US" sz="2800" dirty="0" smtClean="0">
                <a:latin typeface="Franklin Gothic Heavy" pitchFamily="34" charset="0"/>
              </a:rPr>
              <a:t> Boston?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Google Shape;1479;p75"/>
          <p:cNvSpPr/>
          <p:nvPr/>
        </p:nvSpPr>
        <p:spPr>
          <a:xfrm flipH="1">
            <a:off x="6518651" y="229447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2364;p86"/>
          <p:cNvGrpSpPr/>
          <p:nvPr/>
        </p:nvGrpSpPr>
        <p:grpSpPr>
          <a:xfrm>
            <a:off x="1536191" y="722375"/>
            <a:ext cx="2368297" cy="566929"/>
            <a:chOff x="4551500" y="810150"/>
            <a:chExt cx="3671700" cy="1230063"/>
          </a:xfrm>
        </p:grpSpPr>
        <p:sp>
          <p:nvSpPr>
            <p:cNvPr id="10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66;p86"/>
            <p:cNvSpPr/>
            <p:nvPr/>
          </p:nvSpPr>
          <p:spPr>
            <a:xfrm>
              <a:off x="4551500" y="810150"/>
              <a:ext cx="3671700" cy="952200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17292" y="835950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7233" y="616494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 smtClean="0">
                <a:solidFill>
                  <a:srgbClr val="7030A0"/>
                </a:solidFill>
              </a:rPr>
              <a:t>03</a:t>
            </a:r>
            <a:endParaRPr lang="en-US" sz="4000" dirty="0"/>
          </a:p>
        </p:txBody>
      </p:sp>
      <p:sp>
        <p:nvSpPr>
          <p:cNvPr id="17" name="Google Shape;676;p62">
            <a:hlinkClick r:id="" action="ppaction://hlinkshowjump?jump=nextslide"/>
          </p:cNvPr>
          <p:cNvSpPr/>
          <p:nvPr/>
        </p:nvSpPr>
        <p:spPr>
          <a:xfrm>
            <a:off x="8620616" y="4683841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677;p62"/>
          <p:cNvGrpSpPr/>
          <p:nvPr/>
        </p:nvGrpSpPr>
        <p:grpSpPr>
          <a:xfrm>
            <a:off x="8282178" y="4636121"/>
            <a:ext cx="244923" cy="286225"/>
            <a:chOff x="1173525" y="240250"/>
            <a:chExt cx="5255850" cy="5236625"/>
          </a:xfrm>
        </p:grpSpPr>
        <p:sp>
          <p:nvSpPr>
            <p:cNvPr id="19" name="Google Shape;678;p62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9;p62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0;p62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81;p62">
            <a:hlinkClick r:id="" action="ppaction://hlinkshowjump?jump=previousslide"/>
          </p:cNvPr>
          <p:cNvSpPr/>
          <p:nvPr/>
        </p:nvSpPr>
        <p:spPr>
          <a:xfrm flipH="1">
            <a:off x="7978341" y="4683841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82;p62">
            <a:hlinkClick r:id="" action="ppaction://hlinkshowjump?jump=firstslide"/>
          </p:cNvPr>
          <p:cNvSpPr/>
          <p:nvPr/>
        </p:nvSpPr>
        <p:spPr>
          <a:xfrm>
            <a:off x="8278216" y="4616388"/>
            <a:ext cx="244800" cy="3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 descr="images (4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0"/>
            <a:ext cx="2133600" cy="2133600"/>
          </a:xfrm>
          <a:prstGeom prst="rect">
            <a:avLst/>
          </a:prstGeom>
        </p:spPr>
      </p:pic>
      <p:sp>
        <p:nvSpPr>
          <p:cNvPr id="25" name="Google Shape;1479;p75"/>
          <p:cNvSpPr/>
          <p:nvPr/>
        </p:nvSpPr>
        <p:spPr>
          <a:xfrm flipH="1">
            <a:off x="-1062868" y="2035014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79;p75"/>
          <p:cNvSpPr/>
          <p:nvPr/>
        </p:nvSpPr>
        <p:spPr>
          <a:xfrm flipH="1">
            <a:off x="8299826" y="-63922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1016525"/>
            <a:ext cx="3474720" cy="446515"/>
          </a:xfrm>
        </p:spPr>
        <p:txBody>
          <a:bodyPr/>
          <a:lstStyle/>
          <a:p>
            <a:pPr lvl="0"/>
            <a:r>
              <a:rPr lang="en-US" sz="2400" b="1" dirty="0" smtClean="0"/>
              <a:t>Data Understanding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Google Shape;1479;p75"/>
          <p:cNvSpPr/>
          <p:nvPr/>
        </p:nvSpPr>
        <p:spPr>
          <a:xfrm flipH="1">
            <a:off x="-1016005" y="2385915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64;p86"/>
          <p:cNvGrpSpPr/>
          <p:nvPr/>
        </p:nvGrpSpPr>
        <p:grpSpPr>
          <a:xfrm>
            <a:off x="1499615" y="438911"/>
            <a:ext cx="3264409" cy="576073"/>
            <a:chOff x="4551500" y="810150"/>
            <a:chExt cx="3671700" cy="1230063"/>
          </a:xfrm>
        </p:grpSpPr>
        <p:sp>
          <p:nvSpPr>
            <p:cNvPr id="10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66;p86"/>
            <p:cNvSpPr/>
            <p:nvPr/>
          </p:nvSpPr>
          <p:spPr>
            <a:xfrm>
              <a:off x="4551500" y="810150"/>
              <a:ext cx="3671700" cy="952200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69252" y="835950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233" y="351318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 smtClean="0">
                <a:solidFill>
                  <a:srgbClr val="7030A0"/>
                </a:solidFill>
              </a:rPr>
              <a:t>03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649773" y="525054"/>
            <a:ext cx="2991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EXPLORATORY DATA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453896" y="1463040"/>
            <a:ext cx="2185416" cy="4297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Crime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64286" y="2304669"/>
            <a:ext cx="1920240" cy="3444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Offence code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Year 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Month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Hour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Lat</a:t>
            </a:r>
          </a:p>
          <a:p>
            <a:pPr lvl="0"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Long</a:t>
            </a:r>
          </a:p>
          <a:p>
            <a:pPr algn="ctr">
              <a:buClrTx/>
              <a:buSzPct val="130000"/>
            </a:pPr>
            <a:endParaRPr lang="en-US" kern="1200" dirty="0" smtClean="0">
              <a:solidFill>
                <a:schemeClr val="accent4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endParaRPr lang="en-US" sz="1800" kern="1200" dirty="0" smtClean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tabLst/>
              <a:defRPr/>
            </a:pPr>
            <a:endParaRPr lang="en-US" sz="1800" kern="1200" dirty="0" smtClean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971419" y="2343150"/>
            <a:ext cx="2901696" cy="331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Incident Number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Offence Code Group 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Offence Description 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District 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Reporting Area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Shooting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kern="1200" dirty="0" err="1" smtClean="0">
                <a:solidFill>
                  <a:schemeClr val="accent4"/>
                </a:solidFill>
                <a:latin typeface="+mj-lt"/>
              </a:rPr>
              <a:t>Ocuurred</a:t>
            </a: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on Date</a:t>
            </a:r>
          </a:p>
          <a:p>
            <a:pPr lvl="0"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Day of week</a:t>
            </a:r>
          </a:p>
          <a:p>
            <a:pPr lvl="0"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UCR Part</a:t>
            </a:r>
          </a:p>
          <a:p>
            <a:pPr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Street</a:t>
            </a:r>
          </a:p>
          <a:p>
            <a:pPr lvl="0">
              <a:buClrTx/>
              <a:buSzPct val="130000"/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accent4"/>
                </a:solidFill>
                <a:latin typeface="+mj-lt"/>
              </a:rPr>
              <a:t> Location</a:t>
            </a:r>
          </a:p>
          <a:p>
            <a:pPr lvl="0" algn="ctr">
              <a:buClrTx/>
              <a:buSzPct val="130000"/>
            </a:pPr>
            <a:r>
              <a:rPr lang="en-US" sz="1800" kern="1200" dirty="0" smtClean="0">
                <a:solidFill>
                  <a:schemeClr val="accent4"/>
                </a:solidFill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574548" y="1896237"/>
            <a:ext cx="2258568" cy="3444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6 Numerical Feature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2737104" y="1911096"/>
            <a:ext cx="2368296" cy="3444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11 Categorical Feature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5501640" y="1426464"/>
            <a:ext cx="3112008" cy="3718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Offense Codes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5958840" y="1892808"/>
            <a:ext cx="2258568" cy="3444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1 Numerical Feature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705856" y="2176272"/>
            <a:ext cx="1633728" cy="3444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US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Code </a:t>
            </a:r>
            <a:r>
              <a:rPr lang="en-US" sz="16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977128" y="2523744"/>
            <a:ext cx="2258568" cy="3444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1 Categorical Feature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5663184" y="2761488"/>
            <a:ext cx="1706880" cy="222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US" b="1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Name</a:t>
            </a:r>
            <a:r>
              <a:rPr lang="en-US" b="1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Google Shape;1479;p75"/>
          <p:cNvSpPr/>
          <p:nvPr/>
        </p:nvSpPr>
        <p:spPr>
          <a:xfrm flipH="1">
            <a:off x="8362691" y="-780957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Picture 49" descr="images (3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3629025"/>
            <a:ext cx="3028950" cy="1514475"/>
          </a:xfrm>
          <a:prstGeom prst="rect">
            <a:avLst/>
          </a:prstGeom>
        </p:spPr>
      </p:pic>
      <p:sp>
        <p:nvSpPr>
          <p:cNvPr id="51" name="Google Shape;676;p62">
            <a:hlinkClick r:id="" action="ppaction://hlinkshowjump?jump=nextslide"/>
          </p:cNvPr>
          <p:cNvSpPr/>
          <p:nvPr/>
        </p:nvSpPr>
        <p:spPr>
          <a:xfrm>
            <a:off x="903080" y="4747849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677;p62"/>
          <p:cNvGrpSpPr/>
          <p:nvPr/>
        </p:nvGrpSpPr>
        <p:grpSpPr>
          <a:xfrm>
            <a:off x="564642" y="4700129"/>
            <a:ext cx="244923" cy="286225"/>
            <a:chOff x="1173525" y="240250"/>
            <a:chExt cx="5255850" cy="5236625"/>
          </a:xfrm>
        </p:grpSpPr>
        <p:sp>
          <p:nvSpPr>
            <p:cNvPr id="53" name="Google Shape;678;p62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79;p62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0;p62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681;p62">
            <a:hlinkClick r:id="" action="ppaction://hlinkshowjump?jump=previousslide"/>
          </p:cNvPr>
          <p:cNvSpPr/>
          <p:nvPr/>
        </p:nvSpPr>
        <p:spPr>
          <a:xfrm flipH="1">
            <a:off x="260805" y="4747849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682;p62">
            <a:hlinkClick r:id="" action="ppaction://hlinkshowjump?jump=firstslide"/>
          </p:cNvPr>
          <p:cNvSpPr/>
          <p:nvPr/>
        </p:nvSpPr>
        <p:spPr>
          <a:xfrm>
            <a:off x="560680" y="4680396"/>
            <a:ext cx="244800" cy="3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1775477"/>
            <a:ext cx="3474720" cy="446515"/>
          </a:xfrm>
        </p:spPr>
        <p:txBody>
          <a:bodyPr/>
          <a:lstStyle/>
          <a:p>
            <a:pPr lvl="0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Google Shape;1479;p75"/>
          <p:cNvSpPr/>
          <p:nvPr/>
        </p:nvSpPr>
        <p:spPr>
          <a:xfrm flipH="1">
            <a:off x="6098027" y="-1253397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64;p86"/>
          <p:cNvGrpSpPr/>
          <p:nvPr/>
        </p:nvGrpSpPr>
        <p:grpSpPr>
          <a:xfrm>
            <a:off x="1472183" y="630935"/>
            <a:ext cx="3264409" cy="576073"/>
            <a:chOff x="4551500" y="810150"/>
            <a:chExt cx="3671700" cy="1230063"/>
          </a:xfrm>
        </p:grpSpPr>
        <p:sp>
          <p:nvSpPr>
            <p:cNvPr id="10" name="Google Shape;2365;p86"/>
            <p:cNvSpPr/>
            <p:nvPr/>
          </p:nvSpPr>
          <p:spPr>
            <a:xfrm rot="901860" flipH="1">
              <a:off x="4595051" y="1670673"/>
              <a:ext cx="276774" cy="339434"/>
            </a:xfrm>
            <a:custGeom>
              <a:avLst/>
              <a:gdLst/>
              <a:ahLst/>
              <a:cxnLst/>
              <a:rect l="l" t="t" r="r" b="b"/>
              <a:pathLst>
                <a:path w="3198" h="3916" extrusionOk="0">
                  <a:moveTo>
                    <a:pt x="1" y="0"/>
                  </a:moveTo>
                  <a:lnTo>
                    <a:pt x="1709" y="3801"/>
                  </a:lnTo>
                  <a:cubicBezTo>
                    <a:pt x="1743" y="3878"/>
                    <a:pt x="1816" y="3916"/>
                    <a:pt x="1887" y="3916"/>
                  </a:cubicBezTo>
                  <a:cubicBezTo>
                    <a:pt x="1967" y="3916"/>
                    <a:pt x="2046" y="3870"/>
                    <a:pt x="2073" y="3781"/>
                  </a:cubicBezTo>
                  <a:lnTo>
                    <a:pt x="3197" y="3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66;p86"/>
            <p:cNvSpPr/>
            <p:nvPr/>
          </p:nvSpPr>
          <p:spPr>
            <a:xfrm>
              <a:off x="4551500" y="810150"/>
              <a:ext cx="3671700" cy="952200"/>
            </a:xfrm>
            <a:prstGeom prst="roundRect">
              <a:avLst>
                <a:gd name="adj" fmla="val 700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567233" y="589062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 smtClean="0">
                <a:solidFill>
                  <a:srgbClr val="7030A0"/>
                </a:solidFill>
              </a:rPr>
              <a:t>03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613197" y="717078"/>
            <a:ext cx="2991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EXPLORATORY DATA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Google Shape;676;p62">
            <a:hlinkClick r:id="" action="ppaction://hlinkshowjump?jump=nextslide"/>
          </p:cNvPr>
          <p:cNvSpPr/>
          <p:nvPr/>
        </p:nvSpPr>
        <p:spPr>
          <a:xfrm>
            <a:off x="8620616" y="4683841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77;p62"/>
          <p:cNvGrpSpPr/>
          <p:nvPr/>
        </p:nvGrpSpPr>
        <p:grpSpPr>
          <a:xfrm>
            <a:off x="8282178" y="4636121"/>
            <a:ext cx="244923" cy="286225"/>
            <a:chOff x="1173525" y="240250"/>
            <a:chExt cx="5255850" cy="5236625"/>
          </a:xfrm>
        </p:grpSpPr>
        <p:sp>
          <p:nvSpPr>
            <p:cNvPr id="17" name="Google Shape;678;p62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9;p62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0;p62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681;p62">
            <a:hlinkClick r:id="" action="ppaction://hlinkshowjump?jump=previousslide"/>
          </p:cNvPr>
          <p:cNvSpPr/>
          <p:nvPr/>
        </p:nvSpPr>
        <p:spPr>
          <a:xfrm flipH="1">
            <a:off x="7978341" y="4683841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82;p62">
            <a:hlinkClick r:id="" action="ppaction://hlinkshowjump?jump=firstslide"/>
          </p:cNvPr>
          <p:cNvSpPr/>
          <p:nvPr/>
        </p:nvSpPr>
        <p:spPr>
          <a:xfrm>
            <a:off x="8278216" y="4616388"/>
            <a:ext cx="244800" cy="3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19328" y="1178069"/>
            <a:ext cx="3474720" cy="4465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Preparation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21" descr="Screenshot 2023-04-01 2241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900237"/>
            <a:ext cx="6772275" cy="1343025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1920240" y="3360437"/>
            <a:ext cx="5745480" cy="6172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Khusus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untuk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Dataset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ini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,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digunakan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encoding ISO-8859-1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untuk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memastikan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karakter-karakter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file CSV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terbaca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oleh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Pandas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0" name="Google Shape;1395;p70"/>
          <p:cNvGrpSpPr/>
          <p:nvPr/>
        </p:nvGrpSpPr>
        <p:grpSpPr>
          <a:xfrm>
            <a:off x="1461058" y="3563908"/>
            <a:ext cx="598753" cy="427889"/>
            <a:chOff x="1230199" y="2423075"/>
            <a:chExt cx="598753" cy="427889"/>
          </a:xfrm>
        </p:grpSpPr>
        <p:grpSp>
          <p:nvGrpSpPr>
            <p:cNvPr id="41" name="Google Shape;1396;p70"/>
            <p:cNvGrpSpPr/>
            <p:nvPr/>
          </p:nvGrpSpPr>
          <p:grpSpPr>
            <a:xfrm>
              <a:off x="1230199" y="2423075"/>
              <a:ext cx="598753" cy="427889"/>
              <a:chOff x="1230199" y="2423075"/>
              <a:chExt cx="598753" cy="427889"/>
            </a:xfrm>
          </p:grpSpPr>
          <p:sp>
            <p:nvSpPr>
              <p:cNvPr id="43" name="Google Shape;1397;p70"/>
              <p:cNvSpPr/>
              <p:nvPr/>
            </p:nvSpPr>
            <p:spPr>
              <a:xfrm>
                <a:off x="1230199" y="2423075"/>
                <a:ext cx="598753" cy="427887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3802" extrusionOk="0">
                    <a:moveTo>
                      <a:pt x="772" y="0"/>
                    </a:moveTo>
                    <a:cubicBezTo>
                      <a:pt x="595" y="0"/>
                      <a:pt x="443" y="135"/>
                      <a:pt x="419" y="315"/>
                    </a:cubicBezTo>
                    <a:lnTo>
                      <a:pt x="214" y="2022"/>
                    </a:lnTo>
                    <a:lnTo>
                      <a:pt x="134" y="2663"/>
                    </a:lnTo>
                    <a:lnTo>
                      <a:pt x="1" y="3801"/>
                    </a:lnTo>
                    <a:lnTo>
                      <a:pt x="1344" y="3170"/>
                    </a:lnTo>
                    <a:lnTo>
                      <a:pt x="4608" y="3570"/>
                    </a:lnTo>
                    <a:cubicBezTo>
                      <a:pt x="4619" y="3571"/>
                      <a:pt x="4630" y="3572"/>
                      <a:pt x="4641" y="3572"/>
                    </a:cubicBezTo>
                    <a:cubicBezTo>
                      <a:pt x="4823" y="3572"/>
                      <a:pt x="4983" y="3435"/>
                      <a:pt x="5008" y="3250"/>
                    </a:cubicBezTo>
                    <a:lnTo>
                      <a:pt x="5293" y="911"/>
                    </a:lnTo>
                    <a:cubicBezTo>
                      <a:pt x="5320" y="715"/>
                      <a:pt x="5177" y="537"/>
                      <a:pt x="4982" y="510"/>
                    </a:cubicBezTo>
                    <a:lnTo>
                      <a:pt x="819" y="3"/>
                    </a:lnTo>
                    <a:cubicBezTo>
                      <a:pt x="803" y="1"/>
                      <a:pt x="787" y="0"/>
                      <a:pt x="7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98;p70"/>
              <p:cNvSpPr/>
              <p:nvPr/>
            </p:nvSpPr>
            <p:spPr>
              <a:xfrm>
                <a:off x="1230199" y="2756766"/>
                <a:ext cx="567690" cy="9419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837" extrusionOk="0">
                    <a:moveTo>
                      <a:pt x="5044" y="45"/>
                    </a:moveTo>
                    <a:lnTo>
                      <a:pt x="5042" y="57"/>
                    </a:lnTo>
                    <a:lnTo>
                      <a:pt x="5042" y="57"/>
                    </a:lnTo>
                    <a:cubicBezTo>
                      <a:pt x="5043" y="53"/>
                      <a:pt x="5043" y="49"/>
                      <a:pt x="5044" y="45"/>
                    </a:cubicBezTo>
                    <a:close/>
                    <a:moveTo>
                      <a:pt x="1744" y="0"/>
                    </a:moveTo>
                    <a:lnTo>
                      <a:pt x="1" y="836"/>
                    </a:lnTo>
                    <a:lnTo>
                      <a:pt x="1" y="836"/>
                    </a:lnTo>
                    <a:lnTo>
                      <a:pt x="1344" y="196"/>
                    </a:lnTo>
                    <a:lnTo>
                      <a:pt x="4608" y="596"/>
                    </a:lnTo>
                    <a:cubicBezTo>
                      <a:pt x="4620" y="597"/>
                      <a:pt x="4631" y="598"/>
                      <a:pt x="4643" y="598"/>
                    </a:cubicBezTo>
                    <a:cubicBezTo>
                      <a:pt x="4825" y="598"/>
                      <a:pt x="4992" y="468"/>
                      <a:pt x="5008" y="276"/>
                    </a:cubicBezTo>
                    <a:lnTo>
                      <a:pt x="5042" y="57"/>
                    </a:lnTo>
                    <a:lnTo>
                      <a:pt x="5042" y="57"/>
                    </a:lnTo>
                    <a:cubicBezTo>
                      <a:pt x="5012" y="231"/>
                      <a:pt x="4863" y="359"/>
                      <a:pt x="4684" y="359"/>
                    </a:cubicBezTo>
                    <a:cubicBezTo>
                      <a:pt x="4668" y="359"/>
                      <a:pt x="4651" y="358"/>
                      <a:pt x="4635" y="356"/>
                    </a:cubicBez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019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99;p70"/>
              <p:cNvSpPr/>
              <p:nvPr/>
            </p:nvSpPr>
            <p:spPr>
              <a:xfrm>
                <a:off x="1443925" y="2513447"/>
                <a:ext cx="237925" cy="160823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429" extrusionOk="0">
                    <a:moveTo>
                      <a:pt x="1266" y="0"/>
                    </a:moveTo>
                    <a:cubicBezTo>
                      <a:pt x="1256" y="0"/>
                      <a:pt x="1247" y="8"/>
                      <a:pt x="1241" y="19"/>
                    </a:cubicBezTo>
                    <a:lnTo>
                      <a:pt x="1161" y="392"/>
                    </a:lnTo>
                    <a:cubicBezTo>
                      <a:pt x="1161" y="401"/>
                      <a:pt x="1144" y="410"/>
                      <a:pt x="1135" y="410"/>
                    </a:cubicBezTo>
                    <a:cubicBezTo>
                      <a:pt x="1035" y="388"/>
                      <a:pt x="945" y="378"/>
                      <a:pt x="862" y="378"/>
                    </a:cubicBezTo>
                    <a:cubicBezTo>
                      <a:pt x="182" y="378"/>
                      <a:pt x="37" y="1064"/>
                      <a:pt x="5" y="1397"/>
                    </a:cubicBezTo>
                    <a:cubicBezTo>
                      <a:pt x="0" y="1417"/>
                      <a:pt x="12" y="1429"/>
                      <a:pt x="25" y="1429"/>
                    </a:cubicBezTo>
                    <a:cubicBezTo>
                      <a:pt x="35" y="1429"/>
                      <a:pt x="46" y="1422"/>
                      <a:pt x="50" y="1406"/>
                    </a:cubicBezTo>
                    <a:cubicBezTo>
                      <a:pt x="161" y="1048"/>
                      <a:pt x="498" y="809"/>
                      <a:pt x="861" y="809"/>
                    </a:cubicBezTo>
                    <a:cubicBezTo>
                      <a:pt x="931" y="809"/>
                      <a:pt x="1002" y="818"/>
                      <a:pt x="1072" y="837"/>
                    </a:cubicBezTo>
                    <a:cubicBezTo>
                      <a:pt x="1081" y="846"/>
                      <a:pt x="1090" y="855"/>
                      <a:pt x="1090" y="864"/>
                    </a:cubicBezTo>
                    <a:lnTo>
                      <a:pt x="1019" y="1246"/>
                    </a:lnTo>
                    <a:cubicBezTo>
                      <a:pt x="1019" y="1261"/>
                      <a:pt x="1031" y="1275"/>
                      <a:pt x="1045" y="1275"/>
                    </a:cubicBezTo>
                    <a:cubicBezTo>
                      <a:pt x="1048" y="1275"/>
                      <a:pt x="1051" y="1274"/>
                      <a:pt x="1055" y="1273"/>
                    </a:cubicBezTo>
                    <a:lnTo>
                      <a:pt x="2095" y="837"/>
                    </a:lnTo>
                    <a:cubicBezTo>
                      <a:pt x="2104" y="837"/>
                      <a:pt x="2113" y="810"/>
                      <a:pt x="2095" y="801"/>
                    </a:cubicBezTo>
                    <a:lnTo>
                      <a:pt x="1286" y="10"/>
                    </a:lnTo>
                    <a:cubicBezTo>
                      <a:pt x="1279" y="3"/>
                      <a:pt x="1272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1400;p70"/>
            <p:cNvSpPr/>
            <p:nvPr/>
          </p:nvSpPr>
          <p:spPr>
            <a:xfrm>
              <a:off x="1230199" y="2423075"/>
              <a:ext cx="119300" cy="427887"/>
            </a:xfrm>
            <a:custGeom>
              <a:avLst/>
              <a:gdLst/>
              <a:ahLst/>
              <a:cxnLst/>
              <a:rect l="l" t="t" r="r" b="b"/>
              <a:pathLst>
                <a:path w="1060" h="3802" extrusionOk="0">
                  <a:moveTo>
                    <a:pt x="772" y="0"/>
                  </a:moveTo>
                  <a:cubicBezTo>
                    <a:pt x="595" y="0"/>
                    <a:pt x="443" y="135"/>
                    <a:pt x="419" y="315"/>
                  </a:cubicBezTo>
                  <a:lnTo>
                    <a:pt x="214" y="2022"/>
                  </a:lnTo>
                  <a:lnTo>
                    <a:pt x="134" y="2663"/>
                  </a:lnTo>
                  <a:lnTo>
                    <a:pt x="1" y="3801"/>
                  </a:lnTo>
                  <a:lnTo>
                    <a:pt x="250" y="3686"/>
                  </a:lnTo>
                  <a:lnTo>
                    <a:pt x="374" y="2690"/>
                  </a:lnTo>
                  <a:lnTo>
                    <a:pt x="454" y="2049"/>
                  </a:lnTo>
                  <a:lnTo>
                    <a:pt x="659" y="350"/>
                  </a:lnTo>
                  <a:cubicBezTo>
                    <a:pt x="684" y="158"/>
                    <a:pt x="843" y="28"/>
                    <a:pt x="1024" y="28"/>
                  </a:cubicBezTo>
                  <a:cubicBezTo>
                    <a:pt x="1036" y="28"/>
                    <a:pt x="1047" y="29"/>
                    <a:pt x="1059" y="30"/>
                  </a:cubicBezTo>
                  <a:lnTo>
                    <a:pt x="819" y="3"/>
                  </a:lnTo>
                  <a:cubicBezTo>
                    <a:pt x="803" y="1"/>
                    <a:pt x="787" y="0"/>
                    <a:pt x="772" y="0"/>
                  </a:cubicBezTo>
                  <a:close/>
                </a:path>
              </a:pathLst>
            </a:custGeom>
            <a:solidFill>
              <a:srgbClr val="019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401;p70"/>
          <p:cNvGrpSpPr/>
          <p:nvPr/>
        </p:nvGrpSpPr>
        <p:grpSpPr>
          <a:xfrm>
            <a:off x="569773" y="3722310"/>
            <a:ext cx="598748" cy="519064"/>
            <a:chOff x="428569" y="2117023"/>
            <a:chExt cx="598748" cy="519064"/>
          </a:xfrm>
        </p:grpSpPr>
        <p:sp>
          <p:nvSpPr>
            <p:cNvPr id="47" name="Google Shape;1402;p70"/>
            <p:cNvSpPr/>
            <p:nvPr/>
          </p:nvSpPr>
          <p:spPr>
            <a:xfrm>
              <a:off x="428569" y="2117023"/>
              <a:ext cx="598748" cy="519063"/>
            </a:xfrm>
            <a:custGeom>
              <a:avLst/>
              <a:gdLst/>
              <a:ahLst/>
              <a:cxnLst/>
              <a:rect l="l" t="t" r="r" b="b"/>
              <a:pathLst>
                <a:path w="3772" h="3270" extrusionOk="0">
                  <a:moveTo>
                    <a:pt x="3215" y="1"/>
                  </a:moveTo>
                  <a:cubicBezTo>
                    <a:pt x="3199" y="1"/>
                    <a:pt x="3183" y="2"/>
                    <a:pt x="3167" y="6"/>
                  </a:cubicBezTo>
                  <a:lnTo>
                    <a:pt x="232" y="513"/>
                  </a:lnTo>
                  <a:cubicBezTo>
                    <a:pt x="89" y="539"/>
                    <a:pt x="1" y="673"/>
                    <a:pt x="18" y="815"/>
                  </a:cubicBezTo>
                  <a:lnTo>
                    <a:pt x="232" y="2007"/>
                  </a:lnTo>
                  <a:lnTo>
                    <a:pt x="312" y="2460"/>
                  </a:lnTo>
                  <a:lnTo>
                    <a:pt x="454" y="3270"/>
                  </a:lnTo>
                  <a:lnTo>
                    <a:pt x="1237" y="2558"/>
                  </a:lnTo>
                  <a:lnTo>
                    <a:pt x="3541" y="2158"/>
                  </a:lnTo>
                  <a:cubicBezTo>
                    <a:pt x="3683" y="2131"/>
                    <a:pt x="3772" y="1998"/>
                    <a:pt x="3745" y="1865"/>
                  </a:cubicBezTo>
                  <a:lnTo>
                    <a:pt x="3461" y="210"/>
                  </a:lnTo>
                  <a:cubicBezTo>
                    <a:pt x="3437" y="85"/>
                    <a:pt x="3331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3;p70"/>
            <p:cNvSpPr/>
            <p:nvPr/>
          </p:nvSpPr>
          <p:spPr>
            <a:xfrm>
              <a:off x="428569" y="2194010"/>
              <a:ext cx="96193" cy="442077"/>
            </a:xfrm>
            <a:custGeom>
              <a:avLst/>
              <a:gdLst/>
              <a:ahLst/>
              <a:cxnLst/>
              <a:rect l="l" t="t" r="r" b="b"/>
              <a:pathLst>
                <a:path w="606" h="2785" extrusionOk="0">
                  <a:moveTo>
                    <a:pt x="401" y="1"/>
                  </a:moveTo>
                  <a:cubicBezTo>
                    <a:pt x="395" y="2"/>
                    <a:pt x="390" y="2"/>
                    <a:pt x="385" y="3"/>
                  </a:cubicBezTo>
                  <a:lnTo>
                    <a:pt x="385" y="3"/>
                  </a:lnTo>
                  <a:lnTo>
                    <a:pt x="401" y="1"/>
                  </a:lnTo>
                  <a:close/>
                  <a:moveTo>
                    <a:pt x="385" y="3"/>
                  </a:moveTo>
                  <a:lnTo>
                    <a:pt x="232" y="28"/>
                  </a:lnTo>
                  <a:cubicBezTo>
                    <a:pt x="89" y="54"/>
                    <a:pt x="1" y="179"/>
                    <a:pt x="27" y="321"/>
                  </a:cubicBezTo>
                  <a:lnTo>
                    <a:pt x="232" y="1522"/>
                  </a:lnTo>
                  <a:lnTo>
                    <a:pt x="312" y="1975"/>
                  </a:lnTo>
                  <a:lnTo>
                    <a:pt x="454" y="2785"/>
                  </a:lnTo>
                  <a:lnTo>
                    <a:pt x="605" y="2651"/>
                  </a:lnTo>
                  <a:lnTo>
                    <a:pt x="481" y="1949"/>
                  </a:lnTo>
                  <a:lnTo>
                    <a:pt x="401" y="1495"/>
                  </a:lnTo>
                  <a:lnTo>
                    <a:pt x="196" y="294"/>
                  </a:lnTo>
                  <a:cubicBezTo>
                    <a:pt x="171" y="157"/>
                    <a:pt x="252" y="29"/>
                    <a:pt x="385" y="3"/>
                  </a:cubicBezTo>
                  <a:close/>
                </a:path>
              </a:pathLst>
            </a:custGeom>
            <a:solidFill>
              <a:srgbClr val="E3C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04;p70"/>
            <p:cNvSpPr/>
            <p:nvPr/>
          </p:nvSpPr>
          <p:spPr>
            <a:xfrm>
              <a:off x="640322" y="2210835"/>
              <a:ext cx="211911" cy="183656"/>
            </a:xfrm>
            <a:custGeom>
              <a:avLst/>
              <a:gdLst/>
              <a:ahLst/>
              <a:cxnLst/>
              <a:rect l="l" t="t" r="r" b="b"/>
              <a:pathLst>
                <a:path w="1335" h="1157" extrusionOk="0">
                  <a:moveTo>
                    <a:pt x="780" y="1"/>
                  </a:moveTo>
                  <a:cubicBezTo>
                    <a:pt x="743" y="1"/>
                    <a:pt x="667" y="254"/>
                    <a:pt x="632" y="366"/>
                  </a:cubicBezTo>
                  <a:cubicBezTo>
                    <a:pt x="606" y="473"/>
                    <a:pt x="374" y="580"/>
                    <a:pt x="303" y="606"/>
                  </a:cubicBezTo>
                  <a:cubicBezTo>
                    <a:pt x="294" y="615"/>
                    <a:pt x="285" y="615"/>
                    <a:pt x="276" y="615"/>
                  </a:cubicBezTo>
                  <a:lnTo>
                    <a:pt x="116" y="624"/>
                  </a:lnTo>
                  <a:cubicBezTo>
                    <a:pt x="54" y="633"/>
                    <a:pt x="1" y="686"/>
                    <a:pt x="10" y="749"/>
                  </a:cubicBezTo>
                  <a:lnTo>
                    <a:pt x="45" y="1060"/>
                  </a:lnTo>
                  <a:cubicBezTo>
                    <a:pt x="52" y="1117"/>
                    <a:pt x="99" y="1157"/>
                    <a:pt x="150" y="1157"/>
                  </a:cubicBezTo>
                  <a:cubicBezTo>
                    <a:pt x="162" y="1157"/>
                    <a:pt x="175" y="1154"/>
                    <a:pt x="188" y="1149"/>
                  </a:cubicBezTo>
                  <a:lnTo>
                    <a:pt x="383" y="1087"/>
                  </a:lnTo>
                  <a:lnTo>
                    <a:pt x="419" y="1087"/>
                  </a:lnTo>
                  <a:cubicBezTo>
                    <a:pt x="457" y="1089"/>
                    <a:pt x="497" y="1090"/>
                    <a:pt x="539" y="1090"/>
                  </a:cubicBezTo>
                  <a:cubicBezTo>
                    <a:pt x="842" y="1090"/>
                    <a:pt x="1201" y="1037"/>
                    <a:pt x="1264" y="998"/>
                  </a:cubicBezTo>
                  <a:cubicBezTo>
                    <a:pt x="1335" y="944"/>
                    <a:pt x="1273" y="847"/>
                    <a:pt x="1273" y="847"/>
                  </a:cubicBezTo>
                  <a:cubicBezTo>
                    <a:pt x="1308" y="793"/>
                    <a:pt x="1308" y="731"/>
                    <a:pt x="1273" y="686"/>
                  </a:cubicBezTo>
                  <a:cubicBezTo>
                    <a:pt x="1299" y="651"/>
                    <a:pt x="1299" y="615"/>
                    <a:pt x="1273" y="580"/>
                  </a:cubicBezTo>
                  <a:cubicBezTo>
                    <a:pt x="1264" y="553"/>
                    <a:pt x="1264" y="517"/>
                    <a:pt x="1273" y="491"/>
                  </a:cubicBezTo>
                  <a:cubicBezTo>
                    <a:pt x="1282" y="464"/>
                    <a:pt x="1273" y="437"/>
                    <a:pt x="1255" y="420"/>
                  </a:cubicBezTo>
                  <a:cubicBezTo>
                    <a:pt x="1231" y="399"/>
                    <a:pt x="1192" y="392"/>
                    <a:pt x="1146" y="392"/>
                  </a:cubicBezTo>
                  <a:cubicBezTo>
                    <a:pt x="1054" y="392"/>
                    <a:pt x="938" y="420"/>
                    <a:pt x="872" y="420"/>
                  </a:cubicBezTo>
                  <a:cubicBezTo>
                    <a:pt x="871" y="420"/>
                    <a:pt x="869" y="420"/>
                    <a:pt x="867" y="420"/>
                  </a:cubicBezTo>
                  <a:cubicBezTo>
                    <a:pt x="777" y="420"/>
                    <a:pt x="846" y="187"/>
                    <a:pt x="846" y="117"/>
                  </a:cubicBezTo>
                  <a:cubicBezTo>
                    <a:pt x="846" y="46"/>
                    <a:pt x="828" y="10"/>
                    <a:pt x="783" y="2"/>
                  </a:cubicBezTo>
                  <a:cubicBezTo>
                    <a:pt x="782" y="1"/>
                    <a:pt x="781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90501"/>
            <a:ext cx="7187184" cy="771524"/>
          </a:xfrm>
        </p:spPr>
        <p:txBody>
          <a:bodyPr/>
          <a:lstStyle/>
          <a:p>
            <a:pPr lvl="0"/>
            <a:r>
              <a:rPr lang="en-US" sz="3200" b="1" dirty="0" smtClean="0"/>
              <a:t>INVESTIGATING THE DATA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45502" y="1226475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Google Shape;676;p62">
            <a:hlinkClick r:id="" action="ppaction://hlinkshowjump?jump=nextslide"/>
          </p:cNvPr>
          <p:cNvSpPr/>
          <p:nvPr/>
        </p:nvSpPr>
        <p:spPr>
          <a:xfrm>
            <a:off x="8620616" y="4683841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77;p62"/>
          <p:cNvGrpSpPr/>
          <p:nvPr/>
        </p:nvGrpSpPr>
        <p:grpSpPr>
          <a:xfrm>
            <a:off x="8282178" y="4636121"/>
            <a:ext cx="244923" cy="286225"/>
            <a:chOff x="1173525" y="240250"/>
            <a:chExt cx="5255850" cy="5236625"/>
          </a:xfrm>
        </p:grpSpPr>
        <p:sp>
          <p:nvSpPr>
            <p:cNvPr id="17" name="Google Shape;678;p62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9;p62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0;p62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681;p62">
            <a:hlinkClick r:id="" action="ppaction://hlinkshowjump?jump=previousslide"/>
          </p:cNvPr>
          <p:cNvSpPr/>
          <p:nvPr/>
        </p:nvSpPr>
        <p:spPr>
          <a:xfrm flipH="1">
            <a:off x="7978341" y="4683841"/>
            <a:ext cx="210300" cy="203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82;p62">
            <a:hlinkClick r:id="" action="ppaction://hlinkshowjump?jump=firstslide"/>
          </p:cNvPr>
          <p:cNvSpPr/>
          <p:nvPr/>
        </p:nvSpPr>
        <p:spPr>
          <a:xfrm>
            <a:off x="8278216" y="4616388"/>
            <a:ext cx="244800" cy="3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70;p61"/>
          <p:cNvSpPr txBox="1">
            <a:spLocks/>
          </p:cNvSpPr>
          <p:nvPr/>
        </p:nvSpPr>
        <p:spPr>
          <a:xfrm>
            <a:off x="1313360" y="2466930"/>
            <a:ext cx="830100" cy="23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endParaRPr kumimoji="0" lang="en" sz="3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86690" y="3333887"/>
            <a:ext cx="2587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CRIME 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ANALYSIS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6225" y="237681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GEOGRAPHIC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ANALYSIS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-1495425" y="4215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AREA 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ANALYSIS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6225" y="2475012"/>
            <a:ext cx="111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UCR PART</a:t>
            </a:r>
          </a:p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ANALYSIS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Google Shape;1479;p75"/>
          <p:cNvSpPr/>
          <p:nvPr/>
        </p:nvSpPr>
        <p:spPr>
          <a:xfrm flipH="1">
            <a:off x="-1399291" y="1759170"/>
            <a:ext cx="4029000" cy="4029000"/>
          </a:xfrm>
          <a:prstGeom prst="donut">
            <a:avLst>
              <a:gd name="adj" fmla="val 20557"/>
            </a:avLst>
          </a:prstGeom>
          <a:solidFill>
            <a:srgbClr val="1B129C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Picture 50" descr="1000_F_124082361_wpSKl2oZsmfkSdvWFM4XY2XXUyFgtV3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4" y="993648"/>
            <a:ext cx="2886837" cy="388162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172200" y="1943100"/>
            <a:ext cx="2587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HANDLING MISSING VALUE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53" name="Google Shape;1485;p75"/>
          <p:cNvGrpSpPr/>
          <p:nvPr/>
        </p:nvGrpSpPr>
        <p:grpSpPr>
          <a:xfrm flipH="1">
            <a:off x="1599663" y="3009901"/>
            <a:ext cx="2989198" cy="2133600"/>
            <a:chOff x="6587800" y="982871"/>
            <a:chExt cx="2989198" cy="1482429"/>
          </a:xfrm>
        </p:grpSpPr>
        <p:sp>
          <p:nvSpPr>
            <p:cNvPr id="54" name="Google Shape;1486;p75"/>
            <p:cNvSpPr/>
            <p:nvPr/>
          </p:nvSpPr>
          <p:spPr>
            <a:xfrm>
              <a:off x="8735037" y="1937906"/>
              <a:ext cx="94208" cy="55203"/>
            </a:xfrm>
            <a:custGeom>
              <a:avLst/>
              <a:gdLst/>
              <a:ahLst/>
              <a:cxnLst/>
              <a:rect l="l" t="t" r="r" b="b"/>
              <a:pathLst>
                <a:path w="727" h="426" extrusionOk="0">
                  <a:moveTo>
                    <a:pt x="144" y="1"/>
                  </a:moveTo>
                  <a:cubicBezTo>
                    <a:pt x="62" y="1"/>
                    <a:pt x="0" y="163"/>
                    <a:pt x="94" y="193"/>
                  </a:cubicBezTo>
                  <a:cubicBezTo>
                    <a:pt x="242" y="263"/>
                    <a:pt x="393" y="338"/>
                    <a:pt x="541" y="414"/>
                  </a:cubicBezTo>
                  <a:cubicBezTo>
                    <a:pt x="555" y="423"/>
                    <a:pt x="570" y="425"/>
                    <a:pt x="587" y="425"/>
                  </a:cubicBezTo>
                  <a:cubicBezTo>
                    <a:pt x="692" y="425"/>
                    <a:pt x="726" y="283"/>
                    <a:pt x="634" y="237"/>
                  </a:cubicBezTo>
                  <a:cubicBezTo>
                    <a:pt x="483" y="159"/>
                    <a:pt x="332" y="83"/>
                    <a:pt x="178" y="11"/>
                  </a:cubicBezTo>
                  <a:cubicBezTo>
                    <a:pt x="167" y="4"/>
                    <a:pt x="155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87;p75"/>
            <p:cNvSpPr/>
            <p:nvPr/>
          </p:nvSpPr>
          <p:spPr>
            <a:xfrm>
              <a:off x="8614134" y="1888663"/>
              <a:ext cx="97189" cy="49631"/>
            </a:xfrm>
            <a:custGeom>
              <a:avLst/>
              <a:gdLst/>
              <a:ahLst/>
              <a:cxnLst/>
              <a:rect l="l" t="t" r="r" b="b"/>
              <a:pathLst>
                <a:path w="750" h="383" extrusionOk="0">
                  <a:moveTo>
                    <a:pt x="144" y="1"/>
                  </a:moveTo>
                  <a:cubicBezTo>
                    <a:pt x="43" y="1"/>
                    <a:pt x="0" y="149"/>
                    <a:pt x="108" y="197"/>
                  </a:cubicBezTo>
                  <a:lnTo>
                    <a:pt x="105" y="194"/>
                  </a:lnTo>
                  <a:lnTo>
                    <a:pt x="105" y="194"/>
                  </a:lnTo>
                  <a:cubicBezTo>
                    <a:pt x="262" y="252"/>
                    <a:pt x="419" y="313"/>
                    <a:pt x="569" y="376"/>
                  </a:cubicBezTo>
                  <a:cubicBezTo>
                    <a:pt x="584" y="379"/>
                    <a:pt x="595" y="382"/>
                    <a:pt x="610" y="382"/>
                  </a:cubicBezTo>
                  <a:cubicBezTo>
                    <a:pt x="720" y="382"/>
                    <a:pt x="749" y="231"/>
                    <a:pt x="648" y="191"/>
                  </a:cubicBezTo>
                  <a:cubicBezTo>
                    <a:pt x="491" y="124"/>
                    <a:pt x="332" y="63"/>
                    <a:pt x="175" y="5"/>
                  </a:cubicBezTo>
                  <a:cubicBezTo>
                    <a:pt x="164" y="2"/>
                    <a:pt x="15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88;p75"/>
            <p:cNvSpPr/>
            <p:nvPr/>
          </p:nvSpPr>
          <p:spPr>
            <a:xfrm>
              <a:off x="8234450" y="1805081"/>
              <a:ext cx="100040" cy="33174"/>
            </a:xfrm>
            <a:custGeom>
              <a:avLst/>
              <a:gdLst/>
              <a:ahLst/>
              <a:cxnLst/>
              <a:rect l="l" t="t" r="r" b="b"/>
              <a:pathLst>
                <a:path w="772" h="256" extrusionOk="0">
                  <a:moveTo>
                    <a:pt x="137" y="1"/>
                  </a:moveTo>
                  <a:cubicBezTo>
                    <a:pt x="11" y="1"/>
                    <a:pt x="0" y="190"/>
                    <a:pt x="131" y="201"/>
                  </a:cubicBezTo>
                  <a:lnTo>
                    <a:pt x="131" y="204"/>
                  </a:lnTo>
                  <a:cubicBezTo>
                    <a:pt x="293" y="215"/>
                    <a:pt x="461" y="236"/>
                    <a:pt x="623" y="256"/>
                  </a:cubicBezTo>
                  <a:lnTo>
                    <a:pt x="638" y="256"/>
                  </a:lnTo>
                  <a:cubicBezTo>
                    <a:pt x="760" y="253"/>
                    <a:pt x="771" y="73"/>
                    <a:pt x="650" y="56"/>
                  </a:cubicBezTo>
                  <a:cubicBezTo>
                    <a:pt x="481" y="33"/>
                    <a:pt x="313" y="15"/>
                    <a:pt x="145" y="1"/>
                  </a:cubicBezTo>
                  <a:cubicBezTo>
                    <a:pt x="142" y="1"/>
                    <a:pt x="139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89;p75"/>
            <p:cNvSpPr/>
            <p:nvPr/>
          </p:nvSpPr>
          <p:spPr>
            <a:xfrm>
              <a:off x="8361961" y="1821668"/>
              <a:ext cx="100947" cy="38876"/>
            </a:xfrm>
            <a:custGeom>
              <a:avLst/>
              <a:gdLst/>
              <a:ahLst/>
              <a:cxnLst/>
              <a:rect l="l" t="t" r="r" b="b"/>
              <a:pathLst>
                <a:path w="779" h="300" extrusionOk="0">
                  <a:moveTo>
                    <a:pt x="137" y="0"/>
                  </a:moveTo>
                  <a:cubicBezTo>
                    <a:pt x="21" y="0"/>
                    <a:pt x="0" y="187"/>
                    <a:pt x="132" y="200"/>
                  </a:cubicBezTo>
                  <a:cubicBezTo>
                    <a:pt x="295" y="229"/>
                    <a:pt x="457" y="261"/>
                    <a:pt x="619" y="296"/>
                  </a:cubicBezTo>
                  <a:cubicBezTo>
                    <a:pt x="625" y="299"/>
                    <a:pt x="634" y="299"/>
                    <a:pt x="640" y="299"/>
                  </a:cubicBezTo>
                  <a:cubicBezTo>
                    <a:pt x="759" y="299"/>
                    <a:pt x="779" y="128"/>
                    <a:pt x="663" y="102"/>
                  </a:cubicBezTo>
                  <a:cubicBezTo>
                    <a:pt x="498" y="64"/>
                    <a:pt x="332" y="32"/>
                    <a:pt x="164" y="3"/>
                  </a:cubicBezTo>
                  <a:cubicBezTo>
                    <a:pt x="155" y="1"/>
                    <a:pt x="145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0;p75"/>
            <p:cNvSpPr/>
            <p:nvPr/>
          </p:nvSpPr>
          <p:spPr>
            <a:xfrm>
              <a:off x="8489344" y="1849658"/>
              <a:ext cx="99392" cy="44318"/>
            </a:xfrm>
            <a:custGeom>
              <a:avLst/>
              <a:gdLst/>
              <a:ahLst/>
              <a:cxnLst/>
              <a:rect l="l" t="t" r="r" b="b"/>
              <a:pathLst>
                <a:path w="767" h="342" extrusionOk="0">
                  <a:moveTo>
                    <a:pt x="140" y="1"/>
                  </a:moveTo>
                  <a:cubicBezTo>
                    <a:pt x="35" y="1"/>
                    <a:pt x="1" y="167"/>
                    <a:pt x="120" y="199"/>
                  </a:cubicBezTo>
                  <a:cubicBezTo>
                    <a:pt x="280" y="240"/>
                    <a:pt x="439" y="286"/>
                    <a:pt x="596" y="335"/>
                  </a:cubicBezTo>
                  <a:cubicBezTo>
                    <a:pt x="608" y="338"/>
                    <a:pt x="616" y="341"/>
                    <a:pt x="628" y="341"/>
                  </a:cubicBezTo>
                  <a:cubicBezTo>
                    <a:pt x="741" y="341"/>
                    <a:pt x="767" y="179"/>
                    <a:pt x="657" y="144"/>
                  </a:cubicBezTo>
                  <a:cubicBezTo>
                    <a:pt x="497" y="95"/>
                    <a:pt x="332" y="45"/>
                    <a:pt x="170" y="5"/>
                  </a:cubicBezTo>
                  <a:cubicBezTo>
                    <a:pt x="159" y="2"/>
                    <a:pt x="149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1;p75"/>
            <p:cNvSpPr/>
            <p:nvPr/>
          </p:nvSpPr>
          <p:spPr>
            <a:xfrm>
              <a:off x="8105901" y="1799898"/>
              <a:ext cx="98614" cy="27472"/>
            </a:xfrm>
            <a:custGeom>
              <a:avLst/>
              <a:gdLst/>
              <a:ahLst/>
              <a:cxnLst/>
              <a:rect l="l" t="t" r="r" b="b"/>
              <a:pathLst>
                <a:path w="761" h="212" extrusionOk="0">
                  <a:moveTo>
                    <a:pt x="128" y="0"/>
                  </a:moveTo>
                  <a:cubicBezTo>
                    <a:pt x="1" y="9"/>
                    <a:pt x="1" y="195"/>
                    <a:pt x="128" y="200"/>
                  </a:cubicBezTo>
                  <a:lnTo>
                    <a:pt x="146" y="200"/>
                  </a:lnTo>
                  <a:cubicBezTo>
                    <a:pt x="305" y="200"/>
                    <a:pt x="467" y="206"/>
                    <a:pt x="624" y="212"/>
                  </a:cubicBezTo>
                  <a:lnTo>
                    <a:pt x="630" y="212"/>
                  </a:lnTo>
                  <a:cubicBezTo>
                    <a:pt x="757" y="206"/>
                    <a:pt x="760" y="21"/>
                    <a:pt x="633" y="12"/>
                  </a:cubicBezTo>
                  <a:cubicBezTo>
                    <a:pt x="473" y="3"/>
                    <a:pt x="308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2;p75"/>
            <p:cNvSpPr/>
            <p:nvPr/>
          </p:nvSpPr>
          <p:spPr>
            <a:xfrm>
              <a:off x="7974761" y="1801323"/>
              <a:ext cx="100169" cy="30582"/>
            </a:xfrm>
            <a:custGeom>
              <a:avLst/>
              <a:gdLst/>
              <a:ahLst/>
              <a:cxnLst/>
              <a:rect l="l" t="t" r="r" b="b"/>
              <a:pathLst>
                <a:path w="773" h="236" extrusionOk="0">
                  <a:moveTo>
                    <a:pt x="633" y="1"/>
                  </a:moveTo>
                  <a:cubicBezTo>
                    <a:pt x="468" y="10"/>
                    <a:pt x="297" y="21"/>
                    <a:pt x="128" y="36"/>
                  </a:cubicBezTo>
                  <a:cubicBezTo>
                    <a:pt x="1" y="44"/>
                    <a:pt x="10" y="236"/>
                    <a:pt x="137" y="236"/>
                  </a:cubicBezTo>
                  <a:lnTo>
                    <a:pt x="146" y="236"/>
                  </a:lnTo>
                  <a:cubicBezTo>
                    <a:pt x="311" y="221"/>
                    <a:pt x="479" y="210"/>
                    <a:pt x="645" y="204"/>
                  </a:cubicBezTo>
                  <a:cubicBezTo>
                    <a:pt x="772" y="192"/>
                    <a:pt x="763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3;p75"/>
            <p:cNvSpPr/>
            <p:nvPr/>
          </p:nvSpPr>
          <p:spPr>
            <a:xfrm>
              <a:off x="7718571" y="1835015"/>
              <a:ext cx="101206" cy="41986"/>
            </a:xfrm>
            <a:custGeom>
              <a:avLst/>
              <a:gdLst/>
              <a:ahLst/>
              <a:cxnLst/>
              <a:rect l="l" t="t" r="r" b="b"/>
              <a:pathLst>
                <a:path w="781" h="324" extrusionOk="0">
                  <a:moveTo>
                    <a:pt x="638" y="0"/>
                  </a:moveTo>
                  <a:cubicBezTo>
                    <a:pt x="628" y="0"/>
                    <a:pt x="618" y="2"/>
                    <a:pt x="607" y="5"/>
                  </a:cubicBezTo>
                  <a:cubicBezTo>
                    <a:pt x="444" y="42"/>
                    <a:pt x="279" y="83"/>
                    <a:pt x="117" y="126"/>
                  </a:cubicBezTo>
                  <a:cubicBezTo>
                    <a:pt x="1" y="155"/>
                    <a:pt x="24" y="324"/>
                    <a:pt x="143" y="324"/>
                  </a:cubicBezTo>
                  <a:cubicBezTo>
                    <a:pt x="152" y="324"/>
                    <a:pt x="160" y="324"/>
                    <a:pt x="169" y="321"/>
                  </a:cubicBezTo>
                  <a:cubicBezTo>
                    <a:pt x="328" y="277"/>
                    <a:pt x="491" y="240"/>
                    <a:pt x="650" y="202"/>
                  </a:cubicBezTo>
                  <a:cubicBezTo>
                    <a:pt x="781" y="181"/>
                    <a:pt x="750" y="0"/>
                    <a:pt x="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4;p75"/>
            <p:cNvSpPr/>
            <p:nvPr/>
          </p:nvSpPr>
          <p:spPr>
            <a:xfrm>
              <a:off x="7845953" y="1812856"/>
              <a:ext cx="100428" cy="36413"/>
            </a:xfrm>
            <a:custGeom>
              <a:avLst/>
              <a:gdLst/>
              <a:ahLst/>
              <a:cxnLst/>
              <a:rect l="l" t="t" r="r" b="b"/>
              <a:pathLst>
                <a:path w="775" h="281" extrusionOk="0">
                  <a:moveTo>
                    <a:pt x="637" y="1"/>
                  </a:moveTo>
                  <a:cubicBezTo>
                    <a:pt x="632" y="1"/>
                    <a:pt x="626" y="1"/>
                    <a:pt x="621" y="2"/>
                  </a:cubicBezTo>
                  <a:cubicBezTo>
                    <a:pt x="453" y="25"/>
                    <a:pt x="285" y="51"/>
                    <a:pt x="119" y="80"/>
                  </a:cubicBezTo>
                  <a:cubicBezTo>
                    <a:pt x="1" y="103"/>
                    <a:pt x="18" y="277"/>
                    <a:pt x="137" y="280"/>
                  </a:cubicBezTo>
                  <a:lnTo>
                    <a:pt x="137" y="277"/>
                  </a:lnTo>
                  <a:lnTo>
                    <a:pt x="154" y="277"/>
                  </a:lnTo>
                  <a:cubicBezTo>
                    <a:pt x="317" y="248"/>
                    <a:pt x="482" y="222"/>
                    <a:pt x="647" y="202"/>
                  </a:cubicBezTo>
                  <a:cubicBezTo>
                    <a:pt x="775" y="185"/>
                    <a:pt x="756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5;p75"/>
            <p:cNvSpPr/>
            <p:nvPr/>
          </p:nvSpPr>
          <p:spPr>
            <a:xfrm>
              <a:off x="7404197" y="1450926"/>
              <a:ext cx="1546727" cy="811850"/>
            </a:xfrm>
            <a:custGeom>
              <a:avLst/>
              <a:gdLst/>
              <a:ahLst/>
              <a:cxnLst/>
              <a:rect l="l" t="t" r="r" b="b"/>
              <a:pathLst>
                <a:path w="11936" h="6265" extrusionOk="0">
                  <a:moveTo>
                    <a:pt x="4861" y="1"/>
                  </a:moveTo>
                  <a:cubicBezTo>
                    <a:pt x="4525" y="1"/>
                    <a:pt x="4185" y="45"/>
                    <a:pt x="3850" y="136"/>
                  </a:cubicBezTo>
                  <a:cubicBezTo>
                    <a:pt x="2230" y="580"/>
                    <a:pt x="1087" y="2024"/>
                    <a:pt x="1029" y="3702"/>
                  </a:cubicBezTo>
                  <a:cubicBezTo>
                    <a:pt x="783" y="3754"/>
                    <a:pt x="560" y="3876"/>
                    <a:pt x="383" y="4056"/>
                  </a:cubicBezTo>
                  <a:cubicBezTo>
                    <a:pt x="139" y="4296"/>
                    <a:pt x="0" y="4627"/>
                    <a:pt x="0" y="4969"/>
                  </a:cubicBezTo>
                  <a:cubicBezTo>
                    <a:pt x="3" y="5685"/>
                    <a:pt x="583" y="6265"/>
                    <a:pt x="1296" y="6265"/>
                  </a:cubicBezTo>
                  <a:lnTo>
                    <a:pt x="10643" y="6265"/>
                  </a:lnTo>
                  <a:cubicBezTo>
                    <a:pt x="11356" y="6262"/>
                    <a:pt x="11933" y="5685"/>
                    <a:pt x="11936" y="4969"/>
                  </a:cubicBezTo>
                  <a:cubicBezTo>
                    <a:pt x="11936" y="4276"/>
                    <a:pt x="11388" y="3705"/>
                    <a:pt x="10695" y="3673"/>
                  </a:cubicBezTo>
                  <a:cubicBezTo>
                    <a:pt x="10695" y="2644"/>
                    <a:pt x="9912" y="1786"/>
                    <a:pt x="8889" y="1684"/>
                  </a:cubicBezTo>
                  <a:cubicBezTo>
                    <a:pt x="8825" y="1679"/>
                    <a:pt x="8761" y="1676"/>
                    <a:pt x="8695" y="1676"/>
                  </a:cubicBezTo>
                  <a:cubicBezTo>
                    <a:pt x="8492" y="1676"/>
                    <a:pt x="8286" y="1708"/>
                    <a:pt x="8092" y="1768"/>
                  </a:cubicBezTo>
                  <a:cubicBezTo>
                    <a:pt x="7374" y="647"/>
                    <a:pt x="6145" y="1"/>
                    <a:pt x="4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96;p75"/>
            <p:cNvSpPr/>
            <p:nvPr/>
          </p:nvSpPr>
          <p:spPr>
            <a:xfrm>
              <a:off x="7961802" y="1641675"/>
              <a:ext cx="344826" cy="189194"/>
            </a:xfrm>
            <a:custGeom>
              <a:avLst/>
              <a:gdLst/>
              <a:ahLst/>
              <a:cxnLst/>
              <a:rect l="l" t="t" r="r" b="b"/>
              <a:pathLst>
                <a:path w="2661" h="1460" extrusionOk="0">
                  <a:moveTo>
                    <a:pt x="1336" y="0"/>
                  </a:moveTo>
                  <a:cubicBezTo>
                    <a:pt x="1284" y="0"/>
                    <a:pt x="1233" y="20"/>
                    <a:pt x="1194" y="59"/>
                  </a:cubicBezTo>
                  <a:lnTo>
                    <a:pt x="147" y="1105"/>
                  </a:lnTo>
                  <a:cubicBezTo>
                    <a:pt x="0" y="1250"/>
                    <a:pt x="136" y="1451"/>
                    <a:pt x="292" y="1451"/>
                  </a:cubicBezTo>
                  <a:cubicBezTo>
                    <a:pt x="339" y="1451"/>
                    <a:pt x="388" y="1433"/>
                    <a:pt x="431" y="1389"/>
                  </a:cubicBezTo>
                  <a:lnTo>
                    <a:pt x="1333" y="488"/>
                  </a:lnTo>
                  <a:lnTo>
                    <a:pt x="2249" y="1401"/>
                  </a:lnTo>
                  <a:cubicBezTo>
                    <a:pt x="2287" y="1439"/>
                    <a:pt x="2336" y="1459"/>
                    <a:pt x="2391" y="1459"/>
                  </a:cubicBezTo>
                  <a:cubicBezTo>
                    <a:pt x="2571" y="1459"/>
                    <a:pt x="2661" y="1244"/>
                    <a:pt x="2533" y="1117"/>
                  </a:cubicBezTo>
                  <a:lnTo>
                    <a:pt x="1478" y="59"/>
                  </a:lnTo>
                  <a:cubicBezTo>
                    <a:pt x="1439" y="20"/>
                    <a:pt x="1387" y="0"/>
                    <a:pt x="1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97;p75"/>
            <p:cNvSpPr/>
            <p:nvPr/>
          </p:nvSpPr>
          <p:spPr>
            <a:xfrm>
              <a:off x="8108493" y="1642971"/>
              <a:ext cx="52352" cy="483482"/>
            </a:xfrm>
            <a:custGeom>
              <a:avLst/>
              <a:gdLst/>
              <a:ahLst/>
              <a:cxnLst/>
              <a:rect l="l" t="t" r="r" b="b"/>
              <a:pathLst>
                <a:path w="404" h="3731" extrusionOk="0">
                  <a:moveTo>
                    <a:pt x="202" y="0"/>
                  </a:moveTo>
                  <a:cubicBezTo>
                    <a:pt x="105" y="0"/>
                    <a:pt x="7" y="65"/>
                    <a:pt x="1" y="194"/>
                  </a:cubicBezTo>
                  <a:lnTo>
                    <a:pt x="1" y="3528"/>
                  </a:lnTo>
                  <a:cubicBezTo>
                    <a:pt x="1" y="3638"/>
                    <a:pt x="91" y="3731"/>
                    <a:pt x="201" y="3731"/>
                  </a:cubicBezTo>
                  <a:cubicBezTo>
                    <a:pt x="314" y="3731"/>
                    <a:pt x="404" y="3638"/>
                    <a:pt x="404" y="3528"/>
                  </a:cubicBezTo>
                  <a:lnTo>
                    <a:pt x="404" y="194"/>
                  </a:lnTo>
                  <a:cubicBezTo>
                    <a:pt x="398" y="65"/>
                    <a:pt x="300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98;p75"/>
            <p:cNvSpPr/>
            <p:nvPr/>
          </p:nvSpPr>
          <p:spPr>
            <a:xfrm>
              <a:off x="8528397" y="982871"/>
              <a:ext cx="1048602" cy="293510"/>
            </a:xfrm>
            <a:custGeom>
              <a:avLst/>
              <a:gdLst/>
              <a:ahLst/>
              <a:cxnLst/>
              <a:rect l="l" t="t" r="r" b="b"/>
              <a:pathLst>
                <a:path w="8092" h="2265" extrusionOk="0">
                  <a:moveTo>
                    <a:pt x="4916" y="1"/>
                  </a:moveTo>
                  <a:cubicBezTo>
                    <a:pt x="4399" y="1"/>
                    <a:pt x="3916" y="287"/>
                    <a:pt x="3671" y="751"/>
                  </a:cubicBezTo>
                  <a:cubicBezTo>
                    <a:pt x="3552" y="715"/>
                    <a:pt x="3432" y="698"/>
                    <a:pt x="3313" y="698"/>
                  </a:cubicBezTo>
                  <a:cubicBezTo>
                    <a:pt x="2884" y="698"/>
                    <a:pt x="2474" y="922"/>
                    <a:pt x="2247" y="1308"/>
                  </a:cubicBezTo>
                  <a:cubicBezTo>
                    <a:pt x="2070" y="1130"/>
                    <a:pt x="1844" y="1046"/>
                    <a:pt x="1620" y="1046"/>
                  </a:cubicBezTo>
                  <a:cubicBezTo>
                    <a:pt x="1283" y="1046"/>
                    <a:pt x="951" y="1237"/>
                    <a:pt x="801" y="1583"/>
                  </a:cubicBezTo>
                  <a:lnTo>
                    <a:pt x="459" y="1583"/>
                  </a:lnTo>
                  <a:cubicBezTo>
                    <a:pt x="366" y="1583"/>
                    <a:pt x="279" y="1618"/>
                    <a:pt x="218" y="1685"/>
                  </a:cubicBezTo>
                  <a:cubicBezTo>
                    <a:pt x="1" y="1896"/>
                    <a:pt x="154" y="2265"/>
                    <a:pt x="459" y="2265"/>
                  </a:cubicBezTo>
                  <a:lnTo>
                    <a:pt x="7750" y="2265"/>
                  </a:lnTo>
                  <a:cubicBezTo>
                    <a:pt x="7938" y="2265"/>
                    <a:pt x="8089" y="2111"/>
                    <a:pt x="8092" y="1925"/>
                  </a:cubicBezTo>
                  <a:cubicBezTo>
                    <a:pt x="8089" y="1737"/>
                    <a:pt x="7938" y="1583"/>
                    <a:pt x="7750" y="1583"/>
                  </a:cubicBezTo>
                  <a:lnTo>
                    <a:pt x="7529" y="1583"/>
                  </a:lnTo>
                  <a:cubicBezTo>
                    <a:pt x="7415" y="1188"/>
                    <a:pt x="7056" y="942"/>
                    <a:pt x="6675" y="942"/>
                  </a:cubicBezTo>
                  <a:cubicBezTo>
                    <a:pt x="6543" y="942"/>
                    <a:pt x="6408" y="972"/>
                    <a:pt x="6280" y="1035"/>
                  </a:cubicBezTo>
                  <a:cubicBezTo>
                    <a:pt x="6123" y="479"/>
                    <a:pt x="5645" y="73"/>
                    <a:pt x="5071" y="9"/>
                  </a:cubicBezTo>
                  <a:cubicBezTo>
                    <a:pt x="5019" y="3"/>
                    <a:pt x="4967" y="1"/>
                    <a:pt x="4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99;p75"/>
            <p:cNvSpPr/>
            <p:nvPr/>
          </p:nvSpPr>
          <p:spPr>
            <a:xfrm>
              <a:off x="6587800" y="2115550"/>
              <a:ext cx="1231965" cy="349750"/>
            </a:xfrm>
            <a:custGeom>
              <a:avLst/>
              <a:gdLst/>
              <a:ahLst/>
              <a:cxnLst/>
              <a:rect l="l" t="t" r="r" b="b"/>
              <a:pathLst>
                <a:path w="9507" h="2699" extrusionOk="0">
                  <a:moveTo>
                    <a:pt x="5724" y="0"/>
                  </a:moveTo>
                  <a:cubicBezTo>
                    <a:pt x="5105" y="0"/>
                    <a:pt x="4532" y="341"/>
                    <a:pt x="4239" y="895"/>
                  </a:cubicBezTo>
                  <a:cubicBezTo>
                    <a:pt x="4098" y="852"/>
                    <a:pt x="3954" y="831"/>
                    <a:pt x="3812" y="831"/>
                  </a:cubicBezTo>
                  <a:cubicBezTo>
                    <a:pt x="3301" y="831"/>
                    <a:pt x="2813" y="1098"/>
                    <a:pt x="2543" y="1559"/>
                  </a:cubicBezTo>
                  <a:cubicBezTo>
                    <a:pt x="2332" y="1345"/>
                    <a:pt x="2062" y="1245"/>
                    <a:pt x="1794" y="1245"/>
                  </a:cubicBezTo>
                  <a:cubicBezTo>
                    <a:pt x="1392" y="1245"/>
                    <a:pt x="997" y="1471"/>
                    <a:pt x="818" y="1883"/>
                  </a:cubicBezTo>
                  <a:lnTo>
                    <a:pt x="409" y="1883"/>
                  </a:lnTo>
                  <a:cubicBezTo>
                    <a:pt x="183" y="1883"/>
                    <a:pt x="3" y="2066"/>
                    <a:pt x="1" y="2289"/>
                  </a:cubicBezTo>
                  <a:cubicBezTo>
                    <a:pt x="3" y="2515"/>
                    <a:pt x="183" y="2698"/>
                    <a:pt x="409" y="2698"/>
                  </a:cubicBezTo>
                  <a:lnTo>
                    <a:pt x="9101" y="2698"/>
                  </a:lnTo>
                  <a:cubicBezTo>
                    <a:pt x="9327" y="2695"/>
                    <a:pt x="9507" y="2515"/>
                    <a:pt x="9507" y="2292"/>
                  </a:cubicBezTo>
                  <a:cubicBezTo>
                    <a:pt x="9507" y="2066"/>
                    <a:pt x="9327" y="1883"/>
                    <a:pt x="9101" y="1883"/>
                  </a:cubicBezTo>
                  <a:lnTo>
                    <a:pt x="8840" y="1883"/>
                  </a:lnTo>
                  <a:cubicBezTo>
                    <a:pt x="8702" y="1413"/>
                    <a:pt x="8273" y="1119"/>
                    <a:pt x="7819" y="1119"/>
                  </a:cubicBezTo>
                  <a:cubicBezTo>
                    <a:pt x="7661" y="1119"/>
                    <a:pt x="7500" y="1155"/>
                    <a:pt x="7347" y="1231"/>
                  </a:cubicBezTo>
                  <a:cubicBezTo>
                    <a:pt x="7164" y="567"/>
                    <a:pt x="6593" y="83"/>
                    <a:pt x="5909" y="11"/>
                  </a:cubicBezTo>
                  <a:cubicBezTo>
                    <a:pt x="5847" y="4"/>
                    <a:pt x="5785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Rectangle 67"/>
          <p:cNvSpPr/>
          <p:nvPr/>
        </p:nvSpPr>
        <p:spPr>
          <a:xfrm>
            <a:off x="-200025" y="1095512"/>
            <a:ext cx="2587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OFFENCE CODES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ANALYSIS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29300" y="1428887"/>
            <a:ext cx="2587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HANDLING DUPLIKAT DATA 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156198" y="2419487"/>
            <a:ext cx="2587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HANDLING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OUTlLIER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48225" y="3429137"/>
            <a:ext cx="2587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DESCRIPTIVE STATISTICS 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95975" y="3972062"/>
            <a:ext cx="2587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HYPOTHESIS TESTING 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42875" y="171006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INCIDENT NUMBER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ANALYSIS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10200" y="2867162"/>
            <a:ext cx="3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DROP IRRELEVANT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COLUMN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762</Words>
  <PresentationFormat>On-screen Show (16:9)</PresentationFormat>
  <Paragraphs>236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Raleway Black</vt:lpstr>
      <vt:lpstr>Barlow Semi Condensed Medium</vt:lpstr>
      <vt:lpstr>Raleway ExtraBold</vt:lpstr>
      <vt:lpstr>-apple-system</vt:lpstr>
      <vt:lpstr>Arial Unicode MS</vt:lpstr>
      <vt:lpstr>var(--jp-code-font-family)</vt:lpstr>
      <vt:lpstr>Franklin Gothic Heavy</vt:lpstr>
      <vt:lpstr>DM Sans</vt:lpstr>
      <vt:lpstr>Raleway Medium</vt:lpstr>
      <vt:lpstr>Office Theme</vt:lpstr>
      <vt:lpstr>Capstone Project Crime Analysis</vt:lpstr>
      <vt:lpstr>INTRODUCTION BOSTON CRIME </vt:lpstr>
      <vt:lpstr>01</vt:lpstr>
      <vt:lpstr>Slide 4</vt:lpstr>
      <vt:lpstr>Slide 5</vt:lpstr>
      <vt:lpstr>Bagaimana Strategi Terbaik untuk Meningkatkan Keamanan dan Mengurangi Tingkat Kejahatan di Boston? </vt:lpstr>
      <vt:lpstr>Data Understanding </vt:lpstr>
      <vt:lpstr> </vt:lpstr>
      <vt:lpstr>INVESTIGATING THE DATA </vt:lpstr>
      <vt:lpstr>Ditemukan nilai -1 dikolom Long , Lat . Selain itu ditemukan juga nilai -1  dan nilai 0 juga  dikolom Location</vt:lpstr>
      <vt:lpstr>DUPLIKAT</vt:lpstr>
      <vt:lpstr>MISSING VALUE ?</vt:lpstr>
      <vt:lpstr>DATA ANALYSIS</vt:lpstr>
      <vt:lpstr>JENIS KEJAHATAN YANG SERING TERJADI DI BOSTON</vt:lpstr>
      <vt:lpstr>PART ONE ( kejahatan serius  dengan kekerasan) (perampokan, pembunuhan, pencurian) LARCENY</vt:lpstr>
      <vt:lpstr>TINGKAT KEJAHATAN BERDASARKAN TAHUN</vt:lpstr>
      <vt:lpstr>TINDAKAN KEJAHATAN TERBANYAK BERDASARKAN TEMPAT DAN WAKTU KEJADIAN</vt:lpstr>
      <vt:lpstr>Meningkatkan Patroli didaerah Roxbury  dan Washintong ST 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INBOUND MARKETING AGENCY</dc:title>
  <dc:creator>Angga Prima</dc:creator>
  <cp:lastModifiedBy>Angga Prima</cp:lastModifiedBy>
  <cp:revision>154</cp:revision>
  <dcterms:modified xsi:type="dcterms:W3CDTF">2023-04-03T09:52:04Z</dcterms:modified>
</cp:coreProperties>
</file>