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1067" r:id="rId2"/>
    <p:sldId id="1068" r:id="rId3"/>
    <p:sldId id="1066" r:id="rId4"/>
    <p:sldId id="1069" r:id="rId5"/>
    <p:sldId id="1071" r:id="rId6"/>
    <p:sldId id="1074" r:id="rId7"/>
    <p:sldId id="1076" r:id="rId8"/>
    <p:sldId id="1072" r:id="rId9"/>
    <p:sldId id="1077" r:id="rId10"/>
    <p:sldId id="1079" r:id="rId11"/>
    <p:sldId id="1080" r:id="rId12"/>
    <p:sldId id="1115" r:id="rId13"/>
    <p:sldId id="1083" r:id="rId14"/>
    <p:sldId id="1085" r:id="rId15"/>
    <p:sldId id="1114" r:id="rId16"/>
    <p:sldId id="1084" r:id="rId17"/>
    <p:sldId id="1089" r:id="rId18"/>
    <p:sldId id="1092" r:id="rId19"/>
    <p:sldId id="1093" r:id="rId20"/>
    <p:sldId id="1095" r:id="rId21"/>
    <p:sldId id="260" r:id="rId22"/>
    <p:sldId id="271" r:id="rId23"/>
    <p:sldId id="1099" r:id="rId24"/>
    <p:sldId id="1100" r:id="rId25"/>
    <p:sldId id="1101" r:id="rId26"/>
    <p:sldId id="1058" r:id="rId27"/>
    <p:sldId id="1103" r:id="rId28"/>
    <p:sldId id="1104" r:id="rId29"/>
    <p:sldId id="1105" r:id="rId30"/>
    <p:sldId id="1111" r:id="rId31"/>
    <p:sldId id="1112" r:id="rId32"/>
    <p:sldId id="272" r:id="rId33"/>
    <p:sldId id="1106" r:id="rId34"/>
    <p:sldId id="1116" r:id="rId35"/>
    <p:sldId id="1108" r:id="rId36"/>
    <p:sldId id="1113" r:id="rId37"/>
    <p:sldId id="106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EAF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347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9ECE-9860-45CF-A85F-FABE1FD75F4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6798-E45A-4E65-9E5B-3D7BAE584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3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52b6f6c1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52b6f6c1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71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09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57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00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13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35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6798-E45A-4E65-9E5B-3D7BAE5843A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6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930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175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546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38850" y="440967"/>
            <a:ext cx="82662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2">
  <p:cSld name="Blank - Illustration 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5733000" y="769800"/>
            <a:ext cx="3988800" cy="53184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188" y="1"/>
            <a:ext cx="3004805" cy="582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769800"/>
            <a:ext cx="3988800" cy="53184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1" y="1"/>
            <a:ext cx="4932849" cy="58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092500"/>
            <a:ext cx="3942300" cy="26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8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11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246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65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885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00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602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9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91A4-30AD-477F-B35C-82C70C79A07E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2087-8AD2-44B4-88D1-37742455B4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92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ublic.tableau.com/app/profile/yuni.sartika/viz/FinalProject_16876035586340/Dashboard1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85800" y="2407460"/>
            <a:ext cx="3942300" cy="197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ntserrat Black" pitchFamily="2" charset="0"/>
              </a:rPr>
              <a:t>Final Project</a:t>
            </a:r>
            <a:br>
              <a:rPr lang="en" sz="4000" b="1" dirty="0">
                <a:latin typeface="Montserrat Black" pitchFamily="2" charset="0"/>
              </a:rPr>
            </a:br>
            <a:r>
              <a:rPr lang="en" sz="4000" b="1" dirty="0">
                <a:latin typeface="Montserrat Black" pitchFamily="2" charset="0"/>
              </a:rPr>
              <a:t>UK Used Car</a:t>
            </a:r>
            <a:endParaRPr sz="4000" b="1">
              <a:latin typeface="Montserrat" pitchFamily="2" charset="0"/>
            </a:endParaRPr>
          </a:p>
        </p:txBody>
      </p:sp>
      <p:pic>
        <p:nvPicPr>
          <p:cNvPr id="2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F34D5197-80EC-900A-68DC-FD9E19BF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0" y="61833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3404700"/>
            <a:chOff x="366491" y="868583"/>
            <a:chExt cx="24411547" cy="7342298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6"/>
              <a:ext cx="17008458" cy="393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600" b="1" dirty="0">
                  <a:latin typeface="Montserrat Black" pitchFamily="2" charset="0"/>
                </a:rPr>
                <a:t>Exploratory Data Analysis</a:t>
              </a:r>
            </a:p>
            <a:p>
              <a:pPr algn="ctr"/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EDA6EB7-BE63-F9E8-58E8-5FE753EB799E}"/>
              </a:ext>
            </a:extLst>
          </p:cNvPr>
          <p:cNvSpPr/>
          <p:nvPr/>
        </p:nvSpPr>
        <p:spPr>
          <a:xfrm>
            <a:off x="5323410" y="2055339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3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AC915A9A-BA31-D888-B9A5-700205B1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080" y="1539476"/>
            <a:ext cx="7711440" cy="207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07829" y="893145"/>
            <a:ext cx="3764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>
                <a:latin typeface="Montserrat Black" pitchFamily="2" charset="0"/>
              </a:rPr>
              <a:t>Numerical Features Analysis</a:t>
            </a:r>
          </a:p>
          <a:p>
            <a:pPr algn="ctr"/>
            <a:endParaRPr lang="en-IN" b="1" dirty="0">
              <a:latin typeface="Montserrat Black" pitchFamily="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5200" y="3370935"/>
            <a:ext cx="7843520" cy="284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7E1444DC-08F1-99B8-47FB-F0965B90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282" y="893145"/>
            <a:ext cx="3921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>
                <a:latin typeface="Montserrat Black" pitchFamily="2" charset="0"/>
              </a:rPr>
              <a:t>Categorical Features Analysis</a:t>
            </a:r>
          </a:p>
          <a:p>
            <a:pPr algn="ctr"/>
            <a:endParaRPr lang="en-IN" b="1" dirty="0">
              <a:latin typeface="Montserrat Black" pitchFamily="2" charset="0"/>
            </a:endParaRPr>
          </a:p>
        </p:txBody>
      </p:sp>
      <p:pic>
        <p:nvPicPr>
          <p:cNvPr id="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7E1444DC-08F1-99B8-47FB-F0965B90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B5A1A0-2F96-8883-CB2C-581CCA20C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3"/>
          <a:stretch/>
        </p:blipFill>
        <p:spPr>
          <a:xfrm>
            <a:off x="922775" y="1609725"/>
            <a:ext cx="7298450" cy="203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0BCBC1-A460-143C-5AB2-A5178B157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2" y="3717624"/>
            <a:ext cx="6581775" cy="29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00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648" y="684014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latin typeface="Montserrat Black" pitchFamily="2" charset="0"/>
              </a:rPr>
              <a:t>Data </a:t>
            </a:r>
            <a:r>
              <a:rPr lang="en-IN" b="1" dirty="0" err="1">
                <a:latin typeface="Montserrat Black" pitchFamily="2" charset="0"/>
              </a:rPr>
              <a:t>Corelation</a:t>
            </a:r>
            <a:endParaRPr lang="en-IN" b="1" dirty="0">
              <a:latin typeface="Montserrat Black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 t="1876" b="-1"/>
          <a:stretch/>
        </p:blipFill>
        <p:spPr bwMode="auto">
          <a:xfrm>
            <a:off x="1809405" y="1626711"/>
            <a:ext cx="5341937" cy="360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3334FD5-665F-39C7-F092-D82105F0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2850702"/>
            <a:chOff x="366491" y="868583"/>
            <a:chExt cx="24411547" cy="6147591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6"/>
              <a:ext cx="17008458" cy="2737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600" b="1" dirty="0">
                  <a:latin typeface="Montserrat Black" pitchFamily="2" charset="0"/>
                </a:rPr>
                <a:t>Pre Processing</a:t>
              </a:r>
            </a:p>
            <a:p>
              <a:pPr algn="ctr"/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14C441-F96D-22E2-091C-936361E59534}"/>
              </a:ext>
            </a:extLst>
          </p:cNvPr>
          <p:cNvSpPr/>
          <p:nvPr/>
        </p:nvSpPr>
        <p:spPr>
          <a:xfrm>
            <a:off x="5326000" y="1932725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4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90E92441-0011-51A8-9F61-8DDB09CC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052" y="2886007"/>
            <a:ext cx="4194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Montserrat" pitchFamily="2" charset="0"/>
              </a:rPr>
              <a:t>Inconsistent Variable</a:t>
            </a:r>
            <a:endParaRPr lang="en-IN" sz="1400" b="1" dirty="0">
              <a:latin typeface="Montserrat Black" pitchFamily="2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448554" y="3029333"/>
            <a:ext cx="5027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err="1">
                <a:latin typeface="Montserrat" pitchFamily="2" charset="0"/>
              </a:rPr>
              <a:t>Fitur</a:t>
            </a:r>
            <a:r>
              <a:rPr lang="en-US" sz="1400" b="1" dirty="0">
                <a:latin typeface="Montserrat" pitchFamily="2" charset="0"/>
              </a:rPr>
              <a:t> Model</a:t>
            </a:r>
          </a:p>
          <a:p>
            <a:r>
              <a:rPr lang="en-US" sz="1200" dirty="0" err="1">
                <a:latin typeface="Montserrat" pitchFamily="2" charset="0"/>
              </a:rPr>
              <a:t>Menghapus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semua</a:t>
            </a:r>
            <a:r>
              <a:rPr lang="en-US" sz="1200" dirty="0">
                <a:latin typeface="Montserrat" pitchFamily="2" charset="0"/>
              </a:rPr>
              <a:t> white space</a:t>
            </a:r>
            <a:endParaRPr lang="en-IN" sz="2400" b="1" dirty="0">
              <a:latin typeface="Montserrat Black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671855" y="3057231"/>
            <a:ext cx="35364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Montserrat" pitchFamily="2" charset="0"/>
              </a:rPr>
              <a:t>Fitur Transmission &amp; Fitur </a:t>
            </a:r>
            <a:r>
              <a:rPr lang="en-US" sz="1400" b="1" dirty="0" err="1">
                <a:latin typeface="Montserrat" pitchFamily="2" charset="0"/>
              </a:rPr>
              <a:t>fuelType</a:t>
            </a:r>
            <a:endParaRPr lang="en-US" sz="1400" b="1" dirty="0">
              <a:latin typeface="Montserrat" pitchFamily="2" charset="0"/>
            </a:endParaRPr>
          </a:p>
          <a:p>
            <a:r>
              <a:rPr lang="en-US" sz="1200" dirty="0" err="1">
                <a:latin typeface="Montserrat" pitchFamily="2" charset="0"/>
              </a:rPr>
              <a:t>Mengganti</a:t>
            </a:r>
            <a:r>
              <a:rPr lang="en-US" sz="1200" dirty="0">
                <a:latin typeface="Montserrat" pitchFamily="2" charset="0"/>
              </a:rPr>
              <a:t> value Other</a:t>
            </a:r>
            <a:endParaRPr lang="en-IN" sz="1200" dirty="0">
              <a:latin typeface="Montserrat" pitchFamily="2" charset="0"/>
            </a:endParaRPr>
          </a:p>
        </p:txBody>
      </p:sp>
      <p:sp>
        <p:nvSpPr>
          <p:cNvPr id="4" name="Arrow: Pentagon 106">
            <a:extLst>
              <a:ext uri="{FF2B5EF4-FFF2-40B4-BE49-F238E27FC236}">
                <a16:creationId xmlns:a16="http://schemas.microsoft.com/office/drawing/2014/main" xmlns="" id="{3BC80249-D9B6-4D6E-EE77-0D51E580F3D8}"/>
              </a:ext>
            </a:extLst>
          </p:cNvPr>
          <p:cNvSpPr/>
          <p:nvPr/>
        </p:nvSpPr>
        <p:spPr>
          <a:xfrm>
            <a:off x="742880" y="1709712"/>
            <a:ext cx="312530" cy="1535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CD594B-B4CF-AF49-356F-187C37BD4EE9}"/>
              </a:ext>
            </a:extLst>
          </p:cNvPr>
          <p:cNvSpPr/>
          <p:nvPr/>
        </p:nvSpPr>
        <p:spPr>
          <a:xfrm>
            <a:off x="1112345" y="2246050"/>
            <a:ext cx="4194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Montserrat" pitchFamily="2" charset="0"/>
              </a:rPr>
              <a:t>Handling Duplicate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5646C4-B396-7921-CABD-FD4C7AE04123}"/>
              </a:ext>
            </a:extLst>
          </p:cNvPr>
          <p:cNvSpPr/>
          <p:nvPr/>
        </p:nvSpPr>
        <p:spPr>
          <a:xfrm>
            <a:off x="1110343" y="1632767"/>
            <a:ext cx="4194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Montserrat" pitchFamily="2" charset="0"/>
              </a:rPr>
              <a:t>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591E1F-0111-0F81-2E96-29171223B2CC}"/>
              </a:ext>
            </a:extLst>
          </p:cNvPr>
          <p:cNvSpPr txBox="1"/>
          <p:nvPr/>
        </p:nvSpPr>
        <p:spPr>
          <a:xfrm>
            <a:off x="-947060" y="743558"/>
            <a:ext cx="593208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00" b="1" dirty="0">
                <a:latin typeface="Montserrat Black" pitchFamily="2" charset="0"/>
              </a:rPr>
              <a:t>Pre Processing</a:t>
            </a:r>
            <a:endParaRPr lang="en-IN" sz="4050" b="1" dirty="0">
              <a:latin typeface="Montserrat Blac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4B3A7-F725-1E32-A059-7F1B7D2B25D6}"/>
              </a:ext>
            </a:extLst>
          </p:cNvPr>
          <p:cNvSpPr txBox="1"/>
          <p:nvPr/>
        </p:nvSpPr>
        <p:spPr>
          <a:xfrm>
            <a:off x="1110343" y="1940544"/>
            <a:ext cx="6600197" cy="28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err="1">
                <a:latin typeface="Montserrat" pitchFamily="2" charset="0"/>
              </a:rPr>
              <a:t>Tidak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ada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i="1" dirty="0">
                <a:latin typeface="Montserrat" pitchFamily="2" charset="0"/>
              </a:rPr>
              <a:t>Missing Value</a:t>
            </a:r>
            <a:endParaRPr lang="en-US" altLang="es-MX" sz="1200" dirty="0">
              <a:latin typeface="Montserrat" pitchFamily="2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792046-C847-8009-9110-D4C827203CB6}"/>
              </a:ext>
            </a:extLst>
          </p:cNvPr>
          <p:cNvSpPr txBox="1"/>
          <p:nvPr/>
        </p:nvSpPr>
        <p:spPr>
          <a:xfrm>
            <a:off x="1110343" y="2488645"/>
            <a:ext cx="7029299" cy="28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err="1">
                <a:latin typeface="Montserrat" pitchFamily="2" charset="0"/>
              </a:rPr>
              <a:t>Menghapus</a:t>
            </a:r>
            <a:r>
              <a:rPr lang="en-US" sz="1200" dirty="0">
                <a:latin typeface="Montserrat" pitchFamily="2" charset="0"/>
              </a:rPr>
              <a:t>  1012 data </a:t>
            </a:r>
            <a:r>
              <a:rPr lang="en-US" sz="1200" dirty="0" err="1">
                <a:latin typeface="Montserrat" pitchFamily="2" charset="0"/>
              </a:rPr>
              <a:t>duplikasi</a:t>
            </a:r>
            <a:r>
              <a:rPr lang="en-US" sz="1200" dirty="0">
                <a:latin typeface="Montserrat" pitchFamily="2" charset="0"/>
              </a:rPr>
              <a:t> (1.48%)</a:t>
            </a:r>
            <a:endParaRPr lang="en-US" altLang="es-MX" sz="1200" dirty="0">
              <a:latin typeface="Montserrat" pitchFamily="2" charset="0"/>
              <a:cs typeface="Calibri Light" panose="020F0302020204030204" pitchFamily="34" charset="0"/>
            </a:endParaRPr>
          </a:p>
        </p:txBody>
      </p:sp>
      <p:sp>
        <p:nvSpPr>
          <p:cNvPr id="11" name="Arrow: Pentagon 106">
            <a:extLst>
              <a:ext uri="{FF2B5EF4-FFF2-40B4-BE49-F238E27FC236}">
                <a16:creationId xmlns:a16="http://schemas.microsoft.com/office/drawing/2014/main" xmlns="" id="{E3286C74-AAAF-029B-29F2-019EA4DB3CF4}"/>
              </a:ext>
            </a:extLst>
          </p:cNvPr>
          <p:cNvSpPr/>
          <p:nvPr/>
        </p:nvSpPr>
        <p:spPr>
          <a:xfrm>
            <a:off x="1209446" y="3265385"/>
            <a:ext cx="239108" cy="970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pic>
        <p:nvPicPr>
          <p:cNvPr id="1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BCF5485A-227E-2475-F66D-B0644DE7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Pentagon 106">
            <a:extLst>
              <a:ext uri="{FF2B5EF4-FFF2-40B4-BE49-F238E27FC236}">
                <a16:creationId xmlns:a16="http://schemas.microsoft.com/office/drawing/2014/main" xmlns="" id="{A689C769-9954-3C3B-5F94-157F5E16F9F4}"/>
              </a:ext>
            </a:extLst>
          </p:cNvPr>
          <p:cNvSpPr/>
          <p:nvPr/>
        </p:nvSpPr>
        <p:spPr>
          <a:xfrm>
            <a:off x="754269" y="2331789"/>
            <a:ext cx="312530" cy="1535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row: Pentagon 106">
            <a:extLst>
              <a:ext uri="{FF2B5EF4-FFF2-40B4-BE49-F238E27FC236}">
                <a16:creationId xmlns:a16="http://schemas.microsoft.com/office/drawing/2014/main" xmlns="" id="{68BA8954-C1CD-840F-94B9-AB69853917C7}"/>
              </a:ext>
            </a:extLst>
          </p:cNvPr>
          <p:cNvSpPr/>
          <p:nvPr/>
        </p:nvSpPr>
        <p:spPr>
          <a:xfrm>
            <a:off x="742880" y="2959800"/>
            <a:ext cx="312530" cy="1535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Arrow: Pentagon 106">
            <a:extLst>
              <a:ext uri="{FF2B5EF4-FFF2-40B4-BE49-F238E27FC236}">
                <a16:creationId xmlns:a16="http://schemas.microsoft.com/office/drawing/2014/main" xmlns="" id="{1D7789BB-B615-8C4D-9DCE-4B3508312338}"/>
              </a:ext>
            </a:extLst>
          </p:cNvPr>
          <p:cNvSpPr/>
          <p:nvPr/>
        </p:nvSpPr>
        <p:spPr>
          <a:xfrm>
            <a:off x="4468725" y="3238357"/>
            <a:ext cx="239108" cy="970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1B2C822-1086-707D-D87E-90F506E376F2}"/>
              </a:ext>
            </a:extLst>
          </p:cNvPr>
          <p:cNvSpPr/>
          <p:nvPr/>
        </p:nvSpPr>
        <p:spPr>
          <a:xfrm>
            <a:off x="1104374" y="3813181"/>
            <a:ext cx="1986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Montserrat" pitchFamily="2" charset="0"/>
              </a:rPr>
              <a:t>Handling Anomaly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D06CDC-EEDC-BE12-AA9D-CABFCA60ABAD}"/>
              </a:ext>
            </a:extLst>
          </p:cNvPr>
          <p:cNvSpPr txBox="1"/>
          <p:nvPr/>
        </p:nvSpPr>
        <p:spPr>
          <a:xfrm>
            <a:off x="1488308" y="3926028"/>
            <a:ext cx="6745356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200"/>
              </a:spcAft>
            </a:pPr>
            <a:r>
              <a:rPr lang="en-US" sz="1400" b="1" dirty="0">
                <a:latin typeface="Montserrat" pitchFamily="2" charset="0"/>
              </a:rPr>
              <a:t>Fitur year</a:t>
            </a:r>
          </a:p>
          <a:p>
            <a:pPr>
              <a:spcBef>
                <a:spcPts val="200"/>
              </a:spcBef>
            </a:pPr>
            <a:r>
              <a:rPr lang="en-US" sz="1200" dirty="0" err="1">
                <a:latin typeface="Montserrat" pitchFamily="2" charset="0"/>
              </a:rPr>
              <a:t>Mengganti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tahun</a:t>
            </a:r>
            <a:r>
              <a:rPr lang="en-US" sz="1200" dirty="0">
                <a:latin typeface="Montserrat" pitchFamily="2" charset="0"/>
              </a:rPr>
              <a:t> 2060 dan 1970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308EA-9D12-39BA-636D-08CA06A60B41}"/>
              </a:ext>
            </a:extLst>
          </p:cNvPr>
          <p:cNvSpPr txBox="1"/>
          <p:nvPr/>
        </p:nvSpPr>
        <p:spPr>
          <a:xfrm>
            <a:off x="1525203" y="4572940"/>
            <a:ext cx="6944139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200"/>
              </a:spcAft>
            </a:pPr>
            <a:r>
              <a:rPr lang="en-US" sz="1400" b="1" dirty="0">
                <a:latin typeface="Montserrat" pitchFamily="2" charset="0"/>
              </a:rPr>
              <a:t>Fitur </a:t>
            </a:r>
            <a:r>
              <a:rPr lang="en-US" sz="1400" b="1" dirty="0" err="1">
                <a:latin typeface="Montserrat" pitchFamily="2" charset="0"/>
              </a:rPr>
              <a:t>EngineSize</a:t>
            </a:r>
            <a:endParaRPr lang="en-US" sz="1400" b="1" dirty="0">
              <a:latin typeface="Montserrat" pitchFamily="2" charset="0"/>
            </a:endParaRPr>
          </a:p>
          <a:p>
            <a:pPr>
              <a:spcBef>
                <a:spcPts val="200"/>
              </a:spcBef>
            </a:pPr>
            <a:r>
              <a:rPr lang="en-ID" sz="1200" dirty="0" err="1">
                <a:latin typeface="Montserrat" pitchFamily="2" charset="0"/>
              </a:rPr>
              <a:t>Menghapus</a:t>
            </a:r>
            <a:r>
              <a:rPr lang="en-ID" sz="1200" dirty="0">
                <a:latin typeface="Montserrat" pitchFamily="2" charset="0"/>
              </a:rPr>
              <a:t> baris data </a:t>
            </a:r>
            <a:r>
              <a:rPr lang="en-ID" sz="1200" dirty="0" err="1">
                <a:latin typeface="Montserrat" pitchFamily="2" charset="0"/>
              </a:rPr>
              <a:t>engineSize</a:t>
            </a:r>
            <a:r>
              <a:rPr lang="en-ID" sz="1200" dirty="0">
                <a:latin typeface="Montserrat" pitchFamily="2" charset="0"/>
              </a:rPr>
              <a:t> </a:t>
            </a:r>
            <a:r>
              <a:rPr lang="en-ID" sz="1200" dirty="0" err="1">
                <a:latin typeface="Montserrat" pitchFamily="2" charset="0"/>
              </a:rPr>
              <a:t>ukuran</a:t>
            </a:r>
            <a:r>
              <a:rPr lang="en-ID" sz="1200" dirty="0">
                <a:latin typeface="Montserrat" pitchFamily="2" charset="0"/>
              </a:rPr>
              <a:t> 0.0 (0.30%).</a:t>
            </a:r>
            <a:endParaRPr lang="en-US" sz="1200" dirty="0"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817F6F3-C0EA-27B9-C802-25B067530C99}"/>
              </a:ext>
            </a:extLst>
          </p:cNvPr>
          <p:cNvSpPr txBox="1"/>
          <p:nvPr/>
        </p:nvSpPr>
        <p:spPr>
          <a:xfrm>
            <a:off x="1525203" y="5276242"/>
            <a:ext cx="6944139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200"/>
              </a:spcAft>
            </a:pPr>
            <a:r>
              <a:rPr lang="en-US" sz="1400" b="1" dirty="0">
                <a:latin typeface="Montserrat" pitchFamily="2" charset="0"/>
              </a:rPr>
              <a:t>Fitur Tax</a:t>
            </a:r>
          </a:p>
          <a:p>
            <a:pPr>
              <a:spcBef>
                <a:spcPts val="200"/>
              </a:spcBef>
            </a:pPr>
            <a:r>
              <a:rPr lang="en-ID" sz="1200" dirty="0" err="1">
                <a:latin typeface="Montserrat" pitchFamily="2" charset="0"/>
              </a:rPr>
              <a:t>Tidak</a:t>
            </a:r>
            <a:r>
              <a:rPr lang="en-ID" sz="1200" dirty="0">
                <a:latin typeface="Montserrat" pitchFamily="2" charset="0"/>
              </a:rPr>
              <a:t> </a:t>
            </a:r>
            <a:r>
              <a:rPr lang="en-ID" sz="1200" dirty="0" err="1">
                <a:latin typeface="Montserrat" pitchFamily="2" charset="0"/>
              </a:rPr>
              <a:t>menghapus</a:t>
            </a:r>
            <a:r>
              <a:rPr lang="en-ID" sz="1200" dirty="0">
                <a:latin typeface="Montserrat" pitchFamily="2" charset="0"/>
              </a:rPr>
              <a:t> baris pada tax 0 (5,74%)</a:t>
            </a:r>
            <a:endParaRPr lang="en-US" sz="1200" dirty="0">
              <a:latin typeface="Montserrat" pitchFamily="2" charset="0"/>
            </a:endParaRPr>
          </a:p>
        </p:txBody>
      </p:sp>
      <p:sp>
        <p:nvSpPr>
          <p:cNvPr id="30" name="Arrow: Pentagon 106">
            <a:extLst>
              <a:ext uri="{FF2B5EF4-FFF2-40B4-BE49-F238E27FC236}">
                <a16:creationId xmlns:a16="http://schemas.microsoft.com/office/drawing/2014/main" xmlns="" id="{408BFF01-868C-7F71-0AEB-23A22E3D6F77}"/>
              </a:ext>
            </a:extLst>
          </p:cNvPr>
          <p:cNvSpPr/>
          <p:nvPr/>
        </p:nvSpPr>
        <p:spPr>
          <a:xfrm>
            <a:off x="754269" y="3936148"/>
            <a:ext cx="312530" cy="1535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Arrow: Pentagon 106">
            <a:extLst>
              <a:ext uri="{FF2B5EF4-FFF2-40B4-BE49-F238E27FC236}">
                <a16:creationId xmlns:a16="http://schemas.microsoft.com/office/drawing/2014/main" xmlns="" id="{948AB788-94B1-3D86-14C8-8D4990B502FA}"/>
              </a:ext>
            </a:extLst>
          </p:cNvPr>
          <p:cNvSpPr/>
          <p:nvPr/>
        </p:nvSpPr>
        <p:spPr>
          <a:xfrm>
            <a:off x="1224394" y="4156635"/>
            <a:ext cx="239108" cy="970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33" name="Arrow: Pentagon 106">
            <a:extLst>
              <a:ext uri="{FF2B5EF4-FFF2-40B4-BE49-F238E27FC236}">
                <a16:creationId xmlns:a16="http://schemas.microsoft.com/office/drawing/2014/main" xmlns="" id="{8B22372D-B91B-B638-9A83-E3563FD43CC9}"/>
              </a:ext>
            </a:extLst>
          </p:cNvPr>
          <p:cNvSpPr/>
          <p:nvPr/>
        </p:nvSpPr>
        <p:spPr>
          <a:xfrm>
            <a:off x="1224394" y="4823495"/>
            <a:ext cx="239108" cy="970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34" name="Arrow: Pentagon 106">
            <a:extLst>
              <a:ext uri="{FF2B5EF4-FFF2-40B4-BE49-F238E27FC236}">
                <a16:creationId xmlns:a16="http://schemas.microsoft.com/office/drawing/2014/main" xmlns="" id="{603004E3-C438-6442-F0BE-018A51035471}"/>
              </a:ext>
            </a:extLst>
          </p:cNvPr>
          <p:cNvSpPr/>
          <p:nvPr/>
        </p:nvSpPr>
        <p:spPr>
          <a:xfrm>
            <a:off x="1226174" y="5558790"/>
            <a:ext cx="239108" cy="970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8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591E1F-0111-0F81-2E96-29171223B2CC}"/>
              </a:ext>
            </a:extLst>
          </p:cNvPr>
          <p:cNvSpPr txBox="1"/>
          <p:nvPr/>
        </p:nvSpPr>
        <p:spPr>
          <a:xfrm>
            <a:off x="-870860" y="773376"/>
            <a:ext cx="593208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00" b="1" dirty="0">
                <a:latin typeface="Montserrat Black" pitchFamily="2" charset="0"/>
              </a:rPr>
              <a:t>Pre Processing</a:t>
            </a:r>
            <a:endParaRPr lang="en-IN" sz="4050" b="1" dirty="0">
              <a:latin typeface="Montserrat Black" pitchFamily="2" charset="0"/>
            </a:endParaRPr>
          </a:p>
        </p:txBody>
      </p:sp>
      <p:pic>
        <p:nvPicPr>
          <p:cNvPr id="1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BCF5485A-227E-2475-F66D-B0644DE7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0D94534-B73A-04A8-BF18-1AE9A86A4C58}"/>
              </a:ext>
            </a:extLst>
          </p:cNvPr>
          <p:cNvSpPr/>
          <p:nvPr/>
        </p:nvSpPr>
        <p:spPr>
          <a:xfrm>
            <a:off x="1024833" y="1523238"/>
            <a:ext cx="1802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Montserrat" pitchFamily="2" charset="0"/>
              </a:rPr>
              <a:t>Handling Outlier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4E056A2-4A15-E929-AB8A-383807B2C58D}"/>
              </a:ext>
            </a:extLst>
          </p:cNvPr>
          <p:cNvSpPr txBox="1"/>
          <p:nvPr/>
        </p:nvSpPr>
        <p:spPr>
          <a:xfrm>
            <a:off x="1057350" y="1877682"/>
            <a:ext cx="7029299" cy="28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s-MX" sz="1200" dirty="0" err="1">
                <a:latin typeface="Montserrat" pitchFamily="2" charset="0"/>
                <a:cs typeface="Calibri Light" panose="020F0302020204030204" pitchFamily="34" charset="0"/>
              </a:rPr>
              <a:t>Dilakukan</a:t>
            </a:r>
            <a:r>
              <a:rPr lang="en-US" altLang="es-MX" sz="1200" dirty="0">
                <a:latin typeface="Montserrat" pitchFamily="2" charset="0"/>
                <a:cs typeface="Calibri Light" panose="020F0302020204030204" pitchFamily="34" charset="0"/>
              </a:rPr>
              <a:t> filtering data pada outlier yang </a:t>
            </a:r>
            <a:r>
              <a:rPr lang="en-US" altLang="es-MX" sz="1200" dirty="0" err="1">
                <a:latin typeface="Montserrat" pitchFamily="2" charset="0"/>
                <a:cs typeface="Calibri Light" panose="020F0302020204030204" pitchFamily="34" charset="0"/>
              </a:rPr>
              <a:t>tergolong</a:t>
            </a:r>
            <a:r>
              <a:rPr lang="en-US" altLang="es-MX" sz="1200" dirty="0">
                <a:latin typeface="Montserrat" pitchFamily="2" charset="0"/>
                <a:cs typeface="Calibri Light" panose="020F0302020204030204" pitchFamily="34" charset="0"/>
              </a:rPr>
              <a:t> </a:t>
            </a:r>
            <a:r>
              <a:rPr lang="en-US" altLang="es-MX" sz="1200" dirty="0" err="1">
                <a:latin typeface="Montserrat" pitchFamily="2" charset="0"/>
                <a:cs typeface="Calibri Light" panose="020F0302020204030204" pitchFamily="34" charset="0"/>
              </a:rPr>
              <a:t>ekstrim</a:t>
            </a:r>
            <a:r>
              <a:rPr lang="en-US" altLang="es-MX" sz="1200" dirty="0">
                <a:latin typeface="Montserrat" pitchFamily="2" charset="0"/>
                <a:cs typeface="Calibri Light" panose="020F0302020204030204" pitchFamily="34" charset="0"/>
              </a:rPr>
              <a:t> pada </a:t>
            </a:r>
            <a:r>
              <a:rPr lang="en-US" altLang="es-MX" sz="1200" dirty="0" err="1">
                <a:latin typeface="Montserrat" pitchFamily="2" charset="0"/>
                <a:cs typeface="Calibri Light" panose="020F0302020204030204" pitchFamily="34" charset="0"/>
              </a:rPr>
              <a:t>fitur</a:t>
            </a:r>
            <a:r>
              <a:rPr lang="en-US" altLang="es-MX" sz="1200" dirty="0">
                <a:latin typeface="Montserrat" pitchFamily="2" charset="0"/>
                <a:cs typeface="Calibri Light" panose="020F0302020204030204" pitchFamily="34" charset="0"/>
              </a:rPr>
              <a:t> Price and Mileage </a:t>
            </a:r>
          </a:p>
        </p:txBody>
      </p:sp>
      <p:sp>
        <p:nvSpPr>
          <p:cNvPr id="35" name="Arrow: Pentagon 106">
            <a:extLst>
              <a:ext uri="{FF2B5EF4-FFF2-40B4-BE49-F238E27FC236}">
                <a16:creationId xmlns:a16="http://schemas.microsoft.com/office/drawing/2014/main" xmlns="" id="{242A0648-47B1-A014-A981-A7FFD7CBA201}"/>
              </a:ext>
            </a:extLst>
          </p:cNvPr>
          <p:cNvSpPr/>
          <p:nvPr/>
        </p:nvSpPr>
        <p:spPr>
          <a:xfrm>
            <a:off x="712303" y="1590287"/>
            <a:ext cx="312530" cy="1535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AD3B043-D63E-CCB7-1641-AA4978A7F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33" y="2910250"/>
            <a:ext cx="3238781" cy="2286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1495628-B0B7-1F43-20F6-26059102F6D0}"/>
              </a:ext>
            </a:extLst>
          </p:cNvPr>
          <p:cNvSpPr txBox="1"/>
          <p:nvPr/>
        </p:nvSpPr>
        <p:spPr>
          <a:xfrm>
            <a:off x="1772189" y="254091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 Handling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2C95322-91F1-CEBB-4616-88429B72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388" y="2910250"/>
            <a:ext cx="3002540" cy="22633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31948F8-0FD2-04DC-D0AC-FE4DDBEEC46B}"/>
              </a:ext>
            </a:extLst>
          </p:cNvPr>
          <p:cNvSpPr txBox="1"/>
          <p:nvPr/>
        </p:nvSpPr>
        <p:spPr>
          <a:xfrm>
            <a:off x="5627746" y="2572197"/>
            <a:ext cx="15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 Handling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A6EF65-7D4A-B534-9F45-B6147061425C}"/>
              </a:ext>
            </a:extLst>
          </p:cNvPr>
          <p:cNvSpPr txBox="1"/>
          <p:nvPr/>
        </p:nvSpPr>
        <p:spPr>
          <a:xfrm>
            <a:off x="1154875" y="5565780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latin typeface="Montserrat" pitchFamily="2" charset="0"/>
                <a:cs typeface="Calibri Light" panose="020F0302020204030204" pitchFamily="34" charset="0"/>
              </a:rPr>
              <a:t>Before preprocessing	 : 68.203 baris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0"/>
                <a:cs typeface="Calibri Light" panose="020F0302020204030204" pitchFamily="34" charset="0"/>
              </a:rPr>
              <a:t>After preprocessing		 : </a:t>
            </a:r>
            <a:r>
              <a:rPr lang="en-ID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0"/>
                <a:cs typeface="Calibri Light" panose="020F0302020204030204" pitchFamily="34" charset="0"/>
              </a:rPr>
              <a:t>65.394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0"/>
                <a:cs typeface="Calibri Light" panose="020F0302020204030204" pitchFamily="34" charset="0"/>
              </a:rPr>
              <a:t> baris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FE1F4B-2307-5A9A-D0F7-5ACE9E36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6" y="1475777"/>
            <a:ext cx="6925239" cy="2259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A1E604-AD6A-9992-9B4A-580A91C1FF7C}"/>
              </a:ext>
            </a:extLst>
          </p:cNvPr>
          <p:cNvSpPr txBox="1"/>
          <p:nvPr/>
        </p:nvSpPr>
        <p:spPr>
          <a:xfrm>
            <a:off x="652744" y="65770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Montserrat Black" pitchFamily="2" charset="0"/>
              </a:rPr>
              <a:t>Analysis Result After </a:t>
            </a:r>
            <a:r>
              <a:rPr lang="en-IN" sz="2000" b="1" dirty="0" err="1">
                <a:latin typeface="Montserrat Black" pitchFamily="2" charset="0"/>
              </a:rPr>
              <a:t>Prepocessing</a:t>
            </a:r>
            <a:endParaRPr lang="en-IN" sz="2000" b="1" dirty="0">
              <a:latin typeface="Montserrat Black" pitchFamily="2" charset="0"/>
            </a:endParaRPr>
          </a:p>
        </p:txBody>
      </p:sp>
      <p:pic>
        <p:nvPicPr>
          <p:cNvPr id="1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F06C8B7-F223-A939-D0A1-96C9CA63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572478D-9430-E9EC-1021-36D40EF65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06" y="4153370"/>
            <a:ext cx="3990957" cy="2593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C764E0-0B7E-0696-49C6-E335CC6A880E}"/>
              </a:ext>
            </a:extLst>
          </p:cNvPr>
          <p:cNvSpPr txBox="1"/>
          <p:nvPr/>
        </p:nvSpPr>
        <p:spPr>
          <a:xfrm>
            <a:off x="1064259" y="1097518"/>
            <a:ext cx="369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tserrat Light" pitchFamily="2" charset="0"/>
              </a:rPr>
              <a:t>Pengaruh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Tahun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terhadap</a:t>
            </a:r>
            <a:r>
              <a:rPr lang="en-US" sz="1400" dirty="0">
                <a:latin typeface="Montserrat Light" pitchFamily="2" charset="0"/>
              </a:rPr>
              <a:t> Harga Mobil</a:t>
            </a:r>
            <a:endParaRPr lang="en-ID" sz="1400" dirty="0">
              <a:latin typeface="Montserrat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289AA8-AA8E-D8B3-75E6-B61FC2CF9C25}"/>
              </a:ext>
            </a:extLst>
          </p:cNvPr>
          <p:cNvSpPr txBox="1"/>
          <p:nvPr/>
        </p:nvSpPr>
        <p:spPr>
          <a:xfrm>
            <a:off x="1064259" y="379050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tserrat Light" pitchFamily="2" charset="0"/>
              </a:rPr>
              <a:t>Analisis</a:t>
            </a:r>
            <a:r>
              <a:rPr lang="en-US" sz="1400" dirty="0">
                <a:latin typeface="Montserrat Light" pitchFamily="2" charset="0"/>
              </a:rPr>
              <a:t> Pareto</a:t>
            </a:r>
            <a:endParaRPr lang="en-ID" sz="1400" dirty="0"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1DF976-2CE2-C474-CF7B-CCAE3984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67" y="1480342"/>
            <a:ext cx="6515665" cy="210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85A391-EAFA-5A7D-81F5-B549BAFE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23" y="3700380"/>
            <a:ext cx="3440754" cy="2614693"/>
          </a:xfrm>
          <a:prstGeom prst="rect">
            <a:avLst/>
          </a:prstGeom>
        </p:spPr>
      </p:pic>
      <p:pic>
        <p:nvPicPr>
          <p:cNvPr id="1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F286B24B-C687-231C-85A7-F7213A0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0877FA-AFEA-58BF-1582-D9821423DB27}"/>
              </a:ext>
            </a:extLst>
          </p:cNvPr>
          <p:cNvSpPr txBox="1"/>
          <p:nvPr/>
        </p:nvSpPr>
        <p:spPr>
          <a:xfrm>
            <a:off x="652744" y="65770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Montserrat Black" pitchFamily="2" charset="0"/>
              </a:rPr>
              <a:t>Analysis Result After </a:t>
            </a:r>
            <a:r>
              <a:rPr lang="en-IN" sz="2000" b="1" dirty="0" err="1">
                <a:latin typeface="Montserrat Black" pitchFamily="2" charset="0"/>
              </a:rPr>
              <a:t>Prepocessing</a:t>
            </a:r>
            <a:endParaRPr lang="en-IN" sz="2000" b="1" dirty="0">
              <a:latin typeface="Montserrat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CF05E8-E748-CA85-2B89-BA0575FB1BB2}"/>
              </a:ext>
            </a:extLst>
          </p:cNvPr>
          <p:cNvSpPr txBox="1"/>
          <p:nvPr/>
        </p:nvSpPr>
        <p:spPr>
          <a:xfrm>
            <a:off x="652744" y="111541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tserrat Light" pitchFamily="2" charset="0"/>
              </a:rPr>
              <a:t>Pengaruh</a:t>
            </a:r>
            <a:r>
              <a:rPr lang="en-US" sz="1400" dirty="0">
                <a:latin typeface="Montserrat Light" pitchFamily="2" charset="0"/>
              </a:rPr>
              <a:t> Categorical feature </a:t>
            </a:r>
            <a:r>
              <a:rPr lang="en-US" sz="1400" dirty="0" err="1">
                <a:latin typeface="Montserrat Light" pitchFamily="2" charset="0"/>
              </a:rPr>
              <a:t>terhadap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harga</a:t>
            </a:r>
            <a:endParaRPr lang="en-US" sz="1400" dirty="0"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6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3BCD94-43FF-CE5C-4FC5-63C46A2F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75839"/>
            <a:ext cx="2369078" cy="2331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0A879D-98F3-015D-D155-A39D03CD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4040727"/>
            <a:ext cx="1614072" cy="2376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331182D-5D13-51B4-9BD6-36B72164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057" y="4047264"/>
            <a:ext cx="1081814" cy="2398664"/>
          </a:xfrm>
          <a:prstGeom prst="rect">
            <a:avLst/>
          </a:prstGeom>
        </p:spPr>
      </p:pic>
      <p:pic>
        <p:nvPicPr>
          <p:cNvPr id="1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EFCF632D-D7B1-2421-28C2-FB587F4C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516724-190C-1D8A-0974-5614A8591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799" y="1060158"/>
            <a:ext cx="4014252" cy="2643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DA8484-B62D-B5E7-2384-68B629A280C6}"/>
              </a:ext>
            </a:extLst>
          </p:cNvPr>
          <p:cNvSpPr txBox="1"/>
          <p:nvPr/>
        </p:nvSpPr>
        <p:spPr>
          <a:xfrm>
            <a:off x="624169" y="60055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Montserrat Black" pitchFamily="2" charset="0"/>
              </a:rPr>
              <a:t>Analysis Result After </a:t>
            </a:r>
            <a:r>
              <a:rPr lang="en-IN" sz="2000" b="1" dirty="0" err="1">
                <a:latin typeface="Montserrat Black" pitchFamily="2" charset="0"/>
              </a:rPr>
              <a:t>Prepocessing</a:t>
            </a:r>
            <a:endParaRPr lang="en-IN" sz="2000" b="1" dirty="0">
              <a:latin typeface="Montserrat Blac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80D59F-10AA-C1F4-5374-14DD52EB68BB}"/>
              </a:ext>
            </a:extLst>
          </p:cNvPr>
          <p:cNvSpPr txBox="1"/>
          <p:nvPr/>
        </p:nvSpPr>
        <p:spPr>
          <a:xfrm>
            <a:off x="576544" y="1149298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tserrat Light" pitchFamily="2" charset="0"/>
              </a:rPr>
              <a:t>Pengaruh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harga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mobil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terhadap</a:t>
            </a:r>
            <a:r>
              <a:rPr lang="en-US" sz="1400" dirty="0">
                <a:latin typeface="Montserrat Light" pitchFamily="2" charset="0"/>
              </a:rPr>
              <a:t> </a:t>
            </a:r>
          </a:p>
          <a:p>
            <a:r>
              <a:rPr lang="en-US" sz="1400" dirty="0" err="1">
                <a:latin typeface="Montserrat Light" pitchFamily="2" charset="0"/>
              </a:rPr>
              <a:t>jumlah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penjualan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berdasarkan</a:t>
            </a:r>
            <a:r>
              <a:rPr lang="en-US" sz="1400" dirty="0">
                <a:latin typeface="Montserrat Light" pitchFamily="2" charset="0"/>
              </a:rPr>
              <a:t> brand</a:t>
            </a:r>
            <a:endParaRPr lang="en-ID" sz="1400" dirty="0">
              <a:latin typeface="Montserrat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DF98D7-D53E-555E-0938-C90ECF07963E}"/>
              </a:ext>
            </a:extLst>
          </p:cNvPr>
          <p:cNvSpPr txBox="1"/>
          <p:nvPr/>
        </p:nvSpPr>
        <p:spPr>
          <a:xfrm>
            <a:off x="519394" y="3702173"/>
            <a:ext cx="417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Montserrat Light" pitchFamily="2" charset="0"/>
              </a:rPr>
              <a:t>Pengaruh</a:t>
            </a:r>
            <a:r>
              <a:rPr lang="en-US" sz="1400" dirty="0">
                <a:latin typeface="Montserrat Light" pitchFamily="2" charset="0"/>
              </a:rPr>
              <a:t> Numerical feature </a:t>
            </a:r>
            <a:r>
              <a:rPr lang="en-US" sz="1400" dirty="0" err="1">
                <a:latin typeface="Montserrat Light" pitchFamily="2" charset="0"/>
              </a:rPr>
              <a:t>terhadap</a:t>
            </a:r>
            <a:r>
              <a:rPr lang="en-US" sz="1400" dirty="0">
                <a:latin typeface="Montserrat Light" pitchFamily="2" charset="0"/>
              </a:rPr>
              <a:t> </a:t>
            </a:r>
            <a:r>
              <a:rPr lang="en-US" sz="1400" dirty="0" err="1">
                <a:latin typeface="Montserrat Light" pitchFamily="2" charset="0"/>
              </a:rPr>
              <a:t>harga</a:t>
            </a:r>
            <a:endParaRPr lang="en-US" sz="1400" dirty="0"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title" idx="4294967295"/>
          </p:nvPr>
        </p:nvSpPr>
        <p:spPr>
          <a:xfrm>
            <a:off x="764931" y="627307"/>
            <a:ext cx="5662246" cy="649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itchFamily="2" charset="0"/>
              </a:rPr>
              <a:t>Meet Our Team</a:t>
            </a:r>
            <a:endParaRPr>
              <a:latin typeface="Montserrat Black" pitchFamily="2" charset="0"/>
            </a:endParaRPr>
          </a:p>
        </p:txBody>
      </p:sp>
      <p:pic>
        <p:nvPicPr>
          <p:cNvPr id="522" name="Google Shape;522;p47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473191" y="2072032"/>
            <a:ext cx="1373194" cy="143883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3" name="Google Shape;523;p47"/>
          <p:cNvSpPr txBox="1"/>
          <p:nvPr/>
        </p:nvSpPr>
        <p:spPr>
          <a:xfrm>
            <a:off x="335457" y="3863643"/>
            <a:ext cx="1569900" cy="2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Retno Dwi</a:t>
            </a:r>
            <a:r>
              <a:rPr lang="en" sz="1400" dirty="0">
                <a:latin typeface="Inter"/>
                <a:ea typeface="Inter"/>
                <a:cs typeface="Inter"/>
                <a:sym typeface="Inter"/>
              </a:rPr>
              <a:t/>
            </a:r>
            <a:br>
              <a:rPr lang="en" sz="1400" dirty="0">
                <a:latin typeface="Inter"/>
                <a:ea typeface="Inter"/>
                <a:cs typeface="Inter"/>
                <a:sym typeface="Inter"/>
              </a:rPr>
            </a:b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4050606" y="5702993"/>
            <a:ext cx="1569900" cy="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latin typeface="Montserrat Black" pitchFamily="2" charset="0"/>
              <a:ea typeface="Inter"/>
              <a:cs typeface="Inter"/>
              <a:sym typeface="Inter"/>
            </a:endParaRPr>
          </a:p>
        </p:txBody>
      </p:sp>
      <p:pic>
        <p:nvPicPr>
          <p:cNvPr id="11" name="Google Shape;522;p47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2389570" y="2141198"/>
            <a:ext cx="1264375" cy="14388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Google Shape;522;p47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16" b="15016"/>
          <a:stretch/>
        </p:blipFill>
        <p:spPr>
          <a:xfrm>
            <a:off x="4130791" y="2193952"/>
            <a:ext cx="1373194" cy="143883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2212744" y="125297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latin typeface="Montserrat" pitchFamily="2" charset="0"/>
              </a:rPr>
              <a:t>(Group Theta)</a:t>
            </a:r>
            <a:endParaRPr lang="en-US" dirty="0"/>
          </a:p>
        </p:txBody>
      </p:sp>
      <p:sp>
        <p:nvSpPr>
          <p:cNvPr id="16" name="Google Shape;523;p47"/>
          <p:cNvSpPr txBox="1"/>
          <p:nvPr/>
        </p:nvSpPr>
        <p:spPr>
          <a:xfrm>
            <a:off x="2174417" y="3873803"/>
            <a:ext cx="1569900" cy="2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Yuni Sartika</a:t>
            </a:r>
            <a:r>
              <a:rPr lang="en" sz="1400" dirty="0">
                <a:latin typeface="Inter"/>
                <a:ea typeface="Inter"/>
                <a:cs typeface="Inter"/>
                <a:sym typeface="Inter"/>
              </a:rPr>
              <a:t/>
            </a:r>
            <a:br>
              <a:rPr lang="en" sz="1400" dirty="0">
                <a:latin typeface="Inter"/>
                <a:ea typeface="Inter"/>
                <a:cs typeface="Inter"/>
                <a:sym typeface="Inter"/>
              </a:rPr>
            </a:b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Google Shape;523;p47"/>
          <p:cNvSpPr txBox="1"/>
          <p:nvPr/>
        </p:nvSpPr>
        <p:spPr>
          <a:xfrm>
            <a:off x="3972737" y="3873803"/>
            <a:ext cx="1569900" cy="2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Fadhil Mulyono</a:t>
            </a:r>
            <a:r>
              <a:rPr lang="en" sz="1400" dirty="0">
                <a:latin typeface="Inter"/>
                <a:ea typeface="Inter"/>
                <a:cs typeface="Inter"/>
                <a:sym typeface="Inter"/>
              </a:rPr>
              <a:t/>
            </a:r>
            <a:br>
              <a:rPr lang="en" sz="1400" dirty="0">
                <a:latin typeface="Inter"/>
                <a:ea typeface="Inter"/>
                <a:cs typeface="Inter"/>
                <a:sym typeface="Inter"/>
              </a:rPr>
            </a:b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" name="Google Shape;523;p47"/>
          <p:cNvSpPr txBox="1"/>
          <p:nvPr/>
        </p:nvSpPr>
        <p:spPr>
          <a:xfrm>
            <a:off x="558976" y="5133643"/>
            <a:ext cx="4592144" cy="56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MENTOR PURWADHIKA 	:	</a:t>
            </a:r>
            <a:r>
              <a:rPr lang="en-US" sz="1400" b="1" dirty="0" err="1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Regitha</a:t>
            </a:r>
            <a:r>
              <a:rPr lang="en-US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 Indah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GUEST MENTOR		:	</a:t>
            </a:r>
            <a:r>
              <a:rPr lang="en-US" sz="1400" b="1" dirty="0" err="1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Astry</a:t>
            </a:r>
            <a:r>
              <a:rPr lang="en-US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Eka</a:t>
            </a:r>
            <a:r>
              <a:rPr lang="en-US" sz="1400" b="1" dirty="0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Montserrat" pitchFamily="2" charset="0"/>
                <a:ea typeface="Inter"/>
                <a:cs typeface="Inter"/>
                <a:sym typeface="Inter"/>
              </a:rPr>
              <a:t>Citrasari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1450786-6D43-A270-C9D4-33614A55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1784" y="6230693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2850702"/>
            <a:chOff x="366491" y="868583"/>
            <a:chExt cx="24411547" cy="6147591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6"/>
              <a:ext cx="17008458" cy="2737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600" b="1" dirty="0">
                  <a:latin typeface="Montserrat Black" pitchFamily="2" charset="0"/>
                </a:rPr>
                <a:t>Modelling</a:t>
              </a:r>
            </a:p>
            <a:p>
              <a:pPr algn="ctr"/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14C441-F96D-22E2-091C-936361E59534}"/>
              </a:ext>
            </a:extLst>
          </p:cNvPr>
          <p:cNvSpPr/>
          <p:nvPr/>
        </p:nvSpPr>
        <p:spPr>
          <a:xfrm>
            <a:off x="5326000" y="1932725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5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527BF0D-77F9-1B5B-D76C-A331705D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30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6823DD-DA12-A700-1CAA-5C96C4D0A4AB}"/>
              </a:ext>
            </a:extLst>
          </p:cNvPr>
          <p:cNvSpPr txBox="1"/>
          <p:nvPr/>
        </p:nvSpPr>
        <p:spPr>
          <a:xfrm>
            <a:off x="0" y="124453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effectLst/>
                <a:latin typeface="Montserrat" panose="00000500000000000000" pitchFamily="2" charset="0"/>
              </a:rPr>
              <a:t>Feature Engineering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53F3B91-7928-66E8-6D4F-FC15E89E4E76}"/>
              </a:ext>
            </a:extLst>
          </p:cNvPr>
          <p:cNvGrpSpPr/>
          <p:nvPr/>
        </p:nvGrpSpPr>
        <p:grpSpPr>
          <a:xfrm>
            <a:off x="696687" y="1853561"/>
            <a:ext cx="8131626" cy="4059311"/>
            <a:chOff x="1763999" y="2049504"/>
            <a:chExt cx="5749942" cy="32974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CD23FCF5-989F-9C76-73EB-2F63B1955FB6}"/>
                </a:ext>
              </a:extLst>
            </p:cNvPr>
            <p:cNvGrpSpPr/>
            <p:nvPr/>
          </p:nvGrpSpPr>
          <p:grpSpPr>
            <a:xfrm>
              <a:off x="1763999" y="2049504"/>
              <a:ext cx="5749942" cy="3297409"/>
              <a:chOff x="3354900" y="1165550"/>
              <a:chExt cx="5350803" cy="3068516"/>
            </a:xfrm>
          </p:grpSpPr>
          <p:sp>
            <p:nvSpPr>
              <p:cNvPr id="6" name="Google Shape;1997;p46">
                <a:extLst>
                  <a:ext uri="{FF2B5EF4-FFF2-40B4-BE49-F238E27FC236}">
                    <a16:creationId xmlns:a16="http://schemas.microsoft.com/office/drawing/2014/main" xmlns="" id="{D96045A2-9DC5-BA79-3C65-3DA79C6FD5C1}"/>
                  </a:ext>
                </a:extLst>
              </p:cNvPr>
              <p:cNvSpPr txBox="1"/>
              <p:nvPr/>
            </p:nvSpPr>
            <p:spPr>
              <a:xfrm>
                <a:off x="6149663" y="3521645"/>
                <a:ext cx="2040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-US" sz="1500" b="1" dirty="0">
                    <a:latin typeface="Lora" pitchFamily="2" charset="0"/>
                    <a:ea typeface="Fira Sans"/>
                    <a:cs typeface="Fira Sans"/>
                    <a:sym typeface="Fira Sans"/>
                  </a:rPr>
                  <a:t>Data Splitting</a:t>
                </a:r>
                <a:endParaRPr sz="1500" b="1" dirty="0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" name="Google Shape;1998;p46">
                <a:extLst>
                  <a:ext uri="{FF2B5EF4-FFF2-40B4-BE49-F238E27FC236}">
                    <a16:creationId xmlns:a16="http://schemas.microsoft.com/office/drawing/2014/main" xmlns="" id="{F1205BD6-894E-A34E-85ED-D9BBAA816BD7}"/>
                  </a:ext>
                </a:extLst>
              </p:cNvPr>
              <p:cNvSpPr txBox="1"/>
              <p:nvPr/>
            </p:nvSpPr>
            <p:spPr>
              <a:xfrm>
                <a:off x="6149662" y="3699166"/>
                <a:ext cx="2441432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80% Data </a:t>
                </a: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Pelatihan</a:t>
                </a: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 20% Data </a:t>
                </a: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Pengujian</a:t>
                </a:r>
                <a:endParaRPr lang="en-US" altLang="es-MX" sz="1100" dirty="0">
                  <a:latin typeface="Montserrat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8" name="Google Shape;1999;p46">
                <a:extLst>
                  <a:ext uri="{FF2B5EF4-FFF2-40B4-BE49-F238E27FC236}">
                    <a16:creationId xmlns:a16="http://schemas.microsoft.com/office/drawing/2014/main" xmlns="" id="{02ABE2D5-0336-FFFF-BAE0-9B7C680931BC}"/>
                  </a:ext>
                </a:extLst>
              </p:cNvPr>
              <p:cNvSpPr txBox="1"/>
              <p:nvPr/>
            </p:nvSpPr>
            <p:spPr>
              <a:xfrm>
                <a:off x="6149663" y="1165550"/>
                <a:ext cx="2040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500" b="1" dirty="0">
                    <a:latin typeface="Lora" pitchFamily="2" charset="0"/>
                    <a:ea typeface="Fira Sans"/>
                    <a:cs typeface="Fira Sans"/>
                    <a:sym typeface="Fira Sans"/>
                  </a:rPr>
                  <a:t>Feature Encoding</a:t>
                </a:r>
                <a:endParaRPr sz="1500" b="1" dirty="0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" name="Google Shape;2000;p46">
                <a:extLst>
                  <a:ext uri="{FF2B5EF4-FFF2-40B4-BE49-F238E27FC236}">
                    <a16:creationId xmlns:a16="http://schemas.microsoft.com/office/drawing/2014/main" xmlns="" id="{2E3539E4-8EF2-3C5E-AA2F-03C665249458}"/>
                  </a:ext>
                </a:extLst>
              </p:cNvPr>
              <p:cNvSpPr txBox="1"/>
              <p:nvPr/>
            </p:nvSpPr>
            <p:spPr>
              <a:xfrm>
                <a:off x="6149672" y="1448581"/>
                <a:ext cx="2556031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One Hot Encoder 	: </a:t>
                </a:r>
                <a:r>
                  <a:rPr lang="en-ID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</a:t>
                </a:r>
                <a:r>
                  <a:rPr lang="en-ID" sz="1100" b="0" dirty="0">
                    <a:effectLst/>
                    <a:latin typeface="Montserrat" panose="00000500000000000000" pitchFamily="2" charset="0"/>
                  </a:rPr>
                  <a:t>ransmission, </a:t>
                </a:r>
                <a:r>
                  <a:rPr lang="en-ID" sz="1100" dirty="0">
                    <a:latin typeface="Montserrat" panose="00000500000000000000" pitchFamily="2" charset="0"/>
                  </a:rPr>
                  <a:t>F</a:t>
                </a:r>
                <a:r>
                  <a:rPr lang="en-ID" sz="1100" b="0" dirty="0">
                    <a:effectLst/>
                    <a:latin typeface="Montserrat" panose="00000500000000000000" pitchFamily="2" charset="0"/>
                  </a:rPr>
                  <a:t>uel Type, </a:t>
                </a:r>
                <a:r>
                  <a:rPr lang="en-ID" sz="1100" dirty="0">
                    <a:latin typeface="Montserrat" panose="00000500000000000000" pitchFamily="2" charset="0"/>
                  </a:rPr>
                  <a:t>B</a:t>
                </a:r>
                <a:r>
                  <a:rPr lang="en-ID" sz="1100" b="0" dirty="0">
                    <a:effectLst/>
                    <a:latin typeface="Montserrat" panose="00000500000000000000" pitchFamily="2" charset="0"/>
                  </a:rPr>
                  <a:t>rand</a:t>
                </a:r>
              </a:p>
              <a:p>
                <a:pPr>
                  <a:lnSpc>
                    <a:spcPct val="110000"/>
                  </a:lnSpc>
                </a:pPr>
                <a:r>
                  <a:rPr lang="en-ID" sz="1100" dirty="0">
                    <a:latin typeface="Montserrat" panose="00000500000000000000" pitchFamily="2" charset="0"/>
                  </a:rPr>
                  <a:t>Binary Encoder	: Model</a:t>
                </a:r>
                <a:endParaRPr lang="en-ID" sz="1100" b="0" dirty="0">
                  <a:effectLst/>
                  <a:latin typeface="Montserrat" panose="00000500000000000000" pitchFamily="2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es-MX" sz="900" dirty="0">
                  <a:latin typeface="Lora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Google Shape;2001;p46">
                <a:extLst>
                  <a:ext uri="{FF2B5EF4-FFF2-40B4-BE49-F238E27FC236}">
                    <a16:creationId xmlns:a16="http://schemas.microsoft.com/office/drawing/2014/main" xmlns="" id="{DED06E47-C1D8-19AC-970F-1E92C85F29C9}"/>
                  </a:ext>
                </a:extLst>
              </p:cNvPr>
              <p:cNvSpPr txBox="1"/>
              <p:nvPr/>
            </p:nvSpPr>
            <p:spPr>
              <a:xfrm>
                <a:off x="6149663" y="2343591"/>
                <a:ext cx="2040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500" b="1" dirty="0">
                    <a:latin typeface="Lora" pitchFamily="2" charset="0"/>
                    <a:ea typeface="Fira Sans"/>
                    <a:cs typeface="Fira Sans"/>
                    <a:sym typeface="Fira Sans"/>
                  </a:rPr>
                  <a:t>Data Transformation</a:t>
                </a:r>
                <a:endParaRPr sz="1500" b="1" dirty="0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" name="Google Shape;2002;p46">
                <a:extLst>
                  <a:ext uri="{FF2B5EF4-FFF2-40B4-BE49-F238E27FC236}">
                    <a16:creationId xmlns:a16="http://schemas.microsoft.com/office/drawing/2014/main" xmlns="" id="{CEB39190-A45A-AF41-5061-4272083FD035}"/>
                  </a:ext>
                </a:extLst>
              </p:cNvPr>
              <p:cNvSpPr txBox="1"/>
              <p:nvPr/>
            </p:nvSpPr>
            <p:spPr>
              <a:xfrm>
                <a:off x="6130688" y="2598401"/>
                <a:ext cx="2556029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Menggunakan</a:t>
                </a: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Robust Scaler </a:t>
                </a: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karena</a:t>
                </a: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tidak</a:t>
                </a: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sensitive </a:t>
                </a:r>
                <a:r>
                  <a:rPr lang="en-US" sz="1100" dirty="0" err="1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terhadap</a:t>
                </a:r>
                <a:r>
                  <a:rPr lang="en-US" sz="1100" dirty="0"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outlier</a:t>
                </a:r>
                <a:endParaRPr lang="en-US" altLang="es-MX" sz="1100" dirty="0">
                  <a:latin typeface="Montserrat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2" name="Google Shape;2003;p46">
                <a:extLst>
                  <a:ext uri="{FF2B5EF4-FFF2-40B4-BE49-F238E27FC236}">
                    <a16:creationId xmlns:a16="http://schemas.microsoft.com/office/drawing/2014/main" xmlns="" id="{05B27E8B-03C8-3235-5BCC-D216E035565B}"/>
                  </a:ext>
                </a:extLst>
              </p:cNvPr>
              <p:cNvSpPr/>
              <p:nvPr/>
            </p:nvSpPr>
            <p:spPr>
              <a:xfrm>
                <a:off x="5627900" y="3692500"/>
                <a:ext cx="471300" cy="471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latin typeface="Lora" pitchFamily="2" charset="0"/>
                </a:endParaRPr>
              </a:p>
            </p:txBody>
          </p:sp>
          <p:sp>
            <p:nvSpPr>
              <p:cNvPr id="13" name="Google Shape;2004;p46">
                <a:extLst>
                  <a:ext uri="{FF2B5EF4-FFF2-40B4-BE49-F238E27FC236}">
                    <a16:creationId xmlns:a16="http://schemas.microsoft.com/office/drawing/2014/main" xmlns="" id="{78373AAC-54B6-078D-1B98-92EC8F56F819}"/>
                  </a:ext>
                </a:extLst>
              </p:cNvPr>
              <p:cNvSpPr/>
              <p:nvPr/>
            </p:nvSpPr>
            <p:spPr>
              <a:xfrm>
                <a:off x="5627900" y="2518150"/>
                <a:ext cx="471300" cy="47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latin typeface="Lora" pitchFamily="2" charset="0"/>
                </a:endParaRPr>
              </a:p>
            </p:txBody>
          </p:sp>
          <p:sp>
            <p:nvSpPr>
              <p:cNvPr id="14" name="Google Shape;2005;p46">
                <a:extLst>
                  <a:ext uri="{FF2B5EF4-FFF2-40B4-BE49-F238E27FC236}">
                    <a16:creationId xmlns:a16="http://schemas.microsoft.com/office/drawing/2014/main" xmlns="" id="{3F4944D8-FDD0-5999-A44E-3F44A193484C}"/>
                  </a:ext>
                </a:extLst>
              </p:cNvPr>
              <p:cNvSpPr/>
              <p:nvPr/>
            </p:nvSpPr>
            <p:spPr>
              <a:xfrm>
                <a:off x="5627900" y="1330775"/>
                <a:ext cx="471300" cy="47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latin typeface="Lora" pitchFamily="2" charset="0"/>
                </a:endParaRPr>
              </a:p>
            </p:txBody>
          </p:sp>
          <p:sp>
            <p:nvSpPr>
              <p:cNvPr id="15" name="Google Shape;2006;p46">
                <a:extLst>
                  <a:ext uri="{FF2B5EF4-FFF2-40B4-BE49-F238E27FC236}">
                    <a16:creationId xmlns:a16="http://schemas.microsoft.com/office/drawing/2014/main" xmlns="" id="{AA4CA63F-FA64-AB5A-6E7F-77DF95B4851C}"/>
                  </a:ext>
                </a:extLst>
              </p:cNvPr>
              <p:cNvSpPr/>
              <p:nvPr/>
            </p:nvSpPr>
            <p:spPr>
              <a:xfrm>
                <a:off x="5659388" y="3724000"/>
                <a:ext cx="408300" cy="40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68569" rIns="0" bIns="68569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" sz="1500" b="1">
                    <a:latin typeface="Lora" pitchFamily="2" charset="0"/>
                    <a:ea typeface="Fira Sans"/>
                    <a:cs typeface="Fira Sans"/>
                    <a:sym typeface="Fira Sans"/>
                  </a:rPr>
                  <a:t>03</a:t>
                </a:r>
                <a:endParaRPr b="1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" name="Google Shape;2007;p46">
                <a:extLst>
                  <a:ext uri="{FF2B5EF4-FFF2-40B4-BE49-F238E27FC236}">
                    <a16:creationId xmlns:a16="http://schemas.microsoft.com/office/drawing/2014/main" xmlns="" id="{787D0449-CE24-D944-A915-BCCE087F4364}"/>
                  </a:ext>
                </a:extLst>
              </p:cNvPr>
              <p:cNvSpPr/>
              <p:nvPr/>
            </p:nvSpPr>
            <p:spPr>
              <a:xfrm>
                <a:off x="5659388" y="1362263"/>
                <a:ext cx="408300" cy="40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68569" rIns="0" bIns="68569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" sz="1500" b="1" dirty="0">
                    <a:latin typeface="Lora" pitchFamily="2" charset="0"/>
                    <a:ea typeface="Fira Sans"/>
                    <a:cs typeface="Fira Sans"/>
                    <a:sym typeface="Fira Sans"/>
                  </a:rPr>
                  <a:t>01</a:t>
                </a:r>
                <a:endParaRPr b="1" dirty="0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2008;p46">
                <a:extLst>
                  <a:ext uri="{FF2B5EF4-FFF2-40B4-BE49-F238E27FC236}">
                    <a16:creationId xmlns:a16="http://schemas.microsoft.com/office/drawing/2014/main" xmlns="" id="{7C4FEC10-7BDB-EF8D-076C-4B5096318179}"/>
                  </a:ext>
                </a:extLst>
              </p:cNvPr>
              <p:cNvSpPr/>
              <p:nvPr/>
            </p:nvSpPr>
            <p:spPr>
              <a:xfrm>
                <a:off x="5659388" y="2545950"/>
                <a:ext cx="408300" cy="40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68569" rIns="0" bIns="68569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" sz="1500" b="1">
                    <a:latin typeface="Lora" pitchFamily="2" charset="0"/>
                    <a:ea typeface="Fira Sans"/>
                    <a:cs typeface="Fira Sans"/>
                    <a:sym typeface="Fira Sans"/>
                  </a:rPr>
                  <a:t>02</a:t>
                </a:r>
                <a:endParaRPr b="1"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23" name="Google Shape;2017;p46">
                <a:extLst>
                  <a:ext uri="{FF2B5EF4-FFF2-40B4-BE49-F238E27FC236}">
                    <a16:creationId xmlns:a16="http://schemas.microsoft.com/office/drawing/2014/main" xmlns="" id="{C6AA0794-D2CC-97F7-2DF8-6424B2CA4E16}"/>
                  </a:ext>
                </a:extLst>
              </p:cNvPr>
              <p:cNvGrpSpPr/>
              <p:nvPr/>
            </p:nvGrpSpPr>
            <p:grpSpPr>
              <a:xfrm>
                <a:off x="3354900" y="1518944"/>
                <a:ext cx="2188789" cy="2557193"/>
                <a:chOff x="2864825" y="1518944"/>
                <a:chExt cx="2188789" cy="2557193"/>
              </a:xfrm>
            </p:grpSpPr>
            <p:sp>
              <p:nvSpPr>
                <p:cNvPr id="24" name="Google Shape;2018;p46">
                  <a:extLst>
                    <a:ext uri="{FF2B5EF4-FFF2-40B4-BE49-F238E27FC236}">
                      <a16:creationId xmlns:a16="http://schemas.microsoft.com/office/drawing/2014/main" xmlns="" id="{72115A4F-60A7-1C5F-B020-378AA70C1121}"/>
                    </a:ext>
                  </a:extLst>
                </p:cNvPr>
                <p:cNvSpPr/>
                <p:nvPr/>
              </p:nvSpPr>
              <p:spPr>
                <a:xfrm>
                  <a:off x="4805188" y="1518944"/>
                  <a:ext cx="248427" cy="2557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1646" y="9028"/>
                      </a:lnTo>
                      <a:lnTo>
                        <a:pt x="1646" y="8966"/>
                      </a:lnTo>
                      <a:lnTo>
                        <a:pt x="56" y="8966"/>
                      </a:lnTo>
                      <a:lnTo>
                        <a:pt x="56" y="56"/>
                      </a:lnTo>
                      <a:lnTo>
                        <a:pt x="1646" y="56"/>
                      </a:lnTo>
                      <a:lnTo>
                        <a:pt x="16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350">
                    <a:latin typeface="Lora" pitchFamily="2" charset="0"/>
                  </a:endParaRPr>
                </a:p>
              </p:txBody>
            </p:sp>
            <p:sp>
              <p:nvSpPr>
                <p:cNvPr id="25" name="Google Shape;2019;p46">
                  <a:extLst>
                    <a:ext uri="{FF2B5EF4-FFF2-40B4-BE49-F238E27FC236}">
                      <a16:creationId xmlns:a16="http://schemas.microsoft.com/office/drawing/2014/main" xmlns="" id="{23911BFA-CF6A-C843-CB80-10CFA6C60AF8}"/>
                    </a:ext>
                  </a:extLst>
                </p:cNvPr>
                <p:cNvSpPr/>
                <p:nvPr/>
              </p:nvSpPr>
              <p:spPr>
                <a:xfrm>
                  <a:off x="2864825" y="2793250"/>
                  <a:ext cx="2188761" cy="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57" extrusionOk="0">
                      <a:moveTo>
                        <a:pt x="0" y="1"/>
                      </a:moveTo>
                      <a:lnTo>
                        <a:pt x="0" y="56"/>
                      </a:lnTo>
                      <a:lnTo>
                        <a:pt x="11576" y="56"/>
                      </a:lnTo>
                      <a:lnTo>
                        <a:pt x="115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350"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ABFC63E5-AC5E-CE9D-D08B-7C80EFD2A2CE}"/>
                </a:ext>
              </a:extLst>
            </p:cNvPr>
            <p:cNvGrpSpPr/>
            <p:nvPr/>
          </p:nvGrpSpPr>
          <p:grpSpPr>
            <a:xfrm flipH="1">
              <a:off x="1891404" y="3085757"/>
              <a:ext cx="1715282" cy="660242"/>
              <a:chOff x="6827378" y="2457115"/>
              <a:chExt cx="1161309" cy="44700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912982D2-B255-0307-8B44-25C10DFEC9EC}"/>
                  </a:ext>
                </a:extLst>
              </p:cNvPr>
              <p:cNvSpPr/>
              <p:nvPr/>
            </p:nvSpPr>
            <p:spPr>
              <a:xfrm>
                <a:off x="7169694" y="2485483"/>
                <a:ext cx="638175" cy="95250"/>
              </a:xfrm>
              <a:custGeom>
                <a:avLst/>
                <a:gdLst>
                  <a:gd name="connsiteX0" fmla="*/ 3654 w 638175"/>
                  <a:gd name="connsiteY0" fmla="*/ 101461 h 95250"/>
                  <a:gd name="connsiteX1" fmla="*/ 8416 w 638175"/>
                  <a:gd name="connsiteY1" fmla="*/ 81458 h 95250"/>
                  <a:gd name="connsiteX2" fmla="*/ 232254 w 638175"/>
                  <a:gd name="connsiteY2" fmla="*/ 2401 h 95250"/>
                  <a:gd name="connsiteX3" fmla="*/ 625636 w 638175"/>
                  <a:gd name="connsiteY3" fmla="*/ 63361 h 95250"/>
                  <a:gd name="connsiteX4" fmla="*/ 632304 w 638175"/>
                  <a:gd name="connsiteY4" fmla="*/ 101461 h 95250"/>
                  <a:gd name="connsiteX5" fmla="*/ 3654 w 638175"/>
                  <a:gd name="connsiteY5" fmla="*/ 10146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175" h="95250">
                    <a:moveTo>
                      <a:pt x="3654" y="101461"/>
                    </a:moveTo>
                    <a:cubicBezTo>
                      <a:pt x="-4919" y="101461"/>
                      <a:pt x="3654" y="85268"/>
                      <a:pt x="8416" y="81458"/>
                    </a:cubicBezTo>
                    <a:cubicBezTo>
                      <a:pt x="55089" y="49073"/>
                      <a:pt x="119859" y="2401"/>
                      <a:pt x="232254" y="2401"/>
                    </a:cubicBezTo>
                    <a:cubicBezTo>
                      <a:pt x="232254" y="2401"/>
                      <a:pt x="533244" y="-18554"/>
                      <a:pt x="625636" y="63361"/>
                    </a:cubicBezTo>
                    <a:cubicBezTo>
                      <a:pt x="644686" y="80506"/>
                      <a:pt x="643734" y="101461"/>
                      <a:pt x="632304" y="101461"/>
                    </a:cubicBezTo>
                    <a:lnTo>
                      <a:pt x="3654" y="101461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CA197838-7D60-F0CB-A96A-EB1D3EDB49D6}"/>
                  </a:ext>
                </a:extLst>
              </p:cNvPr>
              <p:cNvSpPr/>
              <p:nvPr/>
            </p:nvSpPr>
            <p:spPr>
              <a:xfrm>
                <a:off x="6827378" y="2457115"/>
                <a:ext cx="1161309" cy="354619"/>
              </a:xfrm>
              <a:custGeom>
                <a:avLst/>
                <a:gdLst>
                  <a:gd name="connsiteX0" fmla="*/ 396451 w 1161309"/>
                  <a:gd name="connsiteY0" fmla="*/ 82756 h 354619"/>
                  <a:gd name="connsiteX1" fmla="*/ 350731 w 1161309"/>
                  <a:gd name="connsiteY1" fmla="*/ 109826 h 354619"/>
                  <a:gd name="connsiteX2" fmla="*/ 345969 w 1161309"/>
                  <a:gd name="connsiteY2" fmla="*/ 129829 h 354619"/>
                  <a:gd name="connsiteX3" fmla="*/ 396451 w 1161309"/>
                  <a:gd name="connsiteY3" fmla="*/ 129829 h 354619"/>
                  <a:gd name="connsiteX4" fmla="*/ 881274 w 1161309"/>
                  <a:gd name="connsiteY4" fmla="*/ 52571 h 354619"/>
                  <a:gd name="connsiteX5" fmla="*/ 881274 w 1161309"/>
                  <a:gd name="connsiteY5" fmla="*/ 129829 h 354619"/>
                  <a:gd name="connsiteX6" fmla="*/ 974619 w 1161309"/>
                  <a:gd name="connsiteY6" fmla="*/ 129829 h 354619"/>
                  <a:gd name="connsiteX7" fmla="*/ 967951 w 1161309"/>
                  <a:gd name="connsiteY7" fmla="*/ 91729 h 354619"/>
                  <a:gd name="connsiteX8" fmla="*/ 918015 w 1161309"/>
                  <a:gd name="connsiteY8" fmla="*/ 62930 h 354619"/>
                  <a:gd name="connsiteX9" fmla="*/ 613622 w 1161309"/>
                  <a:gd name="connsiteY9" fmla="*/ 29109 h 354619"/>
                  <a:gd name="connsiteX10" fmla="*/ 587683 w 1161309"/>
                  <a:gd name="connsiteY10" fmla="*/ 30029 h 354619"/>
                  <a:gd name="connsiteX11" fmla="*/ 574569 w 1161309"/>
                  <a:gd name="connsiteY11" fmla="*/ 30769 h 354619"/>
                  <a:gd name="connsiteX12" fmla="*/ 438005 w 1161309"/>
                  <a:gd name="connsiteY12" fmla="*/ 58153 h 354619"/>
                  <a:gd name="connsiteX13" fmla="*/ 407881 w 1161309"/>
                  <a:gd name="connsiteY13" fmla="*/ 75989 h 354619"/>
                  <a:gd name="connsiteX14" fmla="*/ 407881 w 1161309"/>
                  <a:gd name="connsiteY14" fmla="*/ 129829 h 354619"/>
                  <a:gd name="connsiteX15" fmla="*/ 613622 w 1161309"/>
                  <a:gd name="connsiteY15" fmla="*/ 129829 h 354619"/>
                  <a:gd name="connsiteX16" fmla="*/ 625052 w 1161309"/>
                  <a:gd name="connsiteY16" fmla="*/ 28783 h 354619"/>
                  <a:gd name="connsiteX17" fmla="*/ 625052 w 1161309"/>
                  <a:gd name="connsiteY17" fmla="*/ 129829 h 354619"/>
                  <a:gd name="connsiteX18" fmla="*/ 869844 w 1161309"/>
                  <a:gd name="connsiteY18" fmla="*/ 129829 h 354619"/>
                  <a:gd name="connsiteX19" fmla="*/ 869844 w 1161309"/>
                  <a:gd name="connsiteY19" fmla="*/ 49349 h 354619"/>
                  <a:gd name="connsiteX20" fmla="*/ 851831 w 1161309"/>
                  <a:gd name="connsiteY20" fmla="*/ 44270 h 354619"/>
                  <a:gd name="connsiteX21" fmla="*/ 704731 w 1161309"/>
                  <a:gd name="connsiteY21" fmla="*/ 29106 h 354619"/>
                  <a:gd name="connsiteX22" fmla="*/ 580284 w 1161309"/>
                  <a:gd name="connsiteY22" fmla="*/ 289 h 354619"/>
                  <a:gd name="connsiteX23" fmla="*/ 1024149 w 1161309"/>
                  <a:gd name="connsiteY23" fmla="*/ 92681 h 354619"/>
                  <a:gd name="connsiteX24" fmla="*/ 1045104 w 1161309"/>
                  <a:gd name="connsiteY24" fmla="*/ 100301 h 354619"/>
                  <a:gd name="connsiteX25" fmla="*/ 1113684 w 1161309"/>
                  <a:gd name="connsiteY25" fmla="*/ 100301 h 354619"/>
                  <a:gd name="connsiteX26" fmla="*/ 1128924 w 1161309"/>
                  <a:gd name="connsiteY26" fmla="*/ 115541 h 354619"/>
                  <a:gd name="connsiteX27" fmla="*/ 1128924 w 1161309"/>
                  <a:gd name="connsiteY27" fmla="*/ 211744 h 354619"/>
                  <a:gd name="connsiteX28" fmla="*/ 1161309 w 1161309"/>
                  <a:gd name="connsiteY28" fmla="*/ 240319 h 354619"/>
                  <a:gd name="connsiteX29" fmla="*/ 1161309 w 1161309"/>
                  <a:gd name="connsiteY29" fmla="*/ 322234 h 354619"/>
                  <a:gd name="connsiteX30" fmla="*/ 1084157 w 1161309"/>
                  <a:gd name="connsiteY30" fmla="*/ 354619 h 354619"/>
                  <a:gd name="connsiteX31" fmla="*/ 1036532 w 1161309"/>
                  <a:gd name="connsiteY31" fmla="*/ 354619 h 354619"/>
                  <a:gd name="connsiteX32" fmla="*/ 940329 w 1161309"/>
                  <a:gd name="connsiteY32" fmla="*/ 258416 h 354619"/>
                  <a:gd name="connsiteX33" fmla="*/ 844126 w 1161309"/>
                  <a:gd name="connsiteY33" fmla="*/ 354619 h 354619"/>
                  <a:gd name="connsiteX34" fmla="*/ 312632 w 1161309"/>
                  <a:gd name="connsiteY34" fmla="*/ 354619 h 354619"/>
                  <a:gd name="connsiteX35" fmla="*/ 312632 w 1161309"/>
                  <a:gd name="connsiteY35" fmla="*/ 352714 h 354619"/>
                  <a:gd name="connsiteX36" fmla="*/ 216429 w 1161309"/>
                  <a:gd name="connsiteY36" fmla="*/ 256511 h 354619"/>
                  <a:gd name="connsiteX37" fmla="*/ 120226 w 1161309"/>
                  <a:gd name="connsiteY37" fmla="*/ 352714 h 354619"/>
                  <a:gd name="connsiteX38" fmla="*/ 120226 w 1161309"/>
                  <a:gd name="connsiteY38" fmla="*/ 354619 h 354619"/>
                  <a:gd name="connsiteX39" fmla="*/ 30692 w 1161309"/>
                  <a:gd name="connsiteY39" fmla="*/ 354619 h 354619"/>
                  <a:gd name="connsiteX40" fmla="*/ 212 w 1161309"/>
                  <a:gd name="connsiteY40" fmla="*/ 325091 h 354619"/>
                  <a:gd name="connsiteX41" fmla="*/ 212 w 1161309"/>
                  <a:gd name="connsiteY41" fmla="*/ 241271 h 354619"/>
                  <a:gd name="connsiteX42" fmla="*/ 68792 w 1161309"/>
                  <a:gd name="connsiteY42" fmla="*/ 181264 h 354619"/>
                  <a:gd name="connsiteX43" fmla="*/ 270722 w 1161309"/>
                  <a:gd name="connsiteY43" fmla="*/ 134591 h 354619"/>
                  <a:gd name="connsiteX44" fmla="*/ 313584 w 1161309"/>
                  <a:gd name="connsiteY44" fmla="*/ 106969 h 354619"/>
                  <a:gd name="connsiteX45" fmla="*/ 580284 w 1161309"/>
                  <a:gd name="connsiteY45" fmla="*/ 289 h 35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61309" h="354619">
                    <a:moveTo>
                      <a:pt x="396451" y="82756"/>
                    </a:moveTo>
                    <a:lnTo>
                      <a:pt x="350731" y="109826"/>
                    </a:lnTo>
                    <a:cubicBezTo>
                      <a:pt x="345969" y="113636"/>
                      <a:pt x="337396" y="129829"/>
                      <a:pt x="345969" y="129829"/>
                    </a:cubicBezTo>
                    <a:lnTo>
                      <a:pt x="396451" y="129829"/>
                    </a:lnTo>
                    <a:close/>
                    <a:moveTo>
                      <a:pt x="881274" y="52571"/>
                    </a:moveTo>
                    <a:lnTo>
                      <a:pt x="881274" y="129829"/>
                    </a:lnTo>
                    <a:lnTo>
                      <a:pt x="974619" y="129829"/>
                    </a:lnTo>
                    <a:cubicBezTo>
                      <a:pt x="986049" y="129829"/>
                      <a:pt x="987001" y="108874"/>
                      <a:pt x="967951" y="91729"/>
                    </a:cubicBezTo>
                    <a:cubicBezTo>
                      <a:pt x="954959" y="80210"/>
                      <a:pt x="937841" y="70725"/>
                      <a:pt x="918015" y="62930"/>
                    </a:cubicBezTo>
                    <a:close/>
                    <a:moveTo>
                      <a:pt x="613622" y="29109"/>
                    </a:moveTo>
                    <a:lnTo>
                      <a:pt x="587683" y="30029"/>
                    </a:lnTo>
                    <a:cubicBezTo>
                      <a:pt x="579272" y="30442"/>
                      <a:pt x="574569" y="30769"/>
                      <a:pt x="574569" y="30769"/>
                    </a:cubicBezTo>
                    <a:cubicBezTo>
                      <a:pt x="518372" y="30769"/>
                      <a:pt x="474081" y="42437"/>
                      <a:pt x="438005" y="58153"/>
                    </a:cubicBezTo>
                    <a:lnTo>
                      <a:pt x="407881" y="75989"/>
                    </a:lnTo>
                    <a:lnTo>
                      <a:pt x="407881" y="129829"/>
                    </a:lnTo>
                    <a:lnTo>
                      <a:pt x="613622" y="129829"/>
                    </a:lnTo>
                    <a:close/>
                    <a:moveTo>
                      <a:pt x="625052" y="28783"/>
                    </a:moveTo>
                    <a:lnTo>
                      <a:pt x="625052" y="129829"/>
                    </a:lnTo>
                    <a:lnTo>
                      <a:pt x="869844" y="129829"/>
                    </a:lnTo>
                    <a:lnTo>
                      <a:pt x="869844" y="49349"/>
                    </a:lnTo>
                    <a:lnTo>
                      <a:pt x="851831" y="44270"/>
                    </a:lnTo>
                    <a:cubicBezTo>
                      <a:pt x="804182" y="34751"/>
                      <a:pt x="751370" y="30615"/>
                      <a:pt x="704731" y="29106"/>
                    </a:cubicBezTo>
                    <a:close/>
                    <a:moveTo>
                      <a:pt x="580284" y="289"/>
                    </a:moveTo>
                    <a:cubicBezTo>
                      <a:pt x="766974" y="-664"/>
                      <a:pt x="913659" y="-4474"/>
                      <a:pt x="1024149" y="92681"/>
                    </a:cubicBezTo>
                    <a:cubicBezTo>
                      <a:pt x="1029864" y="97444"/>
                      <a:pt x="1037484" y="100301"/>
                      <a:pt x="1045104" y="100301"/>
                    </a:cubicBezTo>
                    <a:lnTo>
                      <a:pt x="1113684" y="100301"/>
                    </a:lnTo>
                    <a:cubicBezTo>
                      <a:pt x="1122257" y="100301"/>
                      <a:pt x="1128924" y="106969"/>
                      <a:pt x="1128924" y="115541"/>
                    </a:cubicBezTo>
                    <a:lnTo>
                      <a:pt x="1128924" y="211744"/>
                    </a:lnTo>
                    <a:cubicBezTo>
                      <a:pt x="1146069" y="211744"/>
                      <a:pt x="1160357" y="225079"/>
                      <a:pt x="1161309" y="240319"/>
                    </a:cubicBezTo>
                    <a:lnTo>
                      <a:pt x="1161309" y="322234"/>
                    </a:lnTo>
                    <a:lnTo>
                      <a:pt x="1084157" y="354619"/>
                    </a:lnTo>
                    <a:lnTo>
                      <a:pt x="1036532" y="354619"/>
                    </a:lnTo>
                    <a:cubicBezTo>
                      <a:pt x="1036532" y="301279"/>
                      <a:pt x="993669" y="258416"/>
                      <a:pt x="940329" y="258416"/>
                    </a:cubicBezTo>
                    <a:cubicBezTo>
                      <a:pt x="886989" y="258416"/>
                      <a:pt x="844126" y="301279"/>
                      <a:pt x="844126" y="354619"/>
                    </a:cubicBezTo>
                    <a:lnTo>
                      <a:pt x="312632" y="354619"/>
                    </a:lnTo>
                    <a:cubicBezTo>
                      <a:pt x="312632" y="354619"/>
                      <a:pt x="312632" y="353666"/>
                      <a:pt x="312632" y="352714"/>
                    </a:cubicBezTo>
                    <a:cubicBezTo>
                      <a:pt x="312632" y="299374"/>
                      <a:pt x="269769" y="256511"/>
                      <a:pt x="216429" y="256511"/>
                    </a:cubicBezTo>
                    <a:cubicBezTo>
                      <a:pt x="163089" y="256511"/>
                      <a:pt x="120226" y="299374"/>
                      <a:pt x="120226" y="352714"/>
                    </a:cubicBezTo>
                    <a:cubicBezTo>
                      <a:pt x="120226" y="352714"/>
                      <a:pt x="120226" y="353666"/>
                      <a:pt x="120226" y="354619"/>
                    </a:cubicBezTo>
                    <a:lnTo>
                      <a:pt x="30692" y="354619"/>
                    </a:lnTo>
                    <a:cubicBezTo>
                      <a:pt x="14499" y="354619"/>
                      <a:pt x="212" y="341284"/>
                      <a:pt x="212" y="325091"/>
                    </a:cubicBezTo>
                    <a:lnTo>
                      <a:pt x="212" y="241271"/>
                    </a:lnTo>
                    <a:cubicBezTo>
                      <a:pt x="212" y="241271"/>
                      <a:pt x="-7408" y="201266"/>
                      <a:pt x="68792" y="181264"/>
                    </a:cubicBezTo>
                    <a:cubicBezTo>
                      <a:pt x="124037" y="166976"/>
                      <a:pt x="216429" y="148879"/>
                      <a:pt x="270722" y="134591"/>
                    </a:cubicBezTo>
                    <a:cubicBezTo>
                      <a:pt x="293582" y="128876"/>
                      <a:pt x="301201" y="117446"/>
                      <a:pt x="313584" y="106969"/>
                    </a:cubicBezTo>
                    <a:cubicBezTo>
                      <a:pt x="349779" y="75536"/>
                      <a:pt x="457412" y="1241"/>
                      <a:pt x="580284" y="28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75078C72-E58F-5FAA-AE35-2AF94B29AE27}"/>
                  </a:ext>
                </a:extLst>
              </p:cNvPr>
              <p:cNvSpPr/>
              <p:nvPr/>
            </p:nvSpPr>
            <p:spPr>
              <a:xfrm>
                <a:off x="6951414" y="2719341"/>
                <a:ext cx="182880" cy="181927"/>
              </a:xfrm>
              <a:custGeom>
                <a:avLst/>
                <a:gdLst>
                  <a:gd name="connsiteX0" fmla="*/ 92393 w 182880"/>
                  <a:gd name="connsiteY0" fmla="*/ 76200 h 181927"/>
                  <a:gd name="connsiteX1" fmla="*/ 108586 w 182880"/>
                  <a:gd name="connsiteY1" fmla="*/ 92392 h 181927"/>
                  <a:gd name="connsiteX2" fmla="*/ 92393 w 182880"/>
                  <a:gd name="connsiteY2" fmla="*/ 108585 h 181927"/>
                  <a:gd name="connsiteX3" fmla="*/ 76201 w 182880"/>
                  <a:gd name="connsiteY3" fmla="*/ 92392 h 181927"/>
                  <a:gd name="connsiteX4" fmla="*/ 92393 w 182880"/>
                  <a:gd name="connsiteY4" fmla="*/ 76200 h 181927"/>
                  <a:gd name="connsiteX5" fmla="*/ 90538 w 182880"/>
                  <a:gd name="connsiteY5" fmla="*/ 46724 h 181927"/>
                  <a:gd name="connsiteX6" fmla="*/ 59557 w 182880"/>
                  <a:gd name="connsiteY6" fmla="*/ 59557 h 181927"/>
                  <a:gd name="connsiteX7" fmla="*/ 59556 w 182880"/>
                  <a:gd name="connsiteY7" fmla="*/ 121520 h 181927"/>
                  <a:gd name="connsiteX8" fmla="*/ 121520 w 182880"/>
                  <a:gd name="connsiteY8" fmla="*/ 121520 h 181927"/>
                  <a:gd name="connsiteX9" fmla="*/ 121520 w 182880"/>
                  <a:gd name="connsiteY9" fmla="*/ 59557 h 181927"/>
                  <a:gd name="connsiteX10" fmla="*/ 90538 w 182880"/>
                  <a:gd name="connsiteY10" fmla="*/ 46724 h 181927"/>
                  <a:gd name="connsiteX11" fmla="*/ 91440 w 182880"/>
                  <a:gd name="connsiteY11" fmla="*/ 0 h 181927"/>
                  <a:gd name="connsiteX12" fmla="*/ 182880 w 182880"/>
                  <a:gd name="connsiteY12" fmla="*/ 91440 h 181927"/>
                  <a:gd name="connsiteX13" fmla="*/ 182880 w 182880"/>
                  <a:gd name="connsiteY13" fmla="*/ 93345 h 181927"/>
                  <a:gd name="connsiteX14" fmla="*/ 91440 w 182880"/>
                  <a:gd name="connsiteY14" fmla="*/ 181927 h 181927"/>
                  <a:gd name="connsiteX15" fmla="*/ 0 w 182880"/>
                  <a:gd name="connsiteY15" fmla="*/ 93345 h 181927"/>
                  <a:gd name="connsiteX16" fmla="*/ 0 w 182880"/>
                  <a:gd name="connsiteY16" fmla="*/ 91440 h 181927"/>
                  <a:gd name="connsiteX17" fmla="*/ 91440 w 182880"/>
                  <a:gd name="connsiteY17" fmla="*/ 0 h 18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880" h="181927">
                    <a:moveTo>
                      <a:pt x="92393" y="76200"/>
                    </a:moveTo>
                    <a:cubicBezTo>
                      <a:pt x="101336" y="76200"/>
                      <a:pt x="108586" y="83450"/>
                      <a:pt x="108586" y="92392"/>
                    </a:cubicBezTo>
                    <a:cubicBezTo>
                      <a:pt x="108586" y="101335"/>
                      <a:pt x="101336" y="108585"/>
                      <a:pt x="92393" y="108585"/>
                    </a:cubicBezTo>
                    <a:cubicBezTo>
                      <a:pt x="83451" y="108585"/>
                      <a:pt x="76201" y="101335"/>
                      <a:pt x="76201" y="92392"/>
                    </a:cubicBezTo>
                    <a:cubicBezTo>
                      <a:pt x="76201" y="83450"/>
                      <a:pt x="83450" y="76200"/>
                      <a:pt x="92393" y="76200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7" y="59557"/>
                    </a:cubicBezTo>
                    <a:cubicBezTo>
                      <a:pt x="42446" y="76667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0970" y="0"/>
                      <a:pt x="181927" y="40957"/>
                      <a:pt x="182880" y="91440"/>
                    </a:cubicBezTo>
                    <a:cubicBezTo>
                      <a:pt x="182880" y="91440"/>
                      <a:pt x="182880" y="92392"/>
                      <a:pt x="182880" y="93345"/>
                    </a:cubicBezTo>
                    <a:cubicBezTo>
                      <a:pt x="180975" y="141922"/>
                      <a:pt x="140970" y="181927"/>
                      <a:pt x="91440" y="181927"/>
                    </a:cubicBezTo>
                    <a:cubicBezTo>
                      <a:pt x="41910" y="181927"/>
                      <a:pt x="952" y="142875"/>
                      <a:pt x="0" y="93345"/>
                    </a:cubicBezTo>
                    <a:cubicBezTo>
                      <a:pt x="0" y="93345"/>
                      <a:pt x="0" y="92392"/>
                      <a:pt x="0" y="91440"/>
                    </a:cubicBezTo>
                    <a:cubicBezTo>
                      <a:pt x="0" y="40957"/>
                      <a:pt x="40957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5AB30CD6-C03A-EC1C-D122-F91B7AF4B5D8}"/>
                  </a:ext>
                </a:extLst>
              </p:cNvPr>
              <p:cNvSpPr/>
              <p:nvPr/>
            </p:nvSpPr>
            <p:spPr>
              <a:xfrm>
                <a:off x="7674361" y="2721244"/>
                <a:ext cx="182880" cy="182880"/>
              </a:xfrm>
              <a:custGeom>
                <a:avLst/>
                <a:gdLst>
                  <a:gd name="connsiteX0" fmla="*/ 92393 w 182880"/>
                  <a:gd name="connsiteY0" fmla="*/ 76201 h 182880"/>
                  <a:gd name="connsiteX1" fmla="*/ 108586 w 182880"/>
                  <a:gd name="connsiteY1" fmla="*/ 92393 h 182880"/>
                  <a:gd name="connsiteX2" fmla="*/ 92393 w 182880"/>
                  <a:gd name="connsiteY2" fmla="*/ 108586 h 182880"/>
                  <a:gd name="connsiteX3" fmla="*/ 76201 w 182880"/>
                  <a:gd name="connsiteY3" fmla="*/ 92393 h 182880"/>
                  <a:gd name="connsiteX4" fmla="*/ 92393 w 182880"/>
                  <a:gd name="connsiteY4" fmla="*/ 76201 h 182880"/>
                  <a:gd name="connsiteX5" fmla="*/ 90538 w 182880"/>
                  <a:gd name="connsiteY5" fmla="*/ 46724 h 182880"/>
                  <a:gd name="connsiteX6" fmla="*/ 59556 w 182880"/>
                  <a:gd name="connsiteY6" fmla="*/ 59557 h 182880"/>
                  <a:gd name="connsiteX7" fmla="*/ 59556 w 182880"/>
                  <a:gd name="connsiteY7" fmla="*/ 121520 h 182880"/>
                  <a:gd name="connsiteX8" fmla="*/ 121520 w 182880"/>
                  <a:gd name="connsiteY8" fmla="*/ 121520 h 182880"/>
                  <a:gd name="connsiteX9" fmla="*/ 121520 w 182880"/>
                  <a:gd name="connsiteY9" fmla="*/ 59557 h 182880"/>
                  <a:gd name="connsiteX10" fmla="*/ 90538 w 182880"/>
                  <a:gd name="connsiteY10" fmla="*/ 46724 h 182880"/>
                  <a:gd name="connsiteX11" fmla="*/ 91440 w 182880"/>
                  <a:gd name="connsiteY11" fmla="*/ 0 h 182880"/>
                  <a:gd name="connsiteX12" fmla="*/ 182880 w 182880"/>
                  <a:gd name="connsiteY12" fmla="*/ 91440 h 182880"/>
                  <a:gd name="connsiteX13" fmla="*/ 91440 w 182880"/>
                  <a:gd name="connsiteY13" fmla="*/ 182880 h 182880"/>
                  <a:gd name="connsiteX14" fmla="*/ 0 w 182880"/>
                  <a:gd name="connsiteY14" fmla="*/ 91440 h 182880"/>
                  <a:gd name="connsiteX15" fmla="*/ 91440 w 182880"/>
                  <a:gd name="connsiteY15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880" h="182880">
                    <a:moveTo>
                      <a:pt x="92393" y="76201"/>
                    </a:moveTo>
                    <a:cubicBezTo>
                      <a:pt x="101336" y="76201"/>
                      <a:pt x="108586" y="83451"/>
                      <a:pt x="108586" y="92393"/>
                    </a:cubicBezTo>
                    <a:cubicBezTo>
                      <a:pt x="108586" y="101336"/>
                      <a:pt x="101336" y="108586"/>
                      <a:pt x="92393" y="108586"/>
                    </a:cubicBezTo>
                    <a:cubicBezTo>
                      <a:pt x="83451" y="108586"/>
                      <a:pt x="76201" y="101336"/>
                      <a:pt x="76201" y="92393"/>
                    </a:cubicBezTo>
                    <a:cubicBezTo>
                      <a:pt x="76201" y="83451"/>
                      <a:pt x="83450" y="76201"/>
                      <a:pt x="92393" y="76201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6" y="59557"/>
                    </a:cubicBezTo>
                    <a:cubicBezTo>
                      <a:pt x="42446" y="76668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1941" y="0"/>
                      <a:pt x="182880" y="40939"/>
                      <a:pt x="182880" y="91440"/>
                    </a:cubicBezTo>
                    <a:cubicBezTo>
                      <a:pt x="182880" y="141941"/>
                      <a:pt x="141941" y="182880"/>
                      <a:pt x="91440" y="182880"/>
                    </a:cubicBezTo>
                    <a:cubicBezTo>
                      <a:pt x="40939" y="182880"/>
                      <a:pt x="0" y="141941"/>
                      <a:pt x="0" y="91440"/>
                    </a:cubicBezTo>
                    <a:cubicBezTo>
                      <a:pt x="0" y="40939"/>
                      <a:pt x="40939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BF49A208-3CBC-BC98-6670-33B4C3844257}"/>
                  </a:ext>
                </a:extLst>
              </p:cNvPr>
              <p:cNvSpPr/>
              <p:nvPr/>
            </p:nvSpPr>
            <p:spPr>
              <a:xfrm>
                <a:off x="6836162" y="2597197"/>
                <a:ext cx="1108710" cy="160242"/>
              </a:xfrm>
              <a:custGeom>
                <a:avLst/>
                <a:gdLst>
                  <a:gd name="connsiteX0" fmla="*/ 0 w 1108710"/>
                  <a:gd name="connsiteY0" fmla="*/ 88804 h 160242"/>
                  <a:gd name="connsiteX1" fmla="*/ 76200 w 1108710"/>
                  <a:gd name="connsiteY1" fmla="*/ 88804 h 160242"/>
                  <a:gd name="connsiteX2" fmla="*/ 81915 w 1108710"/>
                  <a:gd name="connsiteY2" fmla="*/ 108807 h 160242"/>
                  <a:gd name="connsiteX3" fmla="*/ 67628 w 1108710"/>
                  <a:gd name="connsiteY3" fmla="*/ 128809 h 160242"/>
                  <a:gd name="connsiteX4" fmla="*/ 61913 w 1108710"/>
                  <a:gd name="connsiteY4" fmla="*/ 132619 h 160242"/>
                  <a:gd name="connsiteX5" fmla="*/ 11430 w 1108710"/>
                  <a:gd name="connsiteY5" fmla="*/ 132619 h 160242"/>
                  <a:gd name="connsiteX6" fmla="*/ 0 w 1108710"/>
                  <a:gd name="connsiteY6" fmla="*/ 121189 h 160242"/>
                  <a:gd name="connsiteX7" fmla="*/ 0 w 1108710"/>
                  <a:gd name="connsiteY7" fmla="*/ 88804 h 160242"/>
                  <a:gd name="connsiteX8" fmla="*/ 610553 w 1108710"/>
                  <a:gd name="connsiteY8" fmla="*/ 32607 h 160242"/>
                  <a:gd name="connsiteX9" fmla="*/ 616268 w 1108710"/>
                  <a:gd name="connsiteY9" fmla="*/ 34512 h 160242"/>
                  <a:gd name="connsiteX10" fmla="*/ 616268 w 1108710"/>
                  <a:gd name="connsiteY10" fmla="*/ 158337 h 160242"/>
                  <a:gd name="connsiteX11" fmla="*/ 610553 w 1108710"/>
                  <a:gd name="connsiteY11" fmla="*/ 160242 h 160242"/>
                  <a:gd name="connsiteX12" fmla="*/ 604838 w 1108710"/>
                  <a:gd name="connsiteY12" fmla="*/ 158337 h 160242"/>
                  <a:gd name="connsiteX13" fmla="*/ 604838 w 1108710"/>
                  <a:gd name="connsiteY13" fmla="*/ 34512 h 160242"/>
                  <a:gd name="connsiteX14" fmla="*/ 610553 w 1108710"/>
                  <a:gd name="connsiteY14" fmla="*/ 32607 h 160242"/>
                  <a:gd name="connsiteX15" fmla="*/ 1099542 w 1108710"/>
                  <a:gd name="connsiteY15" fmla="*/ 341 h 160242"/>
                  <a:gd name="connsiteX16" fmla="*/ 1108710 w 1108710"/>
                  <a:gd name="connsiteY16" fmla="*/ 10699 h 160242"/>
                  <a:gd name="connsiteX17" fmla="*/ 1108710 w 1108710"/>
                  <a:gd name="connsiteY17" fmla="*/ 50704 h 160242"/>
                  <a:gd name="connsiteX18" fmla="*/ 1090612 w 1108710"/>
                  <a:gd name="connsiteY18" fmla="*/ 71659 h 160242"/>
                  <a:gd name="connsiteX19" fmla="*/ 1066800 w 1108710"/>
                  <a:gd name="connsiteY19" fmla="*/ 71659 h 160242"/>
                  <a:gd name="connsiteX20" fmla="*/ 1053465 w 1108710"/>
                  <a:gd name="connsiteY20" fmla="*/ 52609 h 160242"/>
                  <a:gd name="connsiteX21" fmla="*/ 1083945 w 1108710"/>
                  <a:gd name="connsiteY21" fmla="*/ 4984 h 160242"/>
                  <a:gd name="connsiteX22" fmla="*/ 1099542 w 1108710"/>
                  <a:gd name="connsiteY22" fmla="*/ 341 h 16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8710" h="160242">
                    <a:moveTo>
                      <a:pt x="0" y="88804"/>
                    </a:moveTo>
                    <a:cubicBezTo>
                      <a:pt x="1905" y="88804"/>
                      <a:pt x="76200" y="88804"/>
                      <a:pt x="76200" y="88804"/>
                    </a:cubicBezTo>
                    <a:cubicBezTo>
                      <a:pt x="83820" y="88804"/>
                      <a:pt x="86678" y="101187"/>
                      <a:pt x="81915" y="108807"/>
                    </a:cubicBezTo>
                    <a:lnTo>
                      <a:pt x="67628" y="128809"/>
                    </a:lnTo>
                    <a:cubicBezTo>
                      <a:pt x="65722" y="131667"/>
                      <a:pt x="63817" y="132619"/>
                      <a:pt x="61913" y="132619"/>
                    </a:cubicBezTo>
                    <a:lnTo>
                      <a:pt x="11430" y="132619"/>
                    </a:lnTo>
                    <a:cubicBezTo>
                      <a:pt x="4763" y="132619"/>
                      <a:pt x="0" y="127857"/>
                      <a:pt x="0" y="121189"/>
                    </a:cubicBezTo>
                    <a:cubicBezTo>
                      <a:pt x="0" y="108807"/>
                      <a:pt x="0" y="95472"/>
                      <a:pt x="0" y="88804"/>
                    </a:cubicBezTo>
                    <a:close/>
                    <a:moveTo>
                      <a:pt x="610553" y="32607"/>
                    </a:moveTo>
                    <a:cubicBezTo>
                      <a:pt x="613410" y="32607"/>
                      <a:pt x="616268" y="33560"/>
                      <a:pt x="616268" y="34512"/>
                    </a:cubicBezTo>
                    <a:lnTo>
                      <a:pt x="616268" y="158337"/>
                    </a:lnTo>
                    <a:cubicBezTo>
                      <a:pt x="615316" y="159289"/>
                      <a:pt x="613410" y="160242"/>
                      <a:pt x="610553" y="160242"/>
                    </a:cubicBezTo>
                    <a:cubicBezTo>
                      <a:pt x="607695" y="160242"/>
                      <a:pt x="604838" y="159289"/>
                      <a:pt x="604838" y="158337"/>
                    </a:cubicBezTo>
                    <a:lnTo>
                      <a:pt x="604838" y="34512"/>
                    </a:lnTo>
                    <a:cubicBezTo>
                      <a:pt x="604838" y="33560"/>
                      <a:pt x="607695" y="32607"/>
                      <a:pt x="610553" y="32607"/>
                    </a:cubicBezTo>
                    <a:close/>
                    <a:moveTo>
                      <a:pt x="1099542" y="341"/>
                    </a:moveTo>
                    <a:cubicBezTo>
                      <a:pt x="1104662" y="1412"/>
                      <a:pt x="1108710" y="4984"/>
                      <a:pt x="1108710" y="10699"/>
                    </a:cubicBezTo>
                    <a:lnTo>
                      <a:pt x="1108710" y="50704"/>
                    </a:lnTo>
                    <a:cubicBezTo>
                      <a:pt x="1108710" y="62134"/>
                      <a:pt x="1102995" y="72612"/>
                      <a:pt x="1090612" y="71659"/>
                    </a:cubicBezTo>
                    <a:lnTo>
                      <a:pt x="1066800" y="71659"/>
                    </a:lnTo>
                    <a:cubicBezTo>
                      <a:pt x="1056323" y="71659"/>
                      <a:pt x="1049655" y="62134"/>
                      <a:pt x="1053465" y="52609"/>
                    </a:cubicBezTo>
                    <a:cubicBezTo>
                      <a:pt x="1060133" y="35464"/>
                      <a:pt x="1066800" y="20224"/>
                      <a:pt x="1083945" y="4984"/>
                    </a:cubicBezTo>
                    <a:cubicBezTo>
                      <a:pt x="1088231" y="698"/>
                      <a:pt x="1094422" y="-731"/>
                      <a:pt x="1099542" y="3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</p:grpSp>
      </p:grpSp>
      <p:pic>
        <p:nvPicPr>
          <p:cNvPr id="4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197629C-9AEC-FE6C-64E5-AAFC0B0F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80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196;p38">
            <a:extLst>
              <a:ext uri="{FF2B5EF4-FFF2-40B4-BE49-F238E27FC236}">
                <a16:creationId xmlns:a16="http://schemas.microsoft.com/office/drawing/2014/main" xmlns="" id="{1B45F125-ABA1-A644-4587-410EB295D7A2}"/>
              </a:ext>
            </a:extLst>
          </p:cNvPr>
          <p:cNvSpPr/>
          <p:nvPr/>
        </p:nvSpPr>
        <p:spPr>
          <a:xfrm>
            <a:off x="3392358" y="5501663"/>
            <a:ext cx="879029" cy="879029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5"/>
                </a:moveTo>
                <a:cubicBezTo>
                  <a:pt x="1954" y="10175"/>
                  <a:pt x="1" y="5474"/>
                  <a:pt x="2748" y="2727"/>
                </a:cubicBezTo>
                <a:cubicBezTo>
                  <a:pt x="5495" y="1"/>
                  <a:pt x="10175" y="1934"/>
                  <a:pt x="10175" y="5820"/>
                </a:cubicBezTo>
                <a:cubicBezTo>
                  <a:pt x="10175" y="8221"/>
                  <a:pt x="8221" y="1015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B8D57F-43E2-85DF-5ABB-FABEA0838D4E}"/>
              </a:ext>
            </a:extLst>
          </p:cNvPr>
          <p:cNvSpPr txBox="1"/>
          <p:nvPr/>
        </p:nvSpPr>
        <p:spPr>
          <a:xfrm>
            <a:off x="0" y="84079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Montserrat" panose="00000500000000000000" pitchFamily="2" charset="0"/>
              </a:rPr>
              <a:t>Modelling Machine 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6BA309-89FE-3F6C-92DB-79A766A5AE95}"/>
              </a:ext>
            </a:extLst>
          </p:cNvPr>
          <p:cNvGrpSpPr/>
          <p:nvPr/>
        </p:nvGrpSpPr>
        <p:grpSpPr>
          <a:xfrm>
            <a:off x="587679" y="1935667"/>
            <a:ext cx="8135375" cy="3677803"/>
            <a:chOff x="657359" y="1171578"/>
            <a:chExt cx="7884789" cy="3564519"/>
          </a:xfrm>
        </p:grpSpPr>
        <p:sp>
          <p:nvSpPr>
            <p:cNvPr id="4" name="Google Shape;1174;p38">
              <a:extLst>
                <a:ext uri="{FF2B5EF4-FFF2-40B4-BE49-F238E27FC236}">
                  <a16:creationId xmlns:a16="http://schemas.microsoft.com/office/drawing/2014/main" xmlns="" id="{74545A0F-1C6B-B0BD-C8BC-EBB6E04F4184}"/>
                </a:ext>
              </a:extLst>
            </p:cNvPr>
            <p:cNvSpPr/>
            <p:nvPr/>
          </p:nvSpPr>
          <p:spPr>
            <a:xfrm>
              <a:off x="1873091" y="1657220"/>
              <a:ext cx="1133034" cy="381725"/>
            </a:xfrm>
            <a:custGeom>
              <a:avLst/>
              <a:gdLst/>
              <a:ahLst/>
              <a:cxnLst/>
              <a:rect l="l" t="t" r="r" b="b"/>
              <a:pathLst>
                <a:path w="13532" h="4559" fill="none" extrusionOk="0">
                  <a:moveTo>
                    <a:pt x="0" y="4558"/>
                  </a:moveTo>
                  <a:lnTo>
                    <a:pt x="4538" y="0"/>
                  </a:lnTo>
                  <a:lnTo>
                    <a:pt x="13532" y="0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" name="Google Shape;1175;p38">
              <a:extLst>
                <a:ext uri="{FF2B5EF4-FFF2-40B4-BE49-F238E27FC236}">
                  <a16:creationId xmlns:a16="http://schemas.microsoft.com/office/drawing/2014/main" xmlns="" id="{C029A1C1-8E17-B082-CE9A-B9D725A03222}"/>
                </a:ext>
              </a:extLst>
            </p:cNvPr>
            <p:cNvSpPr/>
            <p:nvPr/>
          </p:nvSpPr>
          <p:spPr>
            <a:xfrm>
              <a:off x="1873091" y="3986295"/>
              <a:ext cx="1162005" cy="381725"/>
            </a:xfrm>
            <a:custGeom>
              <a:avLst/>
              <a:gdLst/>
              <a:ahLst/>
              <a:cxnLst/>
              <a:rect l="l" t="t" r="r" b="b"/>
              <a:pathLst>
                <a:path w="13878" h="4559" fill="none" extrusionOk="0">
                  <a:moveTo>
                    <a:pt x="0" y="1"/>
                  </a:moveTo>
                  <a:lnTo>
                    <a:pt x="4538" y="4559"/>
                  </a:lnTo>
                  <a:lnTo>
                    <a:pt x="13878" y="455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" name="Google Shape;1176;p38">
              <a:extLst>
                <a:ext uri="{FF2B5EF4-FFF2-40B4-BE49-F238E27FC236}">
                  <a16:creationId xmlns:a16="http://schemas.microsoft.com/office/drawing/2014/main" xmlns="" id="{579D70B6-2E6C-EFF3-6096-35A6A7901EB4}"/>
                </a:ext>
              </a:extLst>
            </p:cNvPr>
            <p:cNvSpPr/>
            <p:nvPr/>
          </p:nvSpPr>
          <p:spPr>
            <a:xfrm>
              <a:off x="2450672" y="3384852"/>
              <a:ext cx="579328" cy="86995"/>
            </a:xfrm>
            <a:custGeom>
              <a:avLst/>
              <a:gdLst/>
              <a:ahLst/>
              <a:cxnLst/>
              <a:rect l="l" t="t" r="r" b="b"/>
              <a:pathLst>
                <a:path w="6919" h="1039" fill="none" extrusionOk="0">
                  <a:moveTo>
                    <a:pt x="0" y="1"/>
                  </a:moveTo>
                  <a:lnTo>
                    <a:pt x="2951" y="1039"/>
                  </a:lnTo>
                  <a:lnTo>
                    <a:pt x="6919" y="103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" name="Google Shape;1177;p38">
              <a:extLst>
                <a:ext uri="{FF2B5EF4-FFF2-40B4-BE49-F238E27FC236}">
                  <a16:creationId xmlns:a16="http://schemas.microsoft.com/office/drawing/2014/main" xmlns="" id="{80F8BC6E-F488-A338-D723-765B56CE9F17}"/>
                </a:ext>
              </a:extLst>
            </p:cNvPr>
            <p:cNvSpPr/>
            <p:nvPr/>
          </p:nvSpPr>
          <p:spPr>
            <a:xfrm>
              <a:off x="2450672" y="2563614"/>
              <a:ext cx="579328" cy="88670"/>
            </a:xfrm>
            <a:custGeom>
              <a:avLst/>
              <a:gdLst/>
              <a:ahLst/>
              <a:cxnLst/>
              <a:rect l="l" t="t" r="r" b="b"/>
              <a:pathLst>
                <a:path w="6919" h="1059" fill="none" extrusionOk="0">
                  <a:moveTo>
                    <a:pt x="0" y="1059"/>
                  </a:moveTo>
                  <a:lnTo>
                    <a:pt x="2951" y="1"/>
                  </a:lnTo>
                  <a:lnTo>
                    <a:pt x="6919" y="1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8" name="Google Shape;1178;p38">
              <a:extLst>
                <a:ext uri="{FF2B5EF4-FFF2-40B4-BE49-F238E27FC236}">
                  <a16:creationId xmlns:a16="http://schemas.microsoft.com/office/drawing/2014/main" xmlns="" id="{0C26F213-C7BE-8013-5F59-BE12272EEF1F}"/>
                </a:ext>
              </a:extLst>
            </p:cNvPr>
            <p:cNvSpPr/>
            <p:nvPr/>
          </p:nvSpPr>
          <p:spPr>
            <a:xfrm>
              <a:off x="1460713" y="3703450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8344" y="1"/>
                  </a:moveTo>
                  <a:cubicBezTo>
                    <a:pt x="6146" y="2219"/>
                    <a:pt x="3134" y="3460"/>
                    <a:pt x="1" y="3460"/>
                  </a:cubicBezTo>
                  <a:lnTo>
                    <a:pt x="1" y="4844"/>
                  </a:lnTo>
                  <a:cubicBezTo>
                    <a:pt x="1140" y="4844"/>
                    <a:pt x="2300" y="4681"/>
                    <a:pt x="3419" y="4396"/>
                  </a:cubicBezTo>
                  <a:cubicBezTo>
                    <a:pt x="5658" y="3786"/>
                    <a:pt x="7693" y="2606"/>
                    <a:pt x="9320" y="97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9" name="Google Shape;1179;p38">
              <a:extLst>
                <a:ext uri="{FF2B5EF4-FFF2-40B4-BE49-F238E27FC236}">
                  <a16:creationId xmlns:a16="http://schemas.microsoft.com/office/drawing/2014/main" xmlns="" id="{3C49D7CC-D2E0-55F2-106C-9A2AF9C4F6E8}"/>
                </a:ext>
              </a:extLst>
            </p:cNvPr>
            <p:cNvSpPr/>
            <p:nvPr/>
          </p:nvSpPr>
          <p:spPr>
            <a:xfrm>
              <a:off x="1748666" y="3854250"/>
              <a:ext cx="257386" cy="233523"/>
            </a:xfrm>
            <a:custGeom>
              <a:avLst/>
              <a:gdLst/>
              <a:ahLst/>
              <a:cxnLst/>
              <a:rect l="l" t="t" r="r" b="b"/>
              <a:pathLst>
                <a:path w="3074" h="2789" extrusionOk="0">
                  <a:moveTo>
                    <a:pt x="1527" y="1"/>
                  </a:moveTo>
                  <a:cubicBezTo>
                    <a:pt x="1166" y="1"/>
                    <a:pt x="804" y="133"/>
                    <a:pt x="530" y="398"/>
                  </a:cubicBezTo>
                  <a:cubicBezTo>
                    <a:pt x="1" y="947"/>
                    <a:pt x="1" y="1842"/>
                    <a:pt x="530" y="2392"/>
                  </a:cubicBezTo>
                  <a:cubicBezTo>
                    <a:pt x="804" y="2656"/>
                    <a:pt x="1166" y="2789"/>
                    <a:pt x="1527" y="2789"/>
                  </a:cubicBezTo>
                  <a:cubicBezTo>
                    <a:pt x="1888" y="2789"/>
                    <a:pt x="2249" y="2656"/>
                    <a:pt x="2524" y="2392"/>
                  </a:cubicBezTo>
                  <a:cubicBezTo>
                    <a:pt x="3073" y="1842"/>
                    <a:pt x="3073" y="947"/>
                    <a:pt x="2524" y="398"/>
                  </a:cubicBezTo>
                  <a:cubicBezTo>
                    <a:pt x="2249" y="133"/>
                    <a:pt x="1888" y="1"/>
                    <a:pt x="1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0" name="Google Shape;1180;p38">
              <a:extLst>
                <a:ext uri="{FF2B5EF4-FFF2-40B4-BE49-F238E27FC236}">
                  <a16:creationId xmlns:a16="http://schemas.microsoft.com/office/drawing/2014/main" xmlns="" id="{31F1FC8A-F056-CFAA-BCD8-4FFC4A477AE7}"/>
                </a:ext>
              </a:extLst>
            </p:cNvPr>
            <p:cNvSpPr/>
            <p:nvPr/>
          </p:nvSpPr>
          <p:spPr>
            <a:xfrm>
              <a:off x="1815149" y="3909681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1" name="Google Shape;1181;p38">
              <a:extLst>
                <a:ext uri="{FF2B5EF4-FFF2-40B4-BE49-F238E27FC236}">
                  <a16:creationId xmlns:a16="http://schemas.microsoft.com/office/drawing/2014/main" xmlns="" id="{00BC7D61-4B7E-AF38-B15B-9DC3DB7EDD52}"/>
                </a:ext>
              </a:extLst>
            </p:cNvPr>
            <p:cNvSpPr/>
            <p:nvPr/>
          </p:nvSpPr>
          <p:spPr>
            <a:xfrm>
              <a:off x="1460713" y="1899121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6594" y="1771"/>
                  </a:moveTo>
                  <a:cubicBezTo>
                    <a:pt x="5597" y="1181"/>
                    <a:pt x="4518" y="733"/>
                    <a:pt x="3419" y="448"/>
                  </a:cubicBezTo>
                  <a:cubicBezTo>
                    <a:pt x="2300" y="143"/>
                    <a:pt x="1140" y="1"/>
                    <a:pt x="1" y="1"/>
                  </a:cubicBezTo>
                  <a:lnTo>
                    <a:pt x="1" y="1384"/>
                  </a:lnTo>
                  <a:cubicBezTo>
                    <a:pt x="3134" y="1384"/>
                    <a:pt x="6146" y="2626"/>
                    <a:pt x="8344" y="4844"/>
                  </a:cubicBezTo>
                  <a:lnTo>
                    <a:pt x="9320" y="3867"/>
                  </a:lnTo>
                  <a:cubicBezTo>
                    <a:pt x="8506" y="3053"/>
                    <a:pt x="7591" y="2341"/>
                    <a:pt x="6594" y="17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" name="Google Shape;1182;p38">
              <a:extLst>
                <a:ext uri="{FF2B5EF4-FFF2-40B4-BE49-F238E27FC236}">
                  <a16:creationId xmlns:a16="http://schemas.microsoft.com/office/drawing/2014/main" xmlns="" id="{FB075453-7B09-F50D-7D0A-F1E7BAFFB287}"/>
                </a:ext>
              </a:extLst>
            </p:cNvPr>
            <p:cNvSpPr/>
            <p:nvPr/>
          </p:nvSpPr>
          <p:spPr>
            <a:xfrm>
              <a:off x="1748666" y="1920891"/>
              <a:ext cx="257386" cy="234360"/>
            </a:xfrm>
            <a:custGeom>
              <a:avLst/>
              <a:gdLst/>
              <a:ahLst/>
              <a:cxnLst/>
              <a:rect l="l" t="t" r="r" b="b"/>
              <a:pathLst>
                <a:path w="3074" h="2799" extrusionOk="0">
                  <a:moveTo>
                    <a:pt x="1527" y="0"/>
                  </a:moveTo>
                  <a:cubicBezTo>
                    <a:pt x="1166" y="0"/>
                    <a:pt x="804" y="138"/>
                    <a:pt x="530" y="412"/>
                  </a:cubicBezTo>
                  <a:cubicBezTo>
                    <a:pt x="1" y="941"/>
                    <a:pt x="1" y="1837"/>
                    <a:pt x="530" y="2386"/>
                  </a:cubicBezTo>
                  <a:cubicBezTo>
                    <a:pt x="804" y="2661"/>
                    <a:pt x="1166" y="2798"/>
                    <a:pt x="1527" y="2798"/>
                  </a:cubicBezTo>
                  <a:cubicBezTo>
                    <a:pt x="1888" y="2798"/>
                    <a:pt x="2249" y="2661"/>
                    <a:pt x="2524" y="2386"/>
                  </a:cubicBezTo>
                  <a:cubicBezTo>
                    <a:pt x="3073" y="1837"/>
                    <a:pt x="3073" y="941"/>
                    <a:pt x="2524" y="412"/>
                  </a:cubicBezTo>
                  <a:cubicBezTo>
                    <a:pt x="2249" y="138"/>
                    <a:pt x="1888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3" name="Google Shape;1183;p38">
              <a:extLst>
                <a:ext uri="{FF2B5EF4-FFF2-40B4-BE49-F238E27FC236}">
                  <a16:creationId xmlns:a16="http://schemas.microsoft.com/office/drawing/2014/main" xmlns="" id="{F55652E5-AAA0-F467-B9AC-DC72C1EF603B}"/>
                </a:ext>
              </a:extLst>
            </p:cNvPr>
            <p:cNvSpPr/>
            <p:nvPr/>
          </p:nvSpPr>
          <p:spPr>
            <a:xfrm>
              <a:off x="1815149" y="1975819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4" name="Google Shape;1184;p38">
              <a:extLst>
                <a:ext uri="{FF2B5EF4-FFF2-40B4-BE49-F238E27FC236}">
                  <a16:creationId xmlns:a16="http://schemas.microsoft.com/office/drawing/2014/main" xmlns="" id="{E352A58F-BD3B-ED19-2C78-BE7F51B0477D}"/>
                </a:ext>
              </a:extLst>
            </p:cNvPr>
            <p:cNvSpPr/>
            <p:nvPr/>
          </p:nvSpPr>
          <p:spPr>
            <a:xfrm>
              <a:off x="2159286" y="3003204"/>
              <a:ext cx="405588" cy="782122"/>
            </a:xfrm>
            <a:custGeom>
              <a:avLst/>
              <a:gdLst/>
              <a:ahLst/>
              <a:cxnLst/>
              <a:rect l="l" t="t" r="r" b="b"/>
              <a:pathLst>
                <a:path w="4844" h="9341" extrusionOk="0">
                  <a:moveTo>
                    <a:pt x="3460" y="1"/>
                  </a:moveTo>
                  <a:cubicBezTo>
                    <a:pt x="3460" y="1038"/>
                    <a:pt x="3338" y="2056"/>
                    <a:pt x="3073" y="3053"/>
                  </a:cubicBezTo>
                  <a:cubicBezTo>
                    <a:pt x="2809" y="4070"/>
                    <a:pt x="2402" y="5027"/>
                    <a:pt x="1873" y="5922"/>
                  </a:cubicBezTo>
                  <a:cubicBezTo>
                    <a:pt x="1364" y="6817"/>
                    <a:pt x="733" y="7631"/>
                    <a:pt x="1" y="8364"/>
                  </a:cubicBezTo>
                  <a:lnTo>
                    <a:pt x="977" y="9341"/>
                  </a:lnTo>
                  <a:cubicBezTo>
                    <a:pt x="2626" y="7692"/>
                    <a:pt x="3786" y="5658"/>
                    <a:pt x="4396" y="3419"/>
                  </a:cubicBezTo>
                  <a:cubicBezTo>
                    <a:pt x="4701" y="2300"/>
                    <a:pt x="4844" y="1161"/>
                    <a:pt x="4844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5" name="Google Shape;1185;p38">
              <a:extLst>
                <a:ext uri="{FF2B5EF4-FFF2-40B4-BE49-F238E27FC236}">
                  <a16:creationId xmlns:a16="http://schemas.microsoft.com/office/drawing/2014/main" xmlns="" id="{F23A1827-025A-1D61-E9DE-423B4D9DD3C2}"/>
                </a:ext>
              </a:extLst>
            </p:cNvPr>
            <p:cNvSpPr/>
            <p:nvPr/>
          </p:nvSpPr>
          <p:spPr>
            <a:xfrm>
              <a:off x="2314357" y="3272652"/>
              <a:ext cx="252195" cy="234779"/>
            </a:xfrm>
            <a:custGeom>
              <a:avLst/>
              <a:gdLst/>
              <a:ahLst/>
              <a:cxnLst/>
              <a:rect l="l" t="t" r="r" b="b"/>
              <a:pathLst>
                <a:path w="3012" h="2804" extrusionOk="0">
                  <a:moveTo>
                    <a:pt x="1500" y="1"/>
                  </a:moveTo>
                  <a:cubicBezTo>
                    <a:pt x="1428" y="1"/>
                    <a:pt x="1355" y="6"/>
                    <a:pt x="1282" y="18"/>
                  </a:cubicBezTo>
                  <a:cubicBezTo>
                    <a:pt x="509" y="161"/>
                    <a:pt x="0" y="873"/>
                    <a:pt x="123" y="1626"/>
                  </a:cubicBezTo>
                  <a:cubicBezTo>
                    <a:pt x="232" y="2322"/>
                    <a:pt x="821" y="2804"/>
                    <a:pt x="1501" y="2804"/>
                  </a:cubicBezTo>
                  <a:cubicBezTo>
                    <a:pt x="1577" y="2804"/>
                    <a:pt x="1653" y="2798"/>
                    <a:pt x="1730" y="2785"/>
                  </a:cubicBezTo>
                  <a:cubicBezTo>
                    <a:pt x="2483" y="2663"/>
                    <a:pt x="3012" y="1951"/>
                    <a:pt x="2890" y="1178"/>
                  </a:cubicBezTo>
                  <a:cubicBezTo>
                    <a:pt x="2780" y="498"/>
                    <a:pt x="2171" y="1"/>
                    <a:pt x="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6" name="Google Shape;1186;p38">
              <a:extLst>
                <a:ext uri="{FF2B5EF4-FFF2-40B4-BE49-F238E27FC236}">
                  <a16:creationId xmlns:a16="http://schemas.microsoft.com/office/drawing/2014/main" xmlns="" id="{ECD82A6A-EA16-79CE-916E-B0D73A9F9197}"/>
                </a:ext>
              </a:extLst>
            </p:cNvPr>
            <p:cNvSpPr/>
            <p:nvPr/>
          </p:nvSpPr>
          <p:spPr>
            <a:xfrm>
              <a:off x="2377407" y="3328668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53"/>
                  </a:moveTo>
                  <a:cubicBezTo>
                    <a:pt x="1486" y="1160"/>
                    <a:pt x="1160" y="1486"/>
                    <a:pt x="753" y="1486"/>
                  </a:cubicBezTo>
                  <a:cubicBezTo>
                    <a:pt x="346" y="1486"/>
                    <a:pt x="0" y="1160"/>
                    <a:pt x="0" y="753"/>
                  </a:cubicBezTo>
                  <a:cubicBezTo>
                    <a:pt x="0" y="346"/>
                    <a:pt x="346" y="0"/>
                    <a:pt x="753" y="0"/>
                  </a:cubicBezTo>
                  <a:cubicBezTo>
                    <a:pt x="1160" y="0"/>
                    <a:pt x="1486" y="346"/>
                    <a:pt x="1486" y="75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7" name="Google Shape;1187;p38">
              <a:extLst>
                <a:ext uri="{FF2B5EF4-FFF2-40B4-BE49-F238E27FC236}">
                  <a16:creationId xmlns:a16="http://schemas.microsoft.com/office/drawing/2014/main" xmlns="" id="{61434C1F-ED34-FDE4-42AE-5F9C751C146B}"/>
                </a:ext>
              </a:extLst>
            </p:cNvPr>
            <p:cNvSpPr/>
            <p:nvPr/>
          </p:nvSpPr>
          <p:spPr>
            <a:xfrm>
              <a:off x="2159286" y="2222826"/>
              <a:ext cx="405588" cy="780447"/>
            </a:xfrm>
            <a:custGeom>
              <a:avLst/>
              <a:gdLst/>
              <a:ahLst/>
              <a:cxnLst/>
              <a:rect l="l" t="t" r="r" b="b"/>
              <a:pathLst>
                <a:path w="4844" h="9321" extrusionOk="0">
                  <a:moveTo>
                    <a:pt x="4396" y="5902"/>
                  </a:moveTo>
                  <a:cubicBezTo>
                    <a:pt x="3806" y="3664"/>
                    <a:pt x="2626" y="1629"/>
                    <a:pt x="977" y="1"/>
                  </a:cubicBezTo>
                  <a:lnTo>
                    <a:pt x="1" y="978"/>
                  </a:lnTo>
                  <a:cubicBezTo>
                    <a:pt x="733" y="1710"/>
                    <a:pt x="1364" y="2524"/>
                    <a:pt x="1873" y="3420"/>
                  </a:cubicBezTo>
                  <a:cubicBezTo>
                    <a:pt x="2402" y="4315"/>
                    <a:pt x="2788" y="5271"/>
                    <a:pt x="3073" y="6268"/>
                  </a:cubicBezTo>
                  <a:cubicBezTo>
                    <a:pt x="3338" y="7265"/>
                    <a:pt x="3460" y="8283"/>
                    <a:pt x="3460" y="9321"/>
                  </a:cubicBezTo>
                  <a:lnTo>
                    <a:pt x="4844" y="9321"/>
                  </a:lnTo>
                  <a:cubicBezTo>
                    <a:pt x="4844" y="8161"/>
                    <a:pt x="4701" y="7021"/>
                    <a:pt x="4396" y="590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8" name="Google Shape;1188;p38">
              <a:extLst>
                <a:ext uri="{FF2B5EF4-FFF2-40B4-BE49-F238E27FC236}">
                  <a16:creationId xmlns:a16="http://schemas.microsoft.com/office/drawing/2014/main" xmlns="" id="{C0026869-8612-84BB-AA4C-2862A4D9F932}"/>
                </a:ext>
              </a:extLst>
            </p:cNvPr>
            <p:cNvSpPr/>
            <p:nvPr/>
          </p:nvSpPr>
          <p:spPr>
            <a:xfrm>
              <a:off x="2333113" y="2519320"/>
              <a:ext cx="233439" cy="233523"/>
            </a:xfrm>
            <a:custGeom>
              <a:avLst/>
              <a:gdLst/>
              <a:ahLst/>
              <a:cxnLst/>
              <a:rect l="l" t="t" r="r" b="b"/>
              <a:pathLst>
                <a:path w="2788" h="2789" extrusionOk="0">
                  <a:moveTo>
                    <a:pt x="1404" y="1"/>
                  </a:moveTo>
                  <a:cubicBezTo>
                    <a:pt x="631" y="1"/>
                    <a:pt x="0" y="631"/>
                    <a:pt x="0" y="1405"/>
                  </a:cubicBezTo>
                  <a:cubicBezTo>
                    <a:pt x="0" y="2158"/>
                    <a:pt x="631" y="2788"/>
                    <a:pt x="1404" y="2788"/>
                  </a:cubicBezTo>
                  <a:cubicBezTo>
                    <a:pt x="2178" y="2788"/>
                    <a:pt x="2788" y="2158"/>
                    <a:pt x="2788" y="1405"/>
                  </a:cubicBezTo>
                  <a:cubicBezTo>
                    <a:pt x="2788" y="631"/>
                    <a:pt x="2178" y="1"/>
                    <a:pt x="1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9" name="Google Shape;1189;p38">
              <a:extLst>
                <a:ext uri="{FF2B5EF4-FFF2-40B4-BE49-F238E27FC236}">
                  <a16:creationId xmlns:a16="http://schemas.microsoft.com/office/drawing/2014/main" xmlns="" id="{75EA0934-857F-FB7E-58DA-4FA886BF740B}"/>
                </a:ext>
              </a:extLst>
            </p:cNvPr>
            <p:cNvSpPr/>
            <p:nvPr/>
          </p:nvSpPr>
          <p:spPr>
            <a:xfrm>
              <a:off x="2387622" y="2573829"/>
              <a:ext cx="124423" cy="124507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1486" y="754"/>
                  </a:moveTo>
                  <a:cubicBezTo>
                    <a:pt x="1486" y="1161"/>
                    <a:pt x="1160" y="1486"/>
                    <a:pt x="753" y="1486"/>
                  </a:cubicBezTo>
                  <a:cubicBezTo>
                    <a:pt x="326" y="1486"/>
                    <a:pt x="0" y="1161"/>
                    <a:pt x="0" y="754"/>
                  </a:cubicBezTo>
                  <a:cubicBezTo>
                    <a:pt x="0" y="326"/>
                    <a:pt x="326" y="1"/>
                    <a:pt x="753" y="1"/>
                  </a:cubicBezTo>
                  <a:cubicBezTo>
                    <a:pt x="1160" y="1"/>
                    <a:pt x="1486" y="326"/>
                    <a:pt x="1486" y="754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" name="Google Shape;1190;p38">
              <a:extLst>
                <a:ext uri="{FF2B5EF4-FFF2-40B4-BE49-F238E27FC236}">
                  <a16:creationId xmlns:a16="http://schemas.microsoft.com/office/drawing/2014/main" xmlns="" id="{6B9E55F2-CA8B-4D23-3D3A-A0383ECF3209}"/>
                </a:ext>
              </a:extLst>
            </p:cNvPr>
            <p:cNvSpPr/>
            <p:nvPr/>
          </p:nvSpPr>
          <p:spPr>
            <a:xfrm>
              <a:off x="3370715" y="1171578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75"/>
                    <a:pt x="2748" y="2748"/>
                  </a:cubicBezTo>
                  <a:cubicBezTo>
                    <a:pt x="5495" y="1"/>
                    <a:pt x="10175" y="1934"/>
                    <a:pt x="10175" y="5821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1" name="Google Shape;1191;p38">
              <a:extLst>
                <a:ext uri="{FF2B5EF4-FFF2-40B4-BE49-F238E27FC236}">
                  <a16:creationId xmlns:a16="http://schemas.microsoft.com/office/drawing/2014/main" xmlns="" id="{FD189C50-9BCA-3A81-6DD9-6BC4EF99F3B1}"/>
                </a:ext>
              </a:extLst>
            </p:cNvPr>
            <p:cNvSpPr/>
            <p:nvPr/>
          </p:nvSpPr>
          <p:spPr>
            <a:xfrm>
              <a:off x="3174783" y="1335189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0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5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6"/>
                    <a:pt x="1588" y="2157"/>
                  </a:cubicBezTo>
                  <a:lnTo>
                    <a:pt x="123" y="3602"/>
                  </a:lnTo>
                  <a:cubicBezTo>
                    <a:pt x="0" y="3745"/>
                    <a:pt x="0" y="3968"/>
                    <a:pt x="123" y="4111"/>
                  </a:cubicBezTo>
                  <a:lnTo>
                    <a:pt x="1567" y="5576"/>
                  </a:lnTo>
                  <a:cubicBezTo>
                    <a:pt x="1649" y="5637"/>
                    <a:pt x="1771" y="5596"/>
                    <a:pt x="1771" y="5494"/>
                  </a:cubicBezTo>
                  <a:lnTo>
                    <a:pt x="1771" y="4660"/>
                  </a:lnTo>
                  <a:cubicBezTo>
                    <a:pt x="1771" y="4518"/>
                    <a:pt x="1873" y="4416"/>
                    <a:pt x="2015" y="4416"/>
                  </a:cubicBezTo>
                  <a:lnTo>
                    <a:pt x="3989" y="4416"/>
                  </a:lnTo>
                  <a:cubicBezTo>
                    <a:pt x="4233" y="4416"/>
                    <a:pt x="4436" y="4558"/>
                    <a:pt x="4477" y="480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8575" dist="19050" dir="72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" name="Google Shape;1192;p38">
              <a:extLst>
                <a:ext uri="{FF2B5EF4-FFF2-40B4-BE49-F238E27FC236}">
                  <a16:creationId xmlns:a16="http://schemas.microsoft.com/office/drawing/2014/main" xmlns="" id="{74100B06-AD47-D7F3-75F5-C33503F7A6E8}"/>
                </a:ext>
              </a:extLst>
            </p:cNvPr>
            <p:cNvSpPr/>
            <p:nvPr/>
          </p:nvSpPr>
          <p:spPr>
            <a:xfrm>
              <a:off x="3370715" y="2974233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95"/>
                    <a:pt x="2748" y="2748"/>
                  </a:cubicBezTo>
                  <a:cubicBezTo>
                    <a:pt x="5495" y="1"/>
                    <a:pt x="10175" y="1954"/>
                    <a:pt x="10175" y="5820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3" name="Google Shape;1193;p38">
              <a:extLst>
                <a:ext uri="{FF2B5EF4-FFF2-40B4-BE49-F238E27FC236}">
                  <a16:creationId xmlns:a16="http://schemas.microsoft.com/office/drawing/2014/main" xmlns="" id="{14EBA431-52C6-CC28-CBD2-1FDFBDAE95E5}"/>
                </a:ext>
              </a:extLst>
            </p:cNvPr>
            <p:cNvSpPr/>
            <p:nvPr/>
          </p:nvSpPr>
          <p:spPr>
            <a:xfrm>
              <a:off x="3174783" y="3136086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22"/>
                    <a:pt x="4477" y="2972"/>
                  </a:cubicBezTo>
                  <a:cubicBezTo>
                    <a:pt x="4416" y="3196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36"/>
                    <a:pt x="1771" y="3094"/>
                  </a:cubicBezTo>
                  <a:lnTo>
                    <a:pt x="1771" y="2260"/>
                  </a:lnTo>
                  <a:cubicBezTo>
                    <a:pt x="1771" y="2158"/>
                    <a:pt x="1649" y="211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2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9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16" y="4579"/>
                    <a:pt x="4477" y="4803"/>
                  </a:cubicBezTo>
                  <a:cubicBezTo>
                    <a:pt x="5250" y="7835"/>
                    <a:pt x="9117" y="8690"/>
                    <a:pt x="11090" y="6289"/>
                  </a:cubicBezTo>
                  <a:cubicBezTo>
                    <a:pt x="13064" y="3867"/>
                    <a:pt x="11457" y="245"/>
                    <a:pt x="8343" y="8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8575" dist="19050" dir="100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4" name="Google Shape;1194;p38">
              <a:extLst>
                <a:ext uri="{FF2B5EF4-FFF2-40B4-BE49-F238E27FC236}">
                  <a16:creationId xmlns:a16="http://schemas.microsoft.com/office/drawing/2014/main" xmlns="" id="{75D8F307-D81D-EA85-8490-246F8B08BB9A}"/>
                </a:ext>
              </a:extLst>
            </p:cNvPr>
            <p:cNvSpPr/>
            <p:nvPr/>
          </p:nvSpPr>
          <p:spPr>
            <a:xfrm>
              <a:off x="3370715" y="2091703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4"/>
                  </a:moveTo>
                  <a:cubicBezTo>
                    <a:pt x="1954" y="10174"/>
                    <a:pt x="1" y="5474"/>
                    <a:pt x="2748" y="2747"/>
                  </a:cubicBezTo>
                  <a:cubicBezTo>
                    <a:pt x="5495" y="0"/>
                    <a:pt x="10175" y="1933"/>
                    <a:pt x="10175" y="5820"/>
                  </a:cubicBezTo>
                  <a:cubicBezTo>
                    <a:pt x="10175" y="8221"/>
                    <a:pt x="8221" y="10174"/>
                    <a:pt x="5820" y="1017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5" name="Google Shape;1195;p38">
              <a:extLst>
                <a:ext uri="{FF2B5EF4-FFF2-40B4-BE49-F238E27FC236}">
                  <a16:creationId xmlns:a16="http://schemas.microsoft.com/office/drawing/2014/main" xmlns="" id="{DB5FBBB0-A107-A245-DF0E-20D0868DC3EF}"/>
                </a:ext>
              </a:extLst>
            </p:cNvPr>
            <p:cNvSpPr/>
            <p:nvPr/>
          </p:nvSpPr>
          <p:spPr>
            <a:xfrm>
              <a:off x="3174783" y="2255231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7"/>
                    <a:pt x="1588" y="2158"/>
                  </a:cubicBezTo>
                  <a:lnTo>
                    <a:pt x="123" y="3602"/>
                  </a:lnTo>
                  <a:cubicBezTo>
                    <a:pt x="0" y="3745"/>
                    <a:pt x="0" y="3969"/>
                    <a:pt x="123" y="4111"/>
                  </a:cubicBezTo>
                  <a:lnTo>
                    <a:pt x="1588" y="5556"/>
                  </a:lnTo>
                  <a:cubicBezTo>
                    <a:pt x="1649" y="5637"/>
                    <a:pt x="1771" y="5576"/>
                    <a:pt x="1771" y="5474"/>
                  </a:cubicBezTo>
                  <a:lnTo>
                    <a:pt x="1771" y="4660"/>
                  </a:lnTo>
                  <a:cubicBezTo>
                    <a:pt x="1771" y="451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59"/>
                    <a:pt x="4477" y="478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8575" dist="19050" dir="822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6" name="Google Shape;1196;p38">
              <a:extLst>
                <a:ext uri="{FF2B5EF4-FFF2-40B4-BE49-F238E27FC236}">
                  <a16:creationId xmlns:a16="http://schemas.microsoft.com/office/drawing/2014/main" xmlns="" id="{8B63E29B-B9E5-9358-117C-9613AE37824B}"/>
                </a:ext>
              </a:extLst>
            </p:cNvPr>
            <p:cNvSpPr/>
            <p:nvPr/>
          </p:nvSpPr>
          <p:spPr>
            <a:xfrm>
              <a:off x="3370715" y="3848305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5"/>
                  </a:moveTo>
                  <a:cubicBezTo>
                    <a:pt x="1954" y="10175"/>
                    <a:pt x="1" y="5474"/>
                    <a:pt x="2748" y="2727"/>
                  </a:cubicBezTo>
                  <a:cubicBezTo>
                    <a:pt x="5495" y="1"/>
                    <a:pt x="10175" y="1934"/>
                    <a:pt x="10175" y="5820"/>
                  </a:cubicBezTo>
                  <a:cubicBezTo>
                    <a:pt x="10175" y="8221"/>
                    <a:pt x="8221" y="1015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7" name="Google Shape;1197;p38">
              <a:extLst>
                <a:ext uri="{FF2B5EF4-FFF2-40B4-BE49-F238E27FC236}">
                  <a16:creationId xmlns:a16="http://schemas.microsoft.com/office/drawing/2014/main" xmlns="" id="{6E10BC8C-90EF-5F1E-EF6B-9F93865C5736}"/>
                </a:ext>
              </a:extLst>
            </p:cNvPr>
            <p:cNvSpPr/>
            <p:nvPr/>
          </p:nvSpPr>
          <p:spPr>
            <a:xfrm>
              <a:off x="3174783" y="4010158"/>
              <a:ext cx="1093932" cy="725939"/>
            </a:xfrm>
            <a:custGeom>
              <a:avLst/>
              <a:gdLst/>
              <a:ahLst/>
              <a:cxnLst/>
              <a:rect l="l" t="t" r="r" b="b"/>
              <a:pathLst>
                <a:path w="13065" h="867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72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94"/>
                  </a:cubicBezTo>
                  <a:lnTo>
                    <a:pt x="1771" y="2259"/>
                  </a:lnTo>
                  <a:cubicBezTo>
                    <a:pt x="1771" y="2158"/>
                    <a:pt x="1649" y="209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1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79"/>
                    <a:pt x="4477" y="4803"/>
                  </a:cubicBezTo>
                  <a:cubicBezTo>
                    <a:pt x="5250" y="7815"/>
                    <a:pt x="9117" y="8669"/>
                    <a:pt x="11090" y="6268"/>
                  </a:cubicBezTo>
                  <a:cubicBezTo>
                    <a:pt x="13064" y="3847"/>
                    <a:pt x="11457" y="225"/>
                    <a:pt x="8343" y="8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28575" dist="19050" dir="151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8" name="Google Shape;1198;p38">
              <a:extLst>
                <a:ext uri="{FF2B5EF4-FFF2-40B4-BE49-F238E27FC236}">
                  <a16:creationId xmlns:a16="http://schemas.microsoft.com/office/drawing/2014/main" xmlns="" id="{2EE6106C-ECCF-BDFB-FCFE-832BFB9D0ADE}"/>
                </a:ext>
              </a:extLst>
            </p:cNvPr>
            <p:cNvSpPr txBox="1"/>
            <p:nvPr/>
          </p:nvSpPr>
          <p:spPr>
            <a:xfrm>
              <a:off x="4222668" y="4063125"/>
              <a:ext cx="4157883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r"/>
              <a:endParaRPr lang="en-US" sz="1350" dirty="0">
                <a:latin typeface="Lora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29" name="Google Shape;1199;p38">
              <a:extLst>
                <a:ext uri="{FF2B5EF4-FFF2-40B4-BE49-F238E27FC236}">
                  <a16:creationId xmlns:a16="http://schemas.microsoft.com/office/drawing/2014/main" xmlns="" id="{B1165A00-DF34-ECB0-9836-41BED003D3B9}"/>
                </a:ext>
              </a:extLst>
            </p:cNvPr>
            <p:cNvSpPr txBox="1"/>
            <p:nvPr/>
          </p:nvSpPr>
          <p:spPr>
            <a:xfrm>
              <a:off x="4384265" y="1385022"/>
              <a:ext cx="3321965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-ID" sz="2400" i="0" dirty="0">
                  <a:solidFill>
                    <a:srgbClr val="212121"/>
                  </a:solidFill>
                  <a:effectLst/>
                  <a:latin typeface="Montserrat" panose="00000500000000000000" pitchFamily="2" charset="0"/>
                </a:rPr>
                <a:t>Linear Regression</a:t>
              </a:r>
              <a:endParaRPr sz="2400" dirty="0">
                <a:highlight>
                  <a:srgbClr val="FFFFFF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1200;p38">
              <a:extLst>
                <a:ext uri="{FF2B5EF4-FFF2-40B4-BE49-F238E27FC236}">
                  <a16:creationId xmlns:a16="http://schemas.microsoft.com/office/drawing/2014/main" xmlns="" id="{3252BA3A-40A6-CB10-94C0-CBE0EC283EA1}"/>
                </a:ext>
              </a:extLst>
            </p:cNvPr>
            <p:cNvSpPr txBox="1"/>
            <p:nvPr/>
          </p:nvSpPr>
          <p:spPr>
            <a:xfrm>
              <a:off x="4384265" y="2314210"/>
              <a:ext cx="3676693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-ID" sz="24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KNN</a:t>
              </a:r>
              <a:r>
                <a:rPr lang="en-ID" sz="140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ID" sz="24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Regressor</a:t>
              </a:r>
              <a:endParaRPr lang="en-US" sz="2400" dirty="0">
                <a:solidFill>
                  <a:srgbClr val="212121"/>
                </a:solidFill>
                <a:latin typeface="Montserrat" panose="00000500000000000000" pitchFamily="2" charset="0"/>
                <a:sym typeface="Roboto"/>
              </a:endParaRPr>
            </a:p>
          </p:txBody>
        </p:sp>
        <p:sp>
          <p:nvSpPr>
            <p:cNvPr id="31" name="Google Shape;1201;p38">
              <a:extLst>
                <a:ext uri="{FF2B5EF4-FFF2-40B4-BE49-F238E27FC236}">
                  <a16:creationId xmlns:a16="http://schemas.microsoft.com/office/drawing/2014/main" xmlns="" id="{B93D4158-D5AF-0098-E994-384487E9322D}"/>
                </a:ext>
              </a:extLst>
            </p:cNvPr>
            <p:cNvSpPr txBox="1"/>
            <p:nvPr/>
          </p:nvSpPr>
          <p:spPr>
            <a:xfrm>
              <a:off x="4384265" y="3172965"/>
              <a:ext cx="4157883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-ID" sz="24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Decision</a:t>
              </a:r>
              <a:r>
                <a:rPr lang="en-ID" sz="140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ID" sz="24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Tree Regressor</a:t>
              </a:r>
              <a:endParaRPr lang="en-US" sz="2400" dirty="0">
                <a:solidFill>
                  <a:srgbClr val="212121"/>
                </a:solidFill>
                <a:latin typeface="Montserrat" panose="00000500000000000000" pitchFamily="2" charset="0"/>
                <a:sym typeface="Roboto"/>
              </a:endParaRPr>
            </a:p>
          </p:txBody>
        </p:sp>
        <p:sp>
          <p:nvSpPr>
            <p:cNvPr id="32" name="Google Shape;1202;p38">
              <a:extLst>
                <a:ext uri="{FF2B5EF4-FFF2-40B4-BE49-F238E27FC236}">
                  <a16:creationId xmlns:a16="http://schemas.microsoft.com/office/drawing/2014/main" xmlns="" id="{CCE0F504-AFCD-2434-A3AB-196D5794D0A7}"/>
                </a:ext>
              </a:extLst>
            </p:cNvPr>
            <p:cNvSpPr/>
            <p:nvPr/>
          </p:nvSpPr>
          <p:spPr>
            <a:xfrm>
              <a:off x="1752336" y="3105247"/>
              <a:ext cx="262638" cy="262638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523" y="400"/>
                  </a:moveTo>
                  <a:lnTo>
                    <a:pt x="584" y="431"/>
                  </a:lnTo>
                  <a:lnTo>
                    <a:pt x="615" y="461"/>
                  </a:lnTo>
                  <a:lnTo>
                    <a:pt x="646" y="492"/>
                  </a:lnTo>
                  <a:lnTo>
                    <a:pt x="646" y="523"/>
                  </a:lnTo>
                  <a:lnTo>
                    <a:pt x="646" y="584"/>
                  </a:lnTo>
                  <a:lnTo>
                    <a:pt x="615" y="615"/>
                  </a:lnTo>
                  <a:lnTo>
                    <a:pt x="584" y="646"/>
                  </a:lnTo>
                  <a:lnTo>
                    <a:pt x="492" y="646"/>
                  </a:lnTo>
                  <a:lnTo>
                    <a:pt x="461" y="615"/>
                  </a:lnTo>
                  <a:lnTo>
                    <a:pt x="431" y="584"/>
                  </a:lnTo>
                  <a:lnTo>
                    <a:pt x="400" y="523"/>
                  </a:lnTo>
                  <a:lnTo>
                    <a:pt x="431" y="492"/>
                  </a:lnTo>
                  <a:lnTo>
                    <a:pt x="461" y="461"/>
                  </a:lnTo>
                  <a:lnTo>
                    <a:pt x="492" y="431"/>
                  </a:lnTo>
                  <a:lnTo>
                    <a:pt x="523" y="400"/>
                  </a:lnTo>
                  <a:close/>
                  <a:moveTo>
                    <a:pt x="431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31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31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16" y="984"/>
                  </a:lnTo>
                  <a:lnTo>
                    <a:pt x="308" y="1045"/>
                  </a:lnTo>
                  <a:lnTo>
                    <a:pt x="431" y="1076"/>
                  </a:lnTo>
                  <a:lnTo>
                    <a:pt x="646" y="1076"/>
                  </a:lnTo>
                  <a:lnTo>
                    <a:pt x="738" y="1045"/>
                  </a:lnTo>
                  <a:lnTo>
                    <a:pt x="830" y="984"/>
                  </a:lnTo>
                  <a:lnTo>
                    <a:pt x="922" y="922"/>
                  </a:lnTo>
                  <a:lnTo>
                    <a:pt x="984" y="830"/>
                  </a:lnTo>
                  <a:lnTo>
                    <a:pt x="1045" y="738"/>
                  </a:lnTo>
                  <a:lnTo>
                    <a:pt x="1076" y="646"/>
                  </a:lnTo>
                  <a:lnTo>
                    <a:pt x="1076" y="523"/>
                  </a:lnTo>
                  <a:lnTo>
                    <a:pt x="1076" y="431"/>
                  </a:lnTo>
                  <a:lnTo>
                    <a:pt x="1045" y="338"/>
                  </a:lnTo>
                  <a:lnTo>
                    <a:pt x="984" y="215"/>
                  </a:lnTo>
                  <a:lnTo>
                    <a:pt x="922" y="154"/>
                  </a:lnTo>
                  <a:lnTo>
                    <a:pt x="830" y="93"/>
                  </a:lnTo>
                  <a:lnTo>
                    <a:pt x="738" y="3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3" name="Google Shape;1203;p38">
              <a:extLst>
                <a:ext uri="{FF2B5EF4-FFF2-40B4-BE49-F238E27FC236}">
                  <a16:creationId xmlns:a16="http://schemas.microsoft.com/office/drawing/2014/main" xmlns="" id="{A7BF2FA9-667A-1B61-86B3-D0D3552F2F0A}"/>
                </a:ext>
              </a:extLst>
            </p:cNvPr>
            <p:cNvSpPr/>
            <p:nvPr/>
          </p:nvSpPr>
          <p:spPr>
            <a:xfrm>
              <a:off x="897297" y="3105247"/>
              <a:ext cx="270205" cy="262638"/>
            </a:xfrm>
            <a:custGeom>
              <a:avLst/>
              <a:gdLst/>
              <a:ahLst/>
              <a:cxnLst/>
              <a:rect l="l" t="t" r="r" b="b"/>
              <a:pathLst>
                <a:path w="1107" h="1076" extrusionOk="0">
                  <a:moveTo>
                    <a:pt x="554" y="400"/>
                  </a:moveTo>
                  <a:lnTo>
                    <a:pt x="615" y="431"/>
                  </a:lnTo>
                  <a:lnTo>
                    <a:pt x="646" y="461"/>
                  </a:lnTo>
                  <a:lnTo>
                    <a:pt x="677" y="492"/>
                  </a:lnTo>
                  <a:lnTo>
                    <a:pt x="677" y="523"/>
                  </a:lnTo>
                  <a:lnTo>
                    <a:pt x="677" y="584"/>
                  </a:lnTo>
                  <a:lnTo>
                    <a:pt x="646" y="615"/>
                  </a:lnTo>
                  <a:lnTo>
                    <a:pt x="615" y="646"/>
                  </a:lnTo>
                  <a:lnTo>
                    <a:pt x="492" y="646"/>
                  </a:lnTo>
                  <a:lnTo>
                    <a:pt x="462" y="615"/>
                  </a:lnTo>
                  <a:lnTo>
                    <a:pt x="431" y="584"/>
                  </a:lnTo>
                  <a:lnTo>
                    <a:pt x="431" y="523"/>
                  </a:lnTo>
                  <a:lnTo>
                    <a:pt x="431" y="492"/>
                  </a:lnTo>
                  <a:lnTo>
                    <a:pt x="462" y="461"/>
                  </a:lnTo>
                  <a:lnTo>
                    <a:pt x="492" y="431"/>
                  </a:lnTo>
                  <a:lnTo>
                    <a:pt x="554" y="400"/>
                  </a:lnTo>
                  <a:close/>
                  <a:moveTo>
                    <a:pt x="431" y="0"/>
                  </a:moveTo>
                  <a:lnTo>
                    <a:pt x="339" y="31"/>
                  </a:lnTo>
                  <a:lnTo>
                    <a:pt x="247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47" y="984"/>
                  </a:lnTo>
                  <a:lnTo>
                    <a:pt x="339" y="1045"/>
                  </a:lnTo>
                  <a:lnTo>
                    <a:pt x="431" y="1076"/>
                  </a:lnTo>
                  <a:lnTo>
                    <a:pt x="677" y="1076"/>
                  </a:lnTo>
                  <a:lnTo>
                    <a:pt x="769" y="1045"/>
                  </a:lnTo>
                  <a:lnTo>
                    <a:pt x="861" y="984"/>
                  </a:lnTo>
                  <a:lnTo>
                    <a:pt x="953" y="922"/>
                  </a:lnTo>
                  <a:lnTo>
                    <a:pt x="1015" y="830"/>
                  </a:lnTo>
                  <a:lnTo>
                    <a:pt x="1046" y="738"/>
                  </a:lnTo>
                  <a:lnTo>
                    <a:pt x="1107" y="646"/>
                  </a:lnTo>
                  <a:lnTo>
                    <a:pt x="1107" y="523"/>
                  </a:lnTo>
                  <a:lnTo>
                    <a:pt x="1107" y="431"/>
                  </a:lnTo>
                  <a:lnTo>
                    <a:pt x="1046" y="338"/>
                  </a:lnTo>
                  <a:lnTo>
                    <a:pt x="1015" y="215"/>
                  </a:lnTo>
                  <a:lnTo>
                    <a:pt x="953" y="154"/>
                  </a:lnTo>
                  <a:lnTo>
                    <a:pt x="861" y="93"/>
                  </a:lnTo>
                  <a:lnTo>
                    <a:pt x="769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4" name="Google Shape;1204;p38">
              <a:extLst>
                <a:ext uri="{FF2B5EF4-FFF2-40B4-BE49-F238E27FC236}">
                  <a16:creationId xmlns:a16="http://schemas.microsoft.com/office/drawing/2014/main" xmlns="" id="{230A010E-0237-ECCD-B1A4-0899046F9A8C}"/>
                </a:ext>
              </a:extLst>
            </p:cNvPr>
            <p:cNvSpPr/>
            <p:nvPr/>
          </p:nvSpPr>
          <p:spPr>
            <a:xfrm>
              <a:off x="657359" y="2640261"/>
              <a:ext cx="1605119" cy="592644"/>
            </a:xfrm>
            <a:custGeom>
              <a:avLst/>
              <a:gdLst/>
              <a:ahLst/>
              <a:cxnLst/>
              <a:rect l="l" t="t" r="r" b="b"/>
              <a:pathLst>
                <a:path w="6576" h="2428" extrusionOk="0">
                  <a:moveTo>
                    <a:pt x="3104" y="215"/>
                  </a:moveTo>
                  <a:lnTo>
                    <a:pt x="3104" y="1229"/>
                  </a:lnTo>
                  <a:lnTo>
                    <a:pt x="1383" y="1229"/>
                  </a:lnTo>
                  <a:lnTo>
                    <a:pt x="1660" y="615"/>
                  </a:lnTo>
                  <a:lnTo>
                    <a:pt x="1783" y="431"/>
                  </a:lnTo>
                  <a:lnTo>
                    <a:pt x="1906" y="308"/>
                  </a:lnTo>
                  <a:lnTo>
                    <a:pt x="2090" y="246"/>
                  </a:lnTo>
                  <a:lnTo>
                    <a:pt x="2274" y="215"/>
                  </a:lnTo>
                  <a:close/>
                  <a:moveTo>
                    <a:pt x="3811" y="215"/>
                  </a:moveTo>
                  <a:lnTo>
                    <a:pt x="3964" y="246"/>
                  </a:lnTo>
                  <a:lnTo>
                    <a:pt x="4087" y="277"/>
                  </a:lnTo>
                  <a:lnTo>
                    <a:pt x="4210" y="338"/>
                  </a:lnTo>
                  <a:lnTo>
                    <a:pt x="4333" y="431"/>
                  </a:lnTo>
                  <a:lnTo>
                    <a:pt x="5009" y="1229"/>
                  </a:lnTo>
                  <a:lnTo>
                    <a:pt x="3288" y="1229"/>
                  </a:lnTo>
                  <a:lnTo>
                    <a:pt x="3288" y="215"/>
                  </a:lnTo>
                  <a:close/>
                  <a:moveTo>
                    <a:pt x="3288" y="1383"/>
                  </a:moveTo>
                  <a:lnTo>
                    <a:pt x="3319" y="1414"/>
                  </a:lnTo>
                  <a:lnTo>
                    <a:pt x="3319" y="1445"/>
                  </a:lnTo>
                  <a:lnTo>
                    <a:pt x="3165" y="1752"/>
                  </a:lnTo>
                  <a:lnTo>
                    <a:pt x="3473" y="1752"/>
                  </a:lnTo>
                  <a:lnTo>
                    <a:pt x="3473" y="1783"/>
                  </a:lnTo>
                  <a:lnTo>
                    <a:pt x="3319" y="2151"/>
                  </a:lnTo>
                  <a:lnTo>
                    <a:pt x="3258" y="2151"/>
                  </a:lnTo>
                  <a:lnTo>
                    <a:pt x="3258" y="2120"/>
                  </a:lnTo>
                  <a:lnTo>
                    <a:pt x="3380" y="1813"/>
                  </a:lnTo>
                  <a:lnTo>
                    <a:pt x="3104" y="1813"/>
                  </a:lnTo>
                  <a:lnTo>
                    <a:pt x="3104" y="1783"/>
                  </a:lnTo>
                  <a:lnTo>
                    <a:pt x="3258" y="1414"/>
                  </a:lnTo>
                  <a:lnTo>
                    <a:pt x="3258" y="1383"/>
                  </a:lnTo>
                  <a:close/>
                  <a:moveTo>
                    <a:pt x="2182" y="0"/>
                  </a:moveTo>
                  <a:lnTo>
                    <a:pt x="1998" y="31"/>
                  </a:lnTo>
                  <a:lnTo>
                    <a:pt x="1844" y="93"/>
                  </a:lnTo>
                  <a:lnTo>
                    <a:pt x="1691" y="185"/>
                  </a:lnTo>
                  <a:lnTo>
                    <a:pt x="1598" y="338"/>
                  </a:lnTo>
                  <a:lnTo>
                    <a:pt x="1291" y="891"/>
                  </a:lnTo>
                  <a:lnTo>
                    <a:pt x="1168" y="1014"/>
                  </a:lnTo>
                  <a:lnTo>
                    <a:pt x="1015" y="1137"/>
                  </a:lnTo>
                  <a:lnTo>
                    <a:pt x="861" y="1199"/>
                  </a:lnTo>
                  <a:lnTo>
                    <a:pt x="677" y="1229"/>
                  </a:lnTo>
                  <a:lnTo>
                    <a:pt x="554" y="1229"/>
                  </a:lnTo>
                  <a:lnTo>
                    <a:pt x="400" y="1291"/>
                  </a:lnTo>
                  <a:lnTo>
                    <a:pt x="308" y="1352"/>
                  </a:lnTo>
                  <a:lnTo>
                    <a:pt x="185" y="1414"/>
                  </a:lnTo>
                  <a:lnTo>
                    <a:pt x="93" y="1537"/>
                  </a:lnTo>
                  <a:lnTo>
                    <a:pt x="31" y="1660"/>
                  </a:lnTo>
                  <a:lnTo>
                    <a:pt x="1" y="1783"/>
                  </a:lnTo>
                  <a:lnTo>
                    <a:pt x="1" y="1905"/>
                  </a:lnTo>
                  <a:lnTo>
                    <a:pt x="1" y="2428"/>
                  </a:lnTo>
                  <a:lnTo>
                    <a:pt x="799" y="2428"/>
                  </a:lnTo>
                  <a:lnTo>
                    <a:pt x="830" y="2305"/>
                  </a:lnTo>
                  <a:lnTo>
                    <a:pt x="861" y="2151"/>
                  </a:lnTo>
                  <a:lnTo>
                    <a:pt x="922" y="2028"/>
                  </a:lnTo>
                  <a:lnTo>
                    <a:pt x="1015" y="1936"/>
                  </a:lnTo>
                  <a:lnTo>
                    <a:pt x="1137" y="1844"/>
                  </a:lnTo>
                  <a:lnTo>
                    <a:pt x="1260" y="1783"/>
                  </a:lnTo>
                  <a:lnTo>
                    <a:pt x="1383" y="1721"/>
                  </a:lnTo>
                  <a:lnTo>
                    <a:pt x="1691" y="1721"/>
                  </a:lnTo>
                  <a:lnTo>
                    <a:pt x="1813" y="1783"/>
                  </a:lnTo>
                  <a:lnTo>
                    <a:pt x="1936" y="1844"/>
                  </a:lnTo>
                  <a:lnTo>
                    <a:pt x="2059" y="1936"/>
                  </a:lnTo>
                  <a:lnTo>
                    <a:pt x="2151" y="2028"/>
                  </a:lnTo>
                  <a:lnTo>
                    <a:pt x="2213" y="2151"/>
                  </a:lnTo>
                  <a:lnTo>
                    <a:pt x="2244" y="2305"/>
                  </a:lnTo>
                  <a:lnTo>
                    <a:pt x="2274" y="2428"/>
                  </a:lnTo>
                  <a:lnTo>
                    <a:pt x="4271" y="2428"/>
                  </a:lnTo>
                  <a:lnTo>
                    <a:pt x="4302" y="2305"/>
                  </a:lnTo>
                  <a:lnTo>
                    <a:pt x="4333" y="2151"/>
                  </a:lnTo>
                  <a:lnTo>
                    <a:pt x="4394" y="2028"/>
                  </a:lnTo>
                  <a:lnTo>
                    <a:pt x="4487" y="1936"/>
                  </a:lnTo>
                  <a:lnTo>
                    <a:pt x="4609" y="1844"/>
                  </a:lnTo>
                  <a:lnTo>
                    <a:pt x="4732" y="1783"/>
                  </a:lnTo>
                  <a:lnTo>
                    <a:pt x="4855" y="1721"/>
                  </a:lnTo>
                  <a:lnTo>
                    <a:pt x="5163" y="1721"/>
                  </a:lnTo>
                  <a:lnTo>
                    <a:pt x="5285" y="1783"/>
                  </a:lnTo>
                  <a:lnTo>
                    <a:pt x="5408" y="1844"/>
                  </a:lnTo>
                  <a:lnTo>
                    <a:pt x="5531" y="1936"/>
                  </a:lnTo>
                  <a:lnTo>
                    <a:pt x="5623" y="2028"/>
                  </a:lnTo>
                  <a:lnTo>
                    <a:pt x="5685" y="2151"/>
                  </a:lnTo>
                  <a:lnTo>
                    <a:pt x="5716" y="2305"/>
                  </a:lnTo>
                  <a:lnTo>
                    <a:pt x="5746" y="2428"/>
                  </a:lnTo>
                  <a:lnTo>
                    <a:pt x="6576" y="2428"/>
                  </a:lnTo>
                  <a:lnTo>
                    <a:pt x="6576" y="1905"/>
                  </a:lnTo>
                  <a:lnTo>
                    <a:pt x="6545" y="1783"/>
                  </a:lnTo>
                  <a:lnTo>
                    <a:pt x="6514" y="1660"/>
                  </a:lnTo>
                  <a:lnTo>
                    <a:pt x="6453" y="1537"/>
                  </a:lnTo>
                  <a:lnTo>
                    <a:pt x="6361" y="1414"/>
                  </a:lnTo>
                  <a:lnTo>
                    <a:pt x="6269" y="1352"/>
                  </a:lnTo>
                  <a:lnTo>
                    <a:pt x="6146" y="1291"/>
                  </a:lnTo>
                  <a:lnTo>
                    <a:pt x="6023" y="1229"/>
                  </a:lnTo>
                  <a:lnTo>
                    <a:pt x="5654" y="1229"/>
                  </a:lnTo>
                  <a:lnTo>
                    <a:pt x="5531" y="1199"/>
                  </a:lnTo>
                  <a:lnTo>
                    <a:pt x="5378" y="1168"/>
                  </a:lnTo>
                  <a:lnTo>
                    <a:pt x="5255" y="1107"/>
                  </a:lnTo>
                  <a:lnTo>
                    <a:pt x="5163" y="1014"/>
                  </a:lnTo>
                  <a:lnTo>
                    <a:pt x="4425" y="215"/>
                  </a:lnTo>
                  <a:lnTo>
                    <a:pt x="4302" y="123"/>
                  </a:lnTo>
                  <a:lnTo>
                    <a:pt x="4210" y="62"/>
                  </a:lnTo>
                  <a:lnTo>
                    <a:pt x="4056" y="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5" name="Google Shape;1205;p38">
              <a:extLst>
                <a:ext uri="{FF2B5EF4-FFF2-40B4-BE49-F238E27FC236}">
                  <a16:creationId xmlns:a16="http://schemas.microsoft.com/office/drawing/2014/main" xmlns="" id="{B310ED62-6ABB-0CE7-4AEA-D14119052EA1}"/>
                </a:ext>
              </a:extLst>
            </p:cNvPr>
            <p:cNvGrpSpPr/>
            <p:nvPr/>
          </p:nvGrpSpPr>
          <p:grpSpPr>
            <a:xfrm>
              <a:off x="3681141" y="2401812"/>
              <a:ext cx="350431" cy="339887"/>
              <a:chOff x="3270675" y="841800"/>
              <a:chExt cx="497700" cy="482725"/>
            </a:xfrm>
          </p:grpSpPr>
          <p:sp>
            <p:nvSpPr>
              <p:cNvPr id="47" name="Google Shape;1206;p38">
                <a:extLst>
                  <a:ext uri="{FF2B5EF4-FFF2-40B4-BE49-F238E27FC236}">
                    <a16:creationId xmlns:a16="http://schemas.microsoft.com/office/drawing/2014/main" xmlns="" id="{6A7FFB4D-C5D8-DF11-44B3-8475F4F47630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1207;p38">
                <a:extLst>
                  <a:ext uri="{FF2B5EF4-FFF2-40B4-BE49-F238E27FC236}">
                    <a16:creationId xmlns:a16="http://schemas.microsoft.com/office/drawing/2014/main" xmlns="" id="{8722BE0B-DAD2-93D5-E467-A8BA279595EA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1208;p38">
                <a:extLst>
                  <a:ext uri="{FF2B5EF4-FFF2-40B4-BE49-F238E27FC236}">
                    <a16:creationId xmlns:a16="http://schemas.microsoft.com/office/drawing/2014/main" xmlns="" id="{FC25AC7F-3FB8-13A4-B132-1D117F6C4B06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6" name="Google Shape;1209;p38">
              <a:extLst>
                <a:ext uri="{FF2B5EF4-FFF2-40B4-BE49-F238E27FC236}">
                  <a16:creationId xmlns:a16="http://schemas.microsoft.com/office/drawing/2014/main" xmlns="" id="{D27071D9-02C2-6E9E-2D5D-DC7DC795B8FC}"/>
                </a:ext>
              </a:extLst>
            </p:cNvPr>
            <p:cNvGrpSpPr/>
            <p:nvPr/>
          </p:nvGrpSpPr>
          <p:grpSpPr>
            <a:xfrm>
              <a:off x="3746684" y="4200365"/>
              <a:ext cx="219345" cy="227301"/>
              <a:chOff x="3357325" y="2093500"/>
              <a:chExt cx="311525" cy="322825"/>
            </a:xfrm>
          </p:grpSpPr>
          <p:sp>
            <p:nvSpPr>
              <p:cNvPr id="44" name="Google Shape;1210;p38">
                <a:extLst>
                  <a:ext uri="{FF2B5EF4-FFF2-40B4-BE49-F238E27FC236}">
                    <a16:creationId xmlns:a16="http://schemas.microsoft.com/office/drawing/2014/main" xmlns="" id="{4AA1405A-11C2-8751-2978-F3A62C7E1990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5" name="Google Shape;1211;p38">
                <a:extLst>
                  <a:ext uri="{FF2B5EF4-FFF2-40B4-BE49-F238E27FC236}">
                    <a16:creationId xmlns:a16="http://schemas.microsoft.com/office/drawing/2014/main" xmlns="" id="{32A51F45-9CF3-454D-B6EA-F4E99E3DE515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6" name="Google Shape;1212;p38">
                <a:extLst>
                  <a:ext uri="{FF2B5EF4-FFF2-40B4-BE49-F238E27FC236}">
                    <a16:creationId xmlns:a16="http://schemas.microsoft.com/office/drawing/2014/main" xmlns="" id="{F93AF53C-7AE0-4850-C838-A5AE44F642A6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Google Shape;1213;p38">
              <a:extLst>
                <a:ext uri="{FF2B5EF4-FFF2-40B4-BE49-F238E27FC236}">
                  <a16:creationId xmlns:a16="http://schemas.microsoft.com/office/drawing/2014/main" xmlns="" id="{8D169132-E53A-5A59-2AE8-C613C1181CB8}"/>
                </a:ext>
              </a:extLst>
            </p:cNvPr>
            <p:cNvSpPr/>
            <p:nvPr/>
          </p:nvSpPr>
          <p:spPr>
            <a:xfrm>
              <a:off x="3686703" y="3279489"/>
              <a:ext cx="339306" cy="339253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40" y="5686"/>
                  </a:moveTo>
                  <a:cubicBezTo>
                    <a:pt x="11236" y="5686"/>
                    <a:pt x="12678" y="6647"/>
                    <a:pt x="13289" y="8125"/>
                  </a:cubicBezTo>
                  <a:cubicBezTo>
                    <a:pt x="13901" y="9601"/>
                    <a:pt x="13563" y="11302"/>
                    <a:pt x="12434" y="12431"/>
                  </a:cubicBezTo>
                  <a:cubicBezTo>
                    <a:pt x="11676" y="13187"/>
                    <a:pt x="10664" y="13590"/>
                    <a:pt x="9635" y="13590"/>
                  </a:cubicBezTo>
                  <a:cubicBezTo>
                    <a:pt x="9126" y="13590"/>
                    <a:pt x="8614" y="13491"/>
                    <a:pt x="8125" y="13289"/>
                  </a:cubicBezTo>
                  <a:cubicBezTo>
                    <a:pt x="6649" y="12675"/>
                    <a:pt x="5686" y="11236"/>
                    <a:pt x="5686" y="9637"/>
                  </a:cubicBezTo>
                  <a:cubicBezTo>
                    <a:pt x="5689" y="7454"/>
                    <a:pt x="7457" y="5686"/>
                    <a:pt x="9640" y="5686"/>
                  </a:cubicBezTo>
                  <a:close/>
                  <a:moveTo>
                    <a:pt x="9640" y="1"/>
                  </a:moveTo>
                  <a:cubicBezTo>
                    <a:pt x="8297" y="1"/>
                    <a:pt x="7068" y="748"/>
                    <a:pt x="6451" y="1940"/>
                  </a:cubicBezTo>
                  <a:cubicBezTo>
                    <a:pt x="6093" y="1826"/>
                    <a:pt x="5726" y="1771"/>
                    <a:pt x="5363" y="1771"/>
                  </a:cubicBezTo>
                  <a:cubicBezTo>
                    <a:pt x="4425" y="1771"/>
                    <a:pt x="3509" y="2139"/>
                    <a:pt x="2825" y="2822"/>
                  </a:cubicBezTo>
                  <a:cubicBezTo>
                    <a:pt x="1877" y="3771"/>
                    <a:pt x="1536" y="5168"/>
                    <a:pt x="1940" y="6448"/>
                  </a:cubicBezTo>
                  <a:cubicBezTo>
                    <a:pt x="750" y="7065"/>
                    <a:pt x="1" y="8297"/>
                    <a:pt x="1" y="9637"/>
                  </a:cubicBezTo>
                  <a:cubicBezTo>
                    <a:pt x="1" y="10977"/>
                    <a:pt x="750" y="12208"/>
                    <a:pt x="1940" y="12826"/>
                  </a:cubicBezTo>
                  <a:cubicBezTo>
                    <a:pt x="1536" y="14105"/>
                    <a:pt x="1877" y="15503"/>
                    <a:pt x="2825" y="16451"/>
                  </a:cubicBezTo>
                  <a:cubicBezTo>
                    <a:pt x="3510" y="17136"/>
                    <a:pt x="4428" y="17504"/>
                    <a:pt x="5367" y="17504"/>
                  </a:cubicBezTo>
                  <a:cubicBezTo>
                    <a:pt x="5729" y="17504"/>
                    <a:pt x="6095" y="17449"/>
                    <a:pt x="6451" y="17337"/>
                  </a:cubicBezTo>
                  <a:cubicBezTo>
                    <a:pt x="7068" y="18526"/>
                    <a:pt x="8297" y="19273"/>
                    <a:pt x="9640" y="19273"/>
                  </a:cubicBezTo>
                  <a:cubicBezTo>
                    <a:pt x="10980" y="19273"/>
                    <a:pt x="12208" y="18526"/>
                    <a:pt x="12826" y="17337"/>
                  </a:cubicBezTo>
                  <a:cubicBezTo>
                    <a:pt x="13182" y="17449"/>
                    <a:pt x="13547" y="17504"/>
                    <a:pt x="13909" y="17504"/>
                  </a:cubicBezTo>
                  <a:cubicBezTo>
                    <a:pt x="14848" y="17504"/>
                    <a:pt x="15767" y="17136"/>
                    <a:pt x="16451" y="16451"/>
                  </a:cubicBezTo>
                  <a:cubicBezTo>
                    <a:pt x="17400" y="15503"/>
                    <a:pt x="17740" y="14105"/>
                    <a:pt x="17336" y="12826"/>
                  </a:cubicBezTo>
                  <a:cubicBezTo>
                    <a:pt x="18526" y="12208"/>
                    <a:pt x="19276" y="10977"/>
                    <a:pt x="19276" y="9637"/>
                  </a:cubicBezTo>
                  <a:cubicBezTo>
                    <a:pt x="19276" y="8297"/>
                    <a:pt x="18526" y="7065"/>
                    <a:pt x="17336" y="6448"/>
                  </a:cubicBezTo>
                  <a:cubicBezTo>
                    <a:pt x="17740" y="5168"/>
                    <a:pt x="17400" y="3771"/>
                    <a:pt x="16451" y="2822"/>
                  </a:cubicBezTo>
                  <a:cubicBezTo>
                    <a:pt x="15768" y="2139"/>
                    <a:pt x="14851" y="1771"/>
                    <a:pt x="13914" y="1771"/>
                  </a:cubicBezTo>
                  <a:cubicBezTo>
                    <a:pt x="13550" y="1771"/>
                    <a:pt x="13183" y="1826"/>
                    <a:pt x="12826" y="1940"/>
                  </a:cubicBezTo>
                  <a:cubicBezTo>
                    <a:pt x="12208" y="748"/>
                    <a:pt x="10980" y="1"/>
                    <a:pt x="9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solidFill>
                  <a:srgbClr val="435D74"/>
                </a:solidFill>
              </a:endParaRPr>
            </a:p>
          </p:txBody>
        </p:sp>
        <p:grpSp>
          <p:nvGrpSpPr>
            <p:cNvPr id="38" name="Google Shape;1214;p38">
              <a:extLst>
                <a:ext uri="{FF2B5EF4-FFF2-40B4-BE49-F238E27FC236}">
                  <a16:creationId xmlns:a16="http://schemas.microsoft.com/office/drawing/2014/main" xmlns="" id="{7908FA21-E801-DBE4-B189-40FF88589439}"/>
                </a:ext>
              </a:extLst>
            </p:cNvPr>
            <p:cNvGrpSpPr/>
            <p:nvPr/>
          </p:nvGrpSpPr>
          <p:grpSpPr>
            <a:xfrm>
              <a:off x="3686730" y="1493008"/>
              <a:ext cx="339253" cy="308765"/>
              <a:chOff x="1492675" y="4420975"/>
              <a:chExt cx="481825" cy="438525"/>
            </a:xfrm>
          </p:grpSpPr>
          <p:sp>
            <p:nvSpPr>
              <p:cNvPr id="39" name="Google Shape;1215;p38">
                <a:extLst>
                  <a:ext uri="{FF2B5EF4-FFF2-40B4-BE49-F238E27FC236}">
                    <a16:creationId xmlns:a16="http://schemas.microsoft.com/office/drawing/2014/main" xmlns="" id="{918C5DF0-A4E8-2B4B-F97E-E7E5B6DE02F3}"/>
                  </a:ext>
                </a:extLst>
              </p:cNvPr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0" name="Google Shape;1216;p38">
                <a:extLst>
                  <a:ext uri="{FF2B5EF4-FFF2-40B4-BE49-F238E27FC236}">
                    <a16:creationId xmlns:a16="http://schemas.microsoft.com/office/drawing/2014/main" xmlns="" id="{4DF780D0-4A9B-62EE-72FE-E166CD1E0893}"/>
                  </a:ext>
                </a:extLst>
              </p:cNvPr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32" extrusionOk="0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1" name="Google Shape;1217;p38">
                <a:extLst>
                  <a:ext uri="{FF2B5EF4-FFF2-40B4-BE49-F238E27FC236}">
                    <a16:creationId xmlns:a16="http://schemas.microsoft.com/office/drawing/2014/main" xmlns="" id="{192DD73E-C4E1-F9DC-EABC-EDC6BD32373B}"/>
                  </a:ext>
                </a:extLst>
              </p:cNvPr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259" extrusionOk="0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2" name="Google Shape;1218;p38">
                <a:extLst>
                  <a:ext uri="{FF2B5EF4-FFF2-40B4-BE49-F238E27FC236}">
                    <a16:creationId xmlns:a16="http://schemas.microsoft.com/office/drawing/2014/main" xmlns="" id="{B12039E5-DBC4-389E-8E04-E5FA25200192}"/>
                  </a:ext>
                </a:extLst>
              </p:cNvPr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  <p:sp>
            <p:nvSpPr>
              <p:cNvPr id="43" name="Google Shape;1219;p38">
                <a:extLst>
                  <a:ext uri="{FF2B5EF4-FFF2-40B4-BE49-F238E27FC236}">
                    <a16:creationId xmlns:a16="http://schemas.microsoft.com/office/drawing/2014/main" xmlns="" id="{CFB16CFD-9149-5AA0-0C89-47B0D281A976}"/>
                  </a:ext>
                </a:extLst>
              </p:cNvPr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0" name="Google Shape;1180;p38">
            <a:extLst>
              <a:ext uri="{FF2B5EF4-FFF2-40B4-BE49-F238E27FC236}">
                <a16:creationId xmlns:a16="http://schemas.microsoft.com/office/drawing/2014/main" xmlns="" id="{1965901A-DC70-6DEC-E430-23C65802153A}"/>
              </a:ext>
            </a:extLst>
          </p:cNvPr>
          <p:cNvSpPr/>
          <p:nvPr/>
        </p:nvSpPr>
        <p:spPr>
          <a:xfrm>
            <a:off x="1249453" y="4824069"/>
            <a:ext cx="128377" cy="128377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51" name="Google Shape;1178;p38">
            <a:extLst>
              <a:ext uri="{FF2B5EF4-FFF2-40B4-BE49-F238E27FC236}">
                <a16:creationId xmlns:a16="http://schemas.microsoft.com/office/drawing/2014/main" xmlns="" id="{4EE23BB5-7ECD-06B8-DABF-A36E49280B58}"/>
              </a:ext>
            </a:extLst>
          </p:cNvPr>
          <p:cNvSpPr/>
          <p:nvPr/>
        </p:nvSpPr>
        <p:spPr>
          <a:xfrm rot="3201965">
            <a:off x="511294" y="4488535"/>
            <a:ext cx="731589" cy="402320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53" name="Google Shape;1175;p38">
            <a:extLst>
              <a:ext uri="{FF2B5EF4-FFF2-40B4-BE49-F238E27FC236}">
                <a16:creationId xmlns:a16="http://schemas.microsoft.com/office/drawing/2014/main" xmlns="" id="{7EDB9F5C-770D-49B9-51EA-483FE78C90D4}"/>
              </a:ext>
            </a:extLst>
          </p:cNvPr>
          <p:cNvSpPr/>
          <p:nvPr/>
        </p:nvSpPr>
        <p:spPr>
          <a:xfrm>
            <a:off x="1322251" y="4966021"/>
            <a:ext cx="1688840" cy="961952"/>
          </a:xfrm>
          <a:custGeom>
            <a:avLst/>
            <a:gdLst/>
            <a:ahLst/>
            <a:cxnLst/>
            <a:rect l="l" t="t" r="r" b="b"/>
            <a:pathLst>
              <a:path w="13878" h="4559" fill="none" extrusionOk="0">
                <a:moveTo>
                  <a:pt x="0" y="1"/>
                </a:moveTo>
                <a:lnTo>
                  <a:pt x="4538" y="4559"/>
                </a:lnTo>
                <a:lnTo>
                  <a:pt x="13878" y="455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54" name="Google Shape;1197;p38">
            <a:extLst>
              <a:ext uri="{FF2B5EF4-FFF2-40B4-BE49-F238E27FC236}">
                <a16:creationId xmlns:a16="http://schemas.microsoft.com/office/drawing/2014/main" xmlns="" id="{DDE520D2-86B8-D617-5390-1B93DFB1EF5B}"/>
              </a:ext>
            </a:extLst>
          </p:cNvPr>
          <p:cNvSpPr/>
          <p:nvPr/>
        </p:nvSpPr>
        <p:spPr>
          <a:xfrm>
            <a:off x="3185109" y="5668120"/>
            <a:ext cx="1128698" cy="749010"/>
          </a:xfrm>
          <a:custGeom>
            <a:avLst/>
            <a:gdLst/>
            <a:ahLst/>
            <a:cxnLst/>
            <a:rect l="l" t="t" r="r" b="b"/>
            <a:pathLst>
              <a:path w="13065" h="8670" extrusionOk="0">
                <a:moveTo>
                  <a:pt x="8343" y="82"/>
                </a:moveTo>
                <a:cubicBezTo>
                  <a:pt x="6532" y="1"/>
                  <a:pt x="4925" y="1201"/>
                  <a:pt x="4477" y="2972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94"/>
                </a:cubicBezTo>
                <a:lnTo>
                  <a:pt x="1771" y="2259"/>
                </a:lnTo>
                <a:cubicBezTo>
                  <a:pt x="1771" y="2158"/>
                  <a:pt x="1649" y="209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1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79"/>
                  <a:pt x="4477" y="4803"/>
                </a:cubicBezTo>
                <a:cubicBezTo>
                  <a:pt x="5250" y="7815"/>
                  <a:pt x="9117" y="8669"/>
                  <a:pt x="11090" y="6268"/>
                </a:cubicBezTo>
                <a:cubicBezTo>
                  <a:pt x="13064" y="3847"/>
                  <a:pt x="11457" y="225"/>
                  <a:pt x="8343" y="8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8575" dist="19050" dir="151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56" name="Google Shape;3281;p58">
            <a:extLst>
              <a:ext uri="{FF2B5EF4-FFF2-40B4-BE49-F238E27FC236}">
                <a16:creationId xmlns:a16="http://schemas.microsoft.com/office/drawing/2014/main" xmlns="" id="{1EA44F7A-6082-7995-EB20-1FCF140FC67E}"/>
              </a:ext>
            </a:extLst>
          </p:cNvPr>
          <p:cNvSpPr/>
          <p:nvPr/>
        </p:nvSpPr>
        <p:spPr>
          <a:xfrm>
            <a:off x="3698433" y="5814063"/>
            <a:ext cx="395188" cy="383235"/>
          </a:xfrm>
          <a:custGeom>
            <a:avLst/>
            <a:gdLst/>
            <a:ahLst/>
            <a:cxnLst/>
            <a:rect l="l" t="t" r="r" b="b"/>
            <a:pathLst>
              <a:path w="12067" h="11702" extrusionOk="0">
                <a:moveTo>
                  <a:pt x="2558" y="0"/>
                </a:moveTo>
                <a:cubicBezTo>
                  <a:pt x="2357" y="0"/>
                  <a:pt x="2155" y="24"/>
                  <a:pt x="1954" y="70"/>
                </a:cubicBezTo>
                <a:cubicBezTo>
                  <a:pt x="1828" y="102"/>
                  <a:pt x="1733" y="196"/>
                  <a:pt x="1702" y="322"/>
                </a:cubicBezTo>
                <a:cubicBezTo>
                  <a:pt x="1670" y="448"/>
                  <a:pt x="1702" y="543"/>
                  <a:pt x="1796" y="637"/>
                </a:cubicBezTo>
                <a:lnTo>
                  <a:pt x="2679" y="1551"/>
                </a:lnTo>
                <a:cubicBezTo>
                  <a:pt x="2962" y="1803"/>
                  <a:pt x="2962" y="2244"/>
                  <a:pt x="2679" y="2528"/>
                </a:cubicBezTo>
                <a:cubicBezTo>
                  <a:pt x="2553" y="2669"/>
                  <a:pt x="2379" y="2740"/>
                  <a:pt x="2202" y="2740"/>
                </a:cubicBezTo>
                <a:cubicBezTo>
                  <a:pt x="2025" y="2740"/>
                  <a:pt x="1844" y="2669"/>
                  <a:pt x="1702" y="2528"/>
                </a:cubicBezTo>
                <a:lnTo>
                  <a:pt x="788" y="1614"/>
                </a:lnTo>
                <a:cubicBezTo>
                  <a:pt x="744" y="1569"/>
                  <a:pt x="668" y="1525"/>
                  <a:pt x="582" y="1525"/>
                </a:cubicBezTo>
                <a:cubicBezTo>
                  <a:pt x="547" y="1525"/>
                  <a:pt x="510" y="1532"/>
                  <a:pt x="473" y="1551"/>
                </a:cubicBezTo>
                <a:cubicBezTo>
                  <a:pt x="347" y="1582"/>
                  <a:pt x="284" y="1645"/>
                  <a:pt x="253" y="1771"/>
                </a:cubicBezTo>
                <a:cubicBezTo>
                  <a:pt x="1" y="2591"/>
                  <a:pt x="253" y="3473"/>
                  <a:pt x="883" y="4103"/>
                </a:cubicBezTo>
                <a:cubicBezTo>
                  <a:pt x="1366" y="4494"/>
                  <a:pt x="1932" y="4750"/>
                  <a:pt x="2619" y="4750"/>
                </a:cubicBezTo>
                <a:cubicBezTo>
                  <a:pt x="2874" y="4750"/>
                  <a:pt x="3145" y="4715"/>
                  <a:pt x="3435" y="4638"/>
                </a:cubicBezTo>
                <a:lnTo>
                  <a:pt x="7247" y="8482"/>
                </a:lnTo>
                <a:cubicBezTo>
                  <a:pt x="6963" y="9522"/>
                  <a:pt x="7215" y="10372"/>
                  <a:pt x="7814" y="10971"/>
                </a:cubicBezTo>
                <a:cubicBezTo>
                  <a:pt x="8291" y="11472"/>
                  <a:pt x="8895" y="11702"/>
                  <a:pt x="9516" y="11702"/>
                </a:cubicBezTo>
                <a:cubicBezTo>
                  <a:pt x="9714" y="11702"/>
                  <a:pt x="9915" y="11678"/>
                  <a:pt x="10114" y="11632"/>
                </a:cubicBezTo>
                <a:cubicBezTo>
                  <a:pt x="10240" y="11569"/>
                  <a:pt x="10334" y="11506"/>
                  <a:pt x="10366" y="11380"/>
                </a:cubicBezTo>
                <a:cubicBezTo>
                  <a:pt x="10397" y="11254"/>
                  <a:pt x="10366" y="11128"/>
                  <a:pt x="10271" y="11065"/>
                </a:cubicBezTo>
                <a:lnTo>
                  <a:pt x="9389" y="10152"/>
                </a:lnTo>
                <a:cubicBezTo>
                  <a:pt x="9106" y="9868"/>
                  <a:pt x="9106" y="9459"/>
                  <a:pt x="9389" y="9175"/>
                </a:cubicBezTo>
                <a:cubicBezTo>
                  <a:pt x="9515" y="9033"/>
                  <a:pt x="9688" y="8962"/>
                  <a:pt x="9866" y="8962"/>
                </a:cubicBezTo>
                <a:cubicBezTo>
                  <a:pt x="10043" y="8962"/>
                  <a:pt x="10224" y="9033"/>
                  <a:pt x="10366" y="9175"/>
                </a:cubicBezTo>
                <a:lnTo>
                  <a:pt x="11279" y="10089"/>
                </a:lnTo>
                <a:cubicBezTo>
                  <a:pt x="11326" y="10135"/>
                  <a:pt x="11405" y="10164"/>
                  <a:pt x="11494" y="10164"/>
                </a:cubicBezTo>
                <a:cubicBezTo>
                  <a:pt x="11527" y="10164"/>
                  <a:pt x="11561" y="10160"/>
                  <a:pt x="11594" y="10152"/>
                </a:cubicBezTo>
                <a:cubicBezTo>
                  <a:pt x="11720" y="10120"/>
                  <a:pt x="11783" y="10026"/>
                  <a:pt x="11815" y="9931"/>
                </a:cubicBezTo>
                <a:cubicBezTo>
                  <a:pt x="12067" y="9081"/>
                  <a:pt x="11815" y="8230"/>
                  <a:pt x="11185" y="7600"/>
                </a:cubicBezTo>
                <a:cubicBezTo>
                  <a:pt x="10778" y="7170"/>
                  <a:pt x="10224" y="6903"/>
                  <a:pt x="9537" y="6903"/>
                </a:cubicBezTo>
                <a:cubicBezTo>
                  <a:pt x="9266" y="6903"/>
                  <a:pt x="8975" y="6944"/>
                  <a:pt x="8665" y="7033"/>
                </a:cubicBezTo>
                <a:lnTo>
                  <a:pt x="4852" y="3221"/>
                </a:lnTo>
                <a:lnTo>
                  <a:pt x="4884" y="3032"/>
                </a:lnTo>
                <a:cubicBezTo>
                  <a:pt x="5136" y="2213"/>
                  <a:pt x="4884" y="1330"/>
                  <a:pt x="4254" y="700"/>
                </a:cubicBezTo>
                <a:cubicBezTo>
                  <a:pt x="3778" y="225"/>
                  <a:pt x="3177" y="0"/>
                  <a:pt x="2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>
              <a:latin typeface="Lora" pitchFamily="2" charset="0"/>
            </a:endParaRPr>
          </a:p>
        </p:txBody>
      </p:sp>
      <p:sp>
        <p:nvSpPr>
          <p:cNvPr id="57" name="Google Shape;3281;p58">
            <a:extLst>
              <a:ext uri="{FF2B5EF4-FFF2-40B4-BE49-F238E27FC236}">
                <a16:creationId xmlns:a16="http://schemas.microsoft.com/office/drawing/2014/main" xmlns="" id="{8D107E99-1590-D835-5F18-B86BF299C219}"/>
              </a:ext>
            </a:extLst>
          </p:cNvPr>
          <p:cNvSpPr/>
          <p:nvPr/>
        </p:nvSpPr>
        <p:spPr>
          <a:xfrm rot="6215709">
            <a:off x="3690748" y="5822380"/>
            <a:ext cx="395188" cy="383235"/>
          </a:xfrm>
          <a:custGeom>
            <a:avLst/>
            <a:gdLst/>
            <a:ahLst/>
            <a:cxnLst/>
            <a:rect l="l" t="t" r="r" b="b"/>
            <a:pathLst>
              <a:path w="12067" h="11702" extrusionOk="0">
                <a:moveTo>
                  <a:pt x="2558" y="0"/>
                </a:moveTo>
                <a:cubicBezTo>
                  <a:pt x="2357" y="0"/>
                  <a:pt x="2155" y="24"/>
                  <a:pt x="1954" y="70"/>
                </a:cubicBezTo>
                <a:cubicBezTo>
                  <a:pt x="1828" y="102"/>
                  <a:pt x="1733" y="196"/>
                  <a:pt x="1702" y="322"/>
                </a:cubicBezTo>
                <a:cubicBezTo>
                  <a:pt x="1670" y="448"/>
                  <a:pt x="1702" y="543"/>
                  <a:pt x="1796" y="637"/>
                </a:cubicBezTo>
                <a:lnTo>
                  <a:pt x="2679" y="1551"/>
                </a:lnTo>
                <a:cubicBezTo>
                  <a:pt x="2962" y="1803"/>
                  <a:pt x="2962" y="2244"/>
                  <a:pt x="2679" y="2528"/>
                </a:cubicBezTo>
                <a:cubicBezTo>
                  <a:pt x="2553" y="2669"/>
                  <a:pt x="2379" y="2740"/>
                  <a:pt x="2202" y="2740"/>
                </a:cubicBezTo>
                <a:cubicBezTo>
                  <a:pt x="2025" y="2740"/>
                  <a:pt x="1844" y="2669"/>
                  <a:pt x="1702" y="2528"/>
                </a:cubicBezTo>
                <a:lnTo>
                  <a:pt x="788" y="1614"/>
                </a:lnTo>
                <a:cubicBezTo>
                  <a:pt x="744" y="1569"/>
                  <a:pt x="668" y="1525"/>
                  <a:pt x="582" y="1525"/>
                </a:cubicBezTo>
                <a:cubicBezTo>
                  <a:pt x="547" y="1525"/>
                  <a:pt x="510" y="1532"/>
                  <a:pt x="473" y="1551"/>
                </a:cubicBezTo>
                <a:cubicBezTo>
                  <a:pt x="347" y="1582"/>
                  <a:pt x="284" y="1645"/>
                  <a:pt x="253" y="1771"/>
                </a:cubicBezTo>
                <a:cubicBezTo>
                  <a:pt x="1" y="2591"/>
                  <a:pt x="253" y="3473"/>
                  <a:pt x="883" y="4103"/>
                </a:cubicBezTo>
                <a:cubicBezTo>
                  <a:pt x="1366" y="4494"/>
                  <a:pt x="1932" y="4750"/>
                  <a:pt x="2619" y="4750"/>
                </a:cubicBezTo>
                <a:cubicBezTo>
                  <a:pt x="2874" y="4750"/>
                  <a:pt x="3145" y="4715"/>
                  <a:pt x="3435" y="4638"/>
                </a:cubicBezTo>
                <a:lnTo>
                  <a:pt x="7247" y="8482"/>
                </a:lnTo>
                <a:cubicBezTo>
                  <a:pt x="6963" y="9522"/>
                  <a:pt x="7215" y="10372"/>
                  <a:pt x="7814" y="10971"/>
                </a:cubicBezTo>
                <a:cubicBezTo>
                  <a:pt x="8291" y="11472"/>
                  <a:pt x="8895" y="11702"/>
                  <a:pt x="9516" y="11702"/>
                </a:cubicBezTo>
                <a:cubicBezTo>
                  <a:pt x="9714" y="11702"/>
                  <a:pt x="9915" y="11678"/>
                  <a:pt x="10114" y="11632"/>
                </a:cubicBezTo>
                <a:cubicBezTo>
                  <a:pt x="10240" y="11569"/>
                  <a:pt x="10334" y="11506"/>
                  <a:pt x="10366" y="11380"/>
                </a:cubicBezTo>
                <a:cubicBezTo>
                  <a:pt x="10397" y="11254"/>
                  <a:pt x="10366" y="11128"/>
                  <a:pt x="10271" y="11065"/>
                </a:cubicBezTo>
                <a:lnTo>
                  <a:pt x="9389" y="10152"/>
                </a:lnTo>
                <a:cubicBezTo>
                  <a:pt x="9106" y="9868"/>
                  <a:pt x="9106" y="9459"/>
                  <a:pt x="9389" y="9175"/>
                </a:cubicBezTo>
                <a:cubicBezTo>
                  <a:pt x="9515" y="9033"/>
                  <a:pt x="9688" y="8962"/>
                  <a:pt x="9866" y="8962"/>
                </a:cubicBezTo>
                <a:cubicBezTo>
                  <a:pt x="10043" y="8962"/>
                  <a:pt x="10224" y="9033"/>
                  <a:pt x="10366" y="9175"/>
                </a:cubicBezTo>
                <a:lnTo>
                  <a:pt x="11279" y="10089"/>
                </a:lnTo>
                <a:cubicBezTo>
                  <a:pt x="11326" y="10135"/>
                  <a:pt x="11405" y="10164"/>
                  <a:pt x="11494" y="10164"/>
                </a:cubicBezTo>
                <a:cubicBezTo>
                  <a:pt x="11527" y="10164"/>
                  <a:pt x="11561" y="10160"/>
                  <a:pt x="11594" y="10152"/>
                </a:cubicBezTo>
                <a:cubicBezTo>
                  <a:pt x="11720" y="10120"/>
                  <a:pt x="11783" y="10026"/>
                  <a:pt x="11815" y="9931"/>
                </a:cubicBezTo>
                <a:cubicBezTo>
                  <a:pt x="12067" y="9081"/>
                  <a:pt x="11815" y="8230"/>
                  <a:pt x="11185" y="7600"/>
                </a:cubicBezTo>
                <a:cubicBezTo>
                  <a:pt x="10778" y="7170"/>
                  <a:pt x="10224" y="6903"/>
                  <a:pt x="9537" y="6903"/>
                </a:cubicBezTo>
                <a:cubicBezTo>
                  <a:pt x="9266" y="6903"/>
                  <a:pt x="8975" y="6944"/>
                  <a:pt x="8665" y="7033"/>
                </a:cubicBezTo>
                <a:lnTo>
                  <a:pt x="4852" y="3221"/>
                </a:lnTo>
                <a:lnTo>
                  <a:pt x="4884" y="3032"/>
                </a:lnTo>
                <a:cubicBezTo>
                  <a:pt x="5136" y="2213"/>
                  <a:pt x="4884" y="1330"/>
                  <a:pt x="4254" y="700"/>
                </a:cubicBezTo>
                <a:cubicBezTo>
                  <a:pt x="3778" y="225"/>
                  <a:pt x="3177" y="0"/>
                  <a:pt x="2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>
              <a:latin typeface="Lora" pitchFamily="2" charset="0"/>
            </a:endParaRP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C585C93B-D5C2-E12E-A9BE-72648A8B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0894088"/>
              </p:ext>
            </p:extLst>
          </p:nvPr>
        </p:nvGraphicFramePr>
        <p:xfrm>
          <a:off x="4215919" y="4939813"/>
          <a:ext cx="4340402" cy="457200"/>
        </p:xfrm>
        <a:graphic>
          <a:graphicData uri="http://schemas.openxmlformats.org/drawingml/2006/table">
            <a:tbl>
              <a:tblPr/>
              <a:tblGrid>
                <a:gridCol w="4340402">
                  <a:extLst>
                    <a:ext uri="{9D8B030D-6E8A-4147-A177-3AD203B41FA5}">
                      <a16:colId xmlns:a16="http://schemas.microsoft.com/office/drawing/2014/main" xmlns="" val="30627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2400" b="0" kern="1200" dirty="0">
                          <a:solidFill>
                            <a:srgbClr val="21212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ID" b="0" dirty="0">
                          <a:effectLst/>
                        </a:rPr>
                        <a:t> </a:t>
                      </a:r>
                      <a:r>
                        <a:rPr lang="en-ID" sz="2400" b="0" kern="1200" dirty="0">
                          <a:solidFill>
                            <a:srgbClr val="21212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Forest Regressor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837691"/>
                  </a:ext>
                </a:extLst>
              </a:tr>
            </a:tbl>
          </a:graphicData>
        </a:graphic>
      </p:graphicFrame>
      <p:sp>
        <p:nvSpPr>
          <p:cNvPr id="64" name="Rectangle 3">
            <a:extLst>
              <a:ext uri="{FF2B5EF4-FFF2-40B4-BE49-F238E27FC236}">
                <a16:creationId xmlns:a16="http://schemas.microsoft.com/office/drawing/2014/main" xmlns="" id="{1613B95D-92BD-9332-6DA2-3F5B4B4C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1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xmlns="" id="{6CE36765-465B-BBDE-0177-6ACDB8D86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2399310"/>
              </p:ext>
            </p:extLst>
          </p:nvPr>
        </p:nvGraphicFramePr>
        <p:xfrm>
          <a:off x="4410913" y="5740098"/>
          <a:ext cx="3637645" cy="457200"/>
        </p:xfrm>
        <a:graphic>
          <a:graphicData uri="http://schemas.openxmlformats.org/drawingml/2006/table">
            <a:tbl>
              <a:tblPr/>
              <a:tblGrid>
                <a:gridCol w="3637645">
                  <a:extLst>
                    <a:ext uri="{9D8B030D-6E8A-4147-A177-3AD203B41FA5}">
                      <a16:colId xmlns:a16="http://schemas.microsoft.com/office/drawing/2014/main" xmlns="" val="30627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2400" b="0" kern="1200" dirty="0" err="1">
                          <a:solidFill>
                            <a:srgbClr val="21212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2400" b="0" kern="1200" dirty="0">
                          <a:solidFill>
                            <a:srgbClr val="21212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Regressor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837691"/>
                  </a:ext>
                </a:extLst>
              </a:tr>
            </a:tbl>
          </a:graphicData>
        </a:graphic>
      </p:graphicFrame>
      <p:pic>
        <p:nvPicPr>
          <p:cNvPr id="66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1065F3A-D34C-E4B5-A02E-9E59136F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49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B8D57F-43E2-85DF-5ABB-FABEA0838D4E}"/>
              </a:ext>
            </a:extLst>
          </p:cNvPr>
          <p:cNvSpPr txBox="1"/>
          <p:nvPr/>
        </p:nvSpPr>
        <p:spPr>
          <a:xfrm>
            <a:off x="0" y="48967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Montserrat" panose="00000500000000000000" pitchFamily="2" charset="0"/>
              </a:rPr>
              <a:t>Choose a Benchmark Model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xmlns="" id="{1613B95D-92BD-9332-6DA2-3F5B4B4C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1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6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1065F3A-D34C-E4B5-A02E-9E59136F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F6EA217A-D65B-EC5C-5CB3-CB12E885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268436"/>
              </p:ext>
            </p:extLst>
          </p:nvPr>
        </p:nvGraphicFramePr>
        <p:xfrm>
          <a:off x="2670834" y="1345437"/>
          <a:ext cx="5438116" cy="2045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192">
                  <a:extLst>
                    <a:ext uri="{9D8B030D-6E8A-4147-A177-3AD203B41FA5}">
                      <a16:colId xmlns:a16="http://schemas.microsoft.com/office/drawing/2014/main" xmlns="" val="14101496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xmlns="" val="335292599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val="3544769180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xmlns="" val="2206058149"/>
                    </a:ext>
                  </a:extLst>
                </a:gridCol>
                <a:gridCol w="1029191">
                  <a:extLst>
                    <a:ext uri="{9D8B030D-6E8A-4147-A177-3AD203B41FA5}">
                      <a16:colId xmlns:a16="http://schemas.microsoft.com/office/drawing/2014/main" xmlns="" val="4172904613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  <a:endParaRPr lang="en-ID" sz="11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1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effectLst/>
                          <a:latin typeface="Montserrat" panose="00000500000000000000" pitchFamily="2" charset="0"/>
                        </a:rPr>
                        <a:t>Mean_MAE</a:t>
                      </a:r>
                      <a:endParaRPr lang="en-ID" sz="11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effectLst/>
                          <a:latin typeface="Montserrat" panose="00000500000000000000" pitchFamily="2" charset="0"/>
                        </a:rPr>
                        <a:t>Mean_MAPE</a:t>
                      </a:r>
                      <a:endParaRPr lang="en-ID" sz="11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  <a:latin typeface="Montserrat" panose="00000500000000000000" pitchFamily="2" charset="0"/>
                        </a:rPr>
                        <a:t>Mean_R2</a:t>
                      </a:r>
                      <a:endParaRPr lang="en-ID" sz="11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9681740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ID" sz="11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Linear Regression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-2595.69225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0.194966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0.819676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65266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KNN Regressor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-4828.682894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0.350922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0.435519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346828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Decision Tree Regressor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-1433.695698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0.093051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0.93144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8572594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ID" sz="11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Random Forest Regressor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-1141.54203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0.074482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0.959688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5975988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  <a:latin typeface="Montserrat" panose="00000500000000000000" pitchFamily="2" charset="0"/>
                        </a:rPr>
                        <a:t>Regressor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-1164.886379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0.07592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0.961057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889215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xmlns="" id="{85913896-E85F-57BC-FA6B-028BEEA7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3179061"/>
              </p:ext>
            </p:extLst>
          </p:nvPr>
        </p:nvGraphicFramePr>
        <p:xfrm>
          <a:off x="2670834" y="3771699"/>
          <a:ext cx="5438116" cy="208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983">
                  <a:extLst>
                    <a:ext uri="{9D8B030D-6E8A-4147-A177-3AD203B41FA5}">
                      <a16:colId xmlns:a16="http://schemas.microsoft.com/office/drawing/2014/main" xmlns="" val="2896430627"/>
                    </a:ext>
                  </a:extLst>
                </a:gridCol>
                <a:gridCol w="2014908">
                  <a:extLst>
                    <a:ext uri="{9D8B030D-6E8A-4147-A177-3AD203B41FA5}">
                      <a16:colId xmlns:a16="http://schemas.microsoft.com/office/drawing/2014/main" xmlns="" val="3944547215"/>
                    </a:ext>
                  </a:extLst>
                </a:gridCol>
                <a:gridCol w="995176">
                  <a:extLst>
                    <a:ext uri="{9D8B030D-6E8A-4147-A177-3AD203B41FA5}">
                      <a16:colId xmlns:a16="http://schemas.microsoft.com/office/drawing/2014/main" xmlns="" val="245696539"/>
                    </a:ext>
                  </a:extLst>
                </a:gridCol>
                <a:gridCol w="1017345">
                  <a:extLst>
                    <a:ext uri="{9D8B030D-6E8A-4147-A177-3AD203B41FA5}">
                      <a16:colId xmlns:a16="http://schemas.microsoft.com/office/drawing/2014/main" xmlns="" val="2552219446"/>
                    </a:ext>
                  </a:extLst>
                </a:gridCol>
                <a:gridCol w="953704">
                  <a:extLst>
                    <a:ext uri="{9D8B030D-6E8A-4147-A177-3AD203B41FA5}">
                      <a16:colId xmlns:a16="http://schemas.microsoft.com/office/drawing/2014/main" xmlns="" val="3886132828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Mean_MAE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Mean_MAPE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Mean_R2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485735"/>
                  </a:ext>
                </a:extLst>
              </a:tr>
              <a:tr h="2959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Linear Regression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-2595.69225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0.194966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0.819676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947397"/>
                  </a:ext>
                </a:extLst>
              </a:tr>
              <a:tr h="2959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KNN Regressor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-1201.354346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0.077309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0.954248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925230"/>
                  </a:ext>
                </a:extLst>
              </a:tr>
              <a:tr h="2959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Decision Tree Regressor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-1435.890301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0.093044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0.931617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942152"/>
                  </a:ext>
                </a:extLst>
              </a:tr>
              <a:tr h="55481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ID" sz="11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Random Forest Regressor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-1141.983614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0.074484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0.959685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6412395"/>
                  </a:ext>
                </a:extLst>
              </a:tr>
              <a:tr h="2959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ID" sz="11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XGBoost Regressor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  <a:latin typeface="Montserrat" panose="00000500000000000000" pitchFamily="2" charset="0"/>
                        </a:rPr>
                        <a:t>-1165.167996</a:t>
                      </a:r>
                      <a:endParaRPr lang="en-ID" sz="11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0.075959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  <a:latin typeface="Montserrat" panose="00000500000000000000" pitchFamily="2" charset="0"/>
                        </a:rPr>
                        <a:t>0.96098</a:t>
                      </a:r>
                      <a:endParaRPr lang="en-ID" sz="11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434798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DB0DF84-A3FD-BA7A-C923-7151F418F346}"/>
              </a:ext>
            </a:extLst>
          </p:cNvPr>
          <p:cNvSpPr txBox="1"/>
          <p:nvPr/>
        </p:nvSpPr>
        <p:spPr>
          <a:xfrm>
            <a:off x="473710" y="222305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effectLst/>
                <a:latin typeface="Montserrat" panose="00000500000000000000" pitchFamily="2" charset="0"/>
              </a:rPr>
              <a:t>without Scaler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42BA9FA-330C-D003-0919-034A4E340DF9}"/>
              </a:ext>
            </a:extLst>
          </p:cNvPr>
          <p:cNvSpPr txBox="1"/>
          <p:nvPr/>
        </p:nvSpPr>
        <p:spPr>
          <a:xfrm>
            <a:off x="473710" y="461600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effectLst/>
                <a:latin typeface="Montserrat" panose="00000500000000000000" pitchFamily="2" charset="0"/>
              </a:rPr>
              <a:t>with Scaler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B26120B-E5B2-17D3-C991-7BA5F4C532FC}"/>
              </a:ext>
            </a:extLst>
          </p:cNvPr>
          <p:cNvSpPr txBox="1"/>
          <p:nvPr/>
        </p:nvSpPr>
        <p:spPr>
          <a:xfrm>
            <a:off x="741680" y="5971928"/>
            <a:ext cx="8608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ontserrat" panose="00000500000000000000" pitchFamily="2" charset="0"/>
              </a:rPr>
              <a:t>Setelah</a:t>
            </a:r>
            <a:r>
              <a:rPr lang="en-US" sz="1600" dirty="0">
                <a:latin typeface="Montserrat" panose="00000500000000000000" pitchFamily="2" charset="0"/>
              </a:rPr>
              <a:t> </a:t>
            </a:r>
            <a:r>
              <a:rPr lang="en-US" sz="1600" dirty="0" err="1">
                <a:latin typeface="Montserrat" panose="00000500000000000000" pitchFamily="2" charset="0"/>
              </a:rPr>
              <a:t>dilakukan</a:t>
            </a:r>
            <a:r>
              <a:rPr lang="en-US" sz="1600" dirty="0">
                <a:latin typeface="Montserrat" panose="00000500000000000000" pitchFamily="2" charset="0"/>
              </a:rPr>
              <a:t> modelling pada 5 model, Random Forest Regressor dan XGB Regressor </a:t>
            </a:r>
            <a:r>
              <a:rPr lang="en-US" sz="1600" dirty="0" err="1">
                <a:latin typeface="Montserrat" panose="00000500000000000000" pitchFamily="2" charset="0"/>
              </a:rPr>
              <a:t>tanpa</a:t>
            </a:r>
            <a:r>
              <a:rPr lang="en-US" sz="1600" dirty="0">
                <a:latin typeface="Montserrat" panose="00000500000000000000" pitchFamily="2" charset="0"/>
              </a:rPr>
              <a:t> </a:t>
            </a:r>
            <a:r>
              <a:rPr lang="en-US" sz="1600" dirty="0" err="1">
                <a:latin typeface="Montserrat" panose="00000500000000000000" pitchFamily="2" charset="0"/>
              </a:rPr>
              <a:t>menggunakan</a:t>
            </a:r>
            <a:r>
              <a:rPr lang="en-US" sz="1600" dirty="0">
                <a:latin typeface="Montserrat" panose="00000500000000000000" pitchFamily="2" charset="0"/>
              </a:rPr>
              <a:t> scaler yang </a:t>
            </a:r>
            <a:r>
              <a:rPr lang="en-US" sz="1600" dirty="0" err="1">
                <a:latin typeface="Montserrat" panose="00000500000000000000" pitchFamily="2" charset="0"/>
              </a:rPr>
              <a:t>memiliki</a:t>
            </a:r>
            <a:r>
              <a:rPr lang="en-US" sz="1600" dirty="0">
                <a:latin typeface="Montserrat" panose="00000500000000000000" pitchFamily="2" charset="0"/>
              </a:rPr>
              <a:t> </a:t>
            </a:r>
            <a:r>
              <a:rPr lang="en-US" sz="1600" dirty="0" err="1">
                <a:latin typeface="Montserrat" panose="00000500000000000000" pitchFamily="2" charset="0"/>
              </a:rPr>
              <a:t>performa</a:t>
            </a:r>
            <a:r>
              <a:rPr lang="en-US" sz="1600" dirty="0">
                <a:latin typeface="Montserrat" panose="00000500000000000000" pitchFamily="2" charset="0"/>
              </a:rPr>
              <a:t> </a:t>
            </a:r>
            <a:r>
              <a:rPr lang="en-US" sz="1600" dirty="0" err="1">
                <a:latin typeface="Montserrat" panose="00000500000000000000" pitchFamily="2" charset="0"/>
              </a:rPr>
              <a:t>terbaik</a:t>
            </a:r>
            <a:r>
              <a:rPr lang="en-US" sz="1600" dirty="0">
                <a:latin typeface="Montserrat" panose="00000500000000000000" pitchFamily="2" charset="0"/>
              </a:rPr>
              <a:t>.</a:t>
            </a:r>
            <a:endParaRPr lang="en-ID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3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0D1124-CCCF-A77A-0736-D8E4C90504CF}"/>
              </a:ext>
            </a:extLst>
          </p:cNvPr>
          <p:cNvSpPr txBox="1"/>
          <p:nvPr/>
        </p:nvSpPr>
        <p:spPr>
          <a:xfrm>
            <a:off x="107949" y="1057035"/>
            <a:ext cx="8928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panose="00000500000000000000" pitchFamily="2" charset="0"/>
              </a:rPr>
              <a:t>Predict to Test Set with the Benchmark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1503D0-5004-68F0-65BE-CEB4131B80F3}"/>
              </a:ext>
            </a:extLst>
          </p:cNvPr>
          <p:cNvGrpSpPr/>
          <p:nvPr/>
        </p:nvGrpSpPr>
        <p:grpSpPr>
          <a:xfrm>
            <a:off x="0" y="2281465"/>
            <a:ext cx="9222499" cy="3154877"/>
            <a:chOff x="0" y="1898953"/>
            <a:chExt cx="12296666" cy="42065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B8E51D48-1FBD-341C-4DED-915D38904129}"/>
                </a:ext>
              </a:extLst>
            </p:cNvPr>
            <p:cNvGrpSpPr/>
            <p:nvPr/>
          </p:nvGrpSpPr>
          <p:grpSpPr>
            <a:xfrm>
              <a:off x="0" y="3675185"/>
              <a:ext cx="8641143" cy="2430270"/>
              <a:chOff x="-2224453" y="3596782"/>
              <a:chExt cx="8641143" cy="2430270"/>
            </a:xfrm>
          </p:grpSpPr>
          <p:sp>
            <p:nvSpPr>
              <p:cNvPr id="22" name="직사각형 36">
                <a:extLst>
                  <a:ext uri="{FF2B5EF4-FFF2-40B4-BE49-F238E27FC236}">
                    <a16:creationId xmlns:a16="http://schemas.microsoft.com/office/drawing/2014/main" xmlns="" id="{E558D1B4-409E-C24A-419A-1C6D0FFC5072}"/>
                  </a:ext>
                </a:extLst>
              </p:cNvPr>
              <p:cNvSpPr/>
              <p:nvPr/>
            </p:nvSpPr>
            <p:spPr>
              <a:xfrm>
                <a:off x="-2224453" y="3596782"/>
                <a:ext cx="7520353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18000"/>
                    </a:schemeClr>
                  </a:gs>
                  <a:gs pos="26000">
                    <a:schemeClr val="accent2"/>
                  </a:gs>
                  <a:gs pos="100000">
                    <a:schemeClr val="accent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23" name="Down Arrow 3">
                <a:extLst>
                  <a:ext uri="{FF2B5EF4-FFF2-40B4-BE49-F238E27FC236}">
                    <a16:creationId xmlns:a16="http://schemas.microsoft.com/office/drawing/2014/main" xmlns="" id="{EB24C0EF-5921-B5A1-73F4-7CF8DE7EDB72}"/>
                  </a:ext>
                </a:extLst>
              </p:cNvPr>
              <p:cNvSpPr/>
              <p:nvPr/>
            </p:nvSpPr>
            <p:spPr>
              <a:xfrm rot="10800000" flipH="1" flipV="1">
                <a:off x="4904522" y="3596782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C965F475-20C7-C2E9-DEC4-E48F050F4032}"/>
                </a:ext>
              </a:extLst>
            </p:cNvPr>
            <p:cNvGrpSpPr/>
            <p:nvPr/>
          </p:nvGrpSpPr>
          <p:grpSpPr>
            <a:xfrm>
              <a:off x="7551355" y="1898953"/>
              <a:ext cx="4640644" cy="2430270"/>
              <a:chOff x="5775310" y="1820550"/>
              <a:chExt cx="4640644" cy="2430270"/>
            </a:xfrm>
          </p:grpSpPr>
          <p:sp>
            <p:nvSpPr>
              <p:cNvPr id="18" name="직사각형 5">
                <a:extLst>
                  <a:ext uri="{FF2B5EF4-FFF2-40B4-BE49-F238E27FC236}">
                    <a16:creationId xmlns:a16="http://schemas.microsoft.com/office/drawing/2014/main" xmlns="" id="{3A66A228-D1D7-6F57-1FD8-FEFFE67D2030}"/>
                  </a:ext>
                </a:extLst>
              </p:cNvPr>
              <p:cNvSpPr/>
              <p:nvPr/>
            </p:nvSpPr>
            <p:spPr>
              <a:xfrm>
                <a:off x="6896099" y="3484019"/>
                <a:ext cx="3519855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2000"/>
                    </a:schemeClr>
                  </a:gs>
                  <a:gs pos="26000">
                    <a:schemeClr val="accent1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19" name="Down Arrow 3">
                <a:extLst>
                  <a:ext uri="{FF2B5EF4-FFF2-40B4-BE49-F238E27FC236}">
                    <a16:creationId xmlns:a16="http://schemas.microsoft.com/office/drawing/2014/main" xmlns="" id="{E2F20DDC-FC39-83E7-08DD-C1430F3B6508}"/>
                  </a:ext>
                </a:extLst>
              </p:cNvPr>
              <p:cNvSpPr/>
              <p:nvPr/>
            </p:nvSpPr>
            <p:spPr>
              <a:xfrm rot="10800000">
                <a:off x="5775310" y="1820550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9C4ACF3-DA0A-4E51-A67A-A11AED8BE464}"/>
                </a:ext>
              </a:extLst>
            </p:cNvPr>
            <p:cNvSpPr txBox="1"/>
            <p:nvPr/>
          </p:nvSpPr>
          <p:spPr>
            <a:xfrm>
              <a:off x="9200322" y="3744967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itchFamily="34" charset="0"/>
                </a:rPr>
                <a:t>XGB Regressor</a:t>
              </a:r>
              <a:endParaRPr lang="ko-KR" altLang="en-US" b="1" dirty="0">
                <a:solidFill>
                  <a:schemeClr val="bg1"/>
                </a:solidFill>
                <a:latin typeface="Montserrat" panose="00000500000000000000" pitchFamily="2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32CCA0A-97D8-FC77-EB1E-EAA5B3BE47B8}"/>
                </a:ext>
              </a:extLst>
            </p:cNvPr>
            <p:cNvSpPr txBox="1"/>
            <p:nvPr/>
          </p:nvSpPr>
          <p:spPr>
            <a:xfrm>
              <a:off x="2682240" y="3836779"/>
              <a:ext cx="49029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itchFamily="34" charset="0"/>
                </a:rPr>
                <a:t>Random Forest Regressor</a:t>
              </a:r>
              <a:endParaRPr lang="ko-KR" altLang="en-US" b="1" dirty="0">
                <a:solidFill>
                  <a:schemeClr val="bg1"/>
                </a:solidFill>
                <a:latin typeface="Montserrat" panose="00000500000000000000" pitchFamily="2" charset="0"/>
                <a:cs typeface="Arial" pitchFamily="34" charset="0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E1E8696-C3DC-D128-309E-3EC90AC83FB6}"/>
              </a:ext>
            </a:extLst>
          </p:cNvPr>
          <p:cNvSpPr/>
          <p:nvPr/>
        </p:nvSpPr>
        <p:spPr>
          <a:xfrm rot="5400000" flipH="1">
            <a:off x="5460920" y="4393132"/>
            <a:ext cx="899535" cy="346249"/>
          </a:xfrm>
          <a:custGeom>
            <a:avLst/>
            <a:gdLst>
              <a:gd name="connsiteX0" fmla="*/ 4600718 w 5693435"/>
              <a:gd name="connsiteY0" fmla="*/ 1294928 h 2191516"/>
              <a:gd name="connsiteX1" fmla="*/ 5049011 w 5693435"/>
              <a:gd name="connsiteY1" fmla="*/ 1743222 h 2191516"/>
              <a:gd name="connsiteX2" fmla="*/ 4600718 w 5693435"/>
              <a:gd name="connsiteY2" fmla="*/ 2191516 h 2191516"/>
              <a:gd name="connsiteX3" fmla="*/ 4152424 w 5693435"/>
              <a:gd name="connsiteY3" fmla="*/ 1743222 h 2191516"/>
              <a:gd name="connsiteX4" fmla="*/ 4600718 w 5693435"/>
              <a:gd name="connsiteY4" fmla="*/ 1294928 h 2191516"/>
              <a:gd name="connsiteX5" fmla="*/ 1056397 w 5693435"/>
              <a:gd name="connsiteY5" fmla="*/ 1285588 h 2191516"/>
              <a:gd name="connsiteX6" fmla="*/ 1504690 w 5693435"/>
              <a:gd name="connsiteY6" fmla="*/ 1733882 h 2191516"/>
              <a:gd name="connsiteX7" fmla="*/ 1504690 w 5693435"/>
              <a:gd name="connsiteY7" fmla="*/ 1743221 h 2191516"/>
              <a:gd name="connsiteX8" fmla="*/ 1056397 w 5693435"/>
              <a:gd name="connsiteY8" fmla="*/ 2177503 h 2191516"/>
              <a:gd name="connsiteX9" fmla="*/ 608103 w 5693435"/>
              <a:gd name="connsiteY9" fmla="*/ 1743221 h 2191516"/>
              <a:gd name="connsiteX10" fmla="*/ 608103 w 5693435"/>
              <a:gd name="connsiteY10" fmla="*/ 1733882 h 2191516"/>
              <a:gd name="connsiteX11" fmla="*/ 1056397 w 5693435"/>
              <a:gd name="connsiteY11" fmla="*/ 1285588 h 2191516"/>
              <a:gd name="connsiteX12" fmla="*/ 3178968 w 5693435"/>
              <a:gd name="connsiteY12" fmla="*/ 1 h 2191516"/>
              <a:gd name="connsiteX13" fmla="*/ 5020993 w 5693435"/>
              <a:gd name="connsiteY13" fmla="*/ 454377 h 2191516"/>
              <a:gd name="connsiteX14" fmla="*/ 5123727 w 5693435"/>
              <a:gd name="connsiteY14" fmla="*/ 491735 h 2191516"/>
              <a:gd name="connsiteX15" fmla="*/ 5459948 w 5693435"/>
              <a:gd name="connsiteY15" fmla="*/ 491735 h 2191516"/>
              <a:gd name="connsiteX16" fmla="*/ 5534663 w 5693435"/>
              <a:gd name="connsiteY16" fmla="*/ 566450 h 2191516"/>
              <a:gd name="connsiteX17" fmla="*/ 5534663 w 5693435"/>
              <a:gd name="connsiteY17" fmla="*/ 1038095 h 2191516"/>
              <a:gd name="connsiteX18" fmla="*/ 5693435 w 5693435"/>
              <a:gd name="connsiteY18" fmla="*/ 1178187 h 2191516"/>
              <a:gd name="connsiteX19" fmla="*/ 5693435 w 5693435"/>
              <a:gd name="connsiteY19" fmla="*/ 1579784 h 2191516"/>
              <a:gd name="connsiteX20" fmla="*/ 5315189 w 5693435"/>
              <a:gd name="connsiteY20" fmla="*/ 1738554 h 2191516"/>
              <a:gd name="connsiteX21" fmla="*/ 5081703 w 5693435"/>
              <a:gd name="connsiteY21" fmla="*/ 1738554 h 2191516"/>
              <a:gd name="connsiteX22" fmla="*/ 4610057 w 5693435"/>
              <a:gd name="connsiteY22" fmla="*/ 1266909 h 2191516"/>
              <a:gd name="connsiteX23" fmla="*/ 4138413 w 5693435"/>
              <a:gd name="connsiteY23" fmla="*/ 1738554 h 2191516"/>
              <a:gd name="connsiteX24" fmla="*/ 1532709 w 5693435"/>
              <a:gd name="connsiteY24" fmla="*/ 1738554 h 2191516"/>
              <a:gd name="connsiteX25" fmla="*/ 1532709 w 5693435"/>
              <a:gd name="connsiteY25" fmla="*/ 1729215 h 2191516"/>
              <a:gd name="connsiteX26" fmla="*/ 1061064 w 5693435"/>
              <a:gd name="connsiteY26" fmla="*/ 1257570 h 2191516"/>
              <a:gd name="connsiteX27" fmla="*/ 589419 w 5693435"/>
              <a:gd name="connsiteY27" fmla="*/ 1729215 h 2191516"/>
              <a:gd name="connsiteX28" fmla="*/ 589419 w 5693435"/>
              <a:gd name="connsiteY28" fmla="*/ 1738554 h 2191516"/>
              <a:gd name="connsiteX29" fmla="*/ 150470 w 5693435"/>
              <a:gd name="connsiteY29" fmla="*/ 1738554 h 2191516"/>
              <a:gd name="connsiteX30" fmla="*/ 1038 w 5693435"/>
              <a:gd name="connsiteY30" fmla="*/ 1593790 h 2191516"/>
              <a:gd name="connsiteX31" fmla="*/ 1038 w 5693435"/>
              <a:gd name="connsiteY31" fmla="*/ 1182854 h 2191516"/>
              <a:gd name="connsiteX32" fmla="*/ 337259 w 5693435"/>
              <a:gd name="connsiteY32" fmla="*/ 888664 h 2191516"/>
              <a:gd name="connsiteX33" fmla="*/ 1327241 w 5693435"/>
              <a:gd name="connsiteY33" fmla="*/ 659845 h 2191516"/>
              <a:gd name="connsiteX34" fmla="*/ 1537377 w 5693435"/>
              <a:gd name="connsiteY34" fmla="*/ 524425 h 2191516"/>
              <a:gd name="connsiteX35" fmla="*/ 2844900 w 5693435"/>
              <a:gd name="connsiteY35" fmla="*/ 1416 h 2191516"/>
              <a:gd name="connsiteX36" fmla="*/ 3178968 w 5693435"/>
              <a:gd name="connsiteY36" fmla="*/ 1 h 21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3435" h="2191516">
                <a:moveTo>
                  <a:pt x="4600718" y="1294928"/>
                </a:moveTo>
                <a:cubicBezTo>
                  <a:pt x="4848304" y="1294928"/>
                  <a:pt x="5049011" y="1495636"/>
                  <a:pt x="5049011" y="1743222"/>
                </a:cubicBezTo>
                <a:cubicBezTo>
                  <a:pt x="5049011" y="1990808"/>
                  <a:pt x="4848304" y="2191516"/>
                  <a:pt x="4600718" y="2191516"/>
                </a:cubicBezTo>
                <a:cubicBezTo>
                  <a:pt x="4353132" y="2191516"/>
                  <a:pt x="4152424" y="1990808"/>
                  <a:pt x="4152424" y="1743222"/>
                </a:cubicBezTo>
                <a:cubicBezTo>
                  <a:pt x="4152424" y="1495636"/>
                  <a:pt x="4353132" y="1294928"/>
                  <a:pt x="4600718" y="1294928"/>
                </a:cubicBezTo>
                <a:close/>
                <a:moveTo>
                  <a:pt x="1056397" y="1285588"/>
                </a:moveTo>
                <a:cubicBezTo>
                  <a:pt x="1299223" y="1285588"/>
                  <a:pt x="1500018" y="1486384"/>
                  <a:pt x="1504690" y="1733882"/>
                </a:cubicBezTo>
                <a:cubicBezTo>
                  <a:pt x="1504690" y="1733882"/>
                  <a:pt x="1504690" y="1738549"/>
                  <a:pt x="1504690" y="1743221"/>
                </a:cubicBezTo>
                <a:cubicBezTo>
                  <a:pt x="1495351" y="1981375"/>
                  <a:pt x="1299223" y="2177503"/>
                  <a:pt x="1056397" y="2177503"/>
                </a:cubicBezTo>
                <a:cubicBezTo>
                  <a:pt x="813571" y="2177503"/>
                  <a:pt x="612770" y="1986047"/>
                  <a:pt x="608103" y="1743221"/>
                </a:cubicBezTo>
                <a:cubicBezTo>
                  <a:pt x="608103" y="1743221"/>
                  <a:pt x="608103" y="1738549"/>
                  <a:pt x="608103" y="1733882"/>
                </a:cubicBezTo>
                <a:cubicBezTo>
                  <a:pt x="608103" y="1486384"/>
                  <a:pt x="808899" y="1285588"/>
                  <a:pt x="1056397" y="1285588"/>
                </a:cubicBezTo>
                <a:close/>
                <a:moveTo>
                  <a:pt x="3178968" y="1"/>
                </a:moveTo>
                <a:cubicBezTo>
                  <a:pt x="3937179" y="-192"/>
                  <a:pt x="4547016" y="37604"/>
                  <a:pt x="5020993" y="454377"/>
                </a:cubicBezTo>
                <a:cubicBezTo>
                  <a:pt x="5049012" y="477728"/>
                  <a:pt x="5086370" y="491735"/>
                  <a:pt x="5123727" y="491735"/>
                </a:cubicBezTo>
                <a:lnTo>
                  <a:pt x="5459948" y="491735"/>
                </a:lnTo>
                <a:cubicBezTo>
                  <a:pt x="5501978" y="491735"/>
                  <a:pt x="5534663" y="524425"/>
                  <a:pt x="5534663" y="566450"/>
                </a:cubicBezTo>
                <a:lnTo>
                  <a:pt x="5534663" y="1038095"/>
                </a:lnTo>
                <a:cubicBezTo>
                  <a:pt x="5618719" y="1038095"/>
                  <a:pt x="5688767" y="1103471"/>
                  <a:pt x="5693435" y="1178187"/>
                </a:cubicBezTo>
                <a:lnTo>
                  <a:pt x="5693435" y="1579784"/>
                </a:lnTo>
                <a:lnTo>
                  <a:pt x="5315189" y="1738554"/>
                </a:lnTo>
                <a:lnTo>
                  <a:pt x="5081703" y="1738554"/>
                </a:lnTo>
                <a:cubicBezTo>
                  <a:pt x="5081703" y="1477050"/>
                  <a:pt x="4871563" y="1266909"/>
                  <a:pt x="4610057" y="1266909"/>
                </a:cubicBezTo>
                <a:cubicBezTo>
                  <a:pt x="4348553" y="1266909"/>
                  <a:pt x="4138413" y="1477050"/>
                  <a:pt x="4138413" y="1738554"/>
                </a:cubicBezTo>
                <a:lnTo>
                  <a:pt x="1532709" y="1738554"/>
                </a:lnTo>
                <a:cubicBezTo>
                  <a:pt x="1532709" y="1738554"/>
                  <a:pt x="1532709" y="1733882"/>
                  <a:pt x="1532709" y="1729215"/>
                </a:cubicBezTo>
                <a:cubicBezTo>
                  <a:pt x="1532709" y="1467710"/>
                  <a:pt x="1322569" y="1257570"/>
                  <a:pt x="1061064" y="1257570"/>
                </a:cubicBezTo>
                <a:cubicBezTo>
                  <a:pt x="799559" y="1257570"/>
                  <a:pt x="589419" y="1467710"/>
                  <a:pt x="589419" y="1729215"/>
                </a:cubicBezTo>
                <a:cubicBezTo>
                  <a:pt x="589419" y="1729215"/>
                  <a:pt x="589419" y="1733882"/>
                  <a:pt x="589419" y="1738554"/>
                </a:cubicBezTo>
                <a:lnTo>
                  <a:pt x="150470" y="1738554"/>
                </a:lnTo>
                <a:cubicBezTo>
                  <a:pt x="71082" y="1738554"/>
                  <a:pt x="1038" y="1673178"/>
                  <a:pt x="1038" y="1593790"/>
                </a:cubicBezTo>
                <a:lnTo>
                  <a:pt x="1038" y="1182854"/>
                </a:lnTo>
                <a:cubicBezTo>
                  <a:pt x="1038" y="1182854"/>
                  <a:pt x="-36319" y="986726"/>
                  <a:pt x="337259" y="888664"/>
                </a:cubicBezTo>
                <a:cubicBezTo>
                  <a:pt x="608103" y="818616"/>
                  <a:pt x="1061064" y="729893"/>
                  <a:pt x="1327241" y="659845"/>
                </a:cubicBezTo>
                <a:cubicBezTo>
                  <a:pt x="1439315" y="631827"/>
                  <a:pt x="1476667" y="575790"/>
                  <a:pt x="1537377" y="524425"/>
                </a:cubicBezTo>
                <a:cubicBezTo>
                  <a:pt x="1714826" y="370322"/>
                  <a:pt x="2242508" y="6083"/>
                  <a:pt x="2844900" y="1416"/>
                </a:cubicBezTo>
                <a:cubicBezTo>
                  <a:pt x="2959308" y="832"/>
                  <a:pt x="3070652" y="29"/>
                  <a:pt x="3178968" y="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82B54B71-C21C-3E1A-F7DB-53468C66A2E7}"/>
              </a:ext>
            </a:extLst>
          </p:cNvPr>
          <p:cNvSpPr/>
          <p:nvPr/>
        </p:nvSpPr>
        <p:spPr>
          <a:xfrm rot="16200000">
            <a:off x="5802716" y="3071237"/>
            <a:ext cx="899535" cy="346249"/>
          </a:xfrm>
          <a:custGeom>
            <a:avLst/>
            <a:gdLst>
              <a:gd name="connsiteX0" fmla="*/ 4600718 w 5693435"/>
              <a:gd name="connsiteY0" fmla="*/ 1294928 h 2191516"/>
              <a:gd name="connsiteX1" fmla="*/ 5049011 w 5693435"/>
              <a:gd name="connsiteY1" fmla="*/ 1743222 h 2191516"/>
              <a:gd name="connsiteX2" fmla="*/ 4600718 w 5693435"/>
              <a:gd name="connsiteY2" fmla="*/ 2191516 h 2191516"/>
              <a:gd name="connsiteX3" fmla="*/ 4152424 w 5693435"/>
              <a:gd name="connsiteY3" fmla="*/ 1743222 h 2191516"/>
              <a:gd name="connsiteX4" fmla="*/ 4600718 w 5693435"/>
              <a:gd name="connsiteY4" fmla="*/ 1294928 h 2191516"/>
              <a:gd name="connsiteX5" fmla="*/ 1056397 w 5693435"/>
              <a:gd name="connsiteY5" fmla="*/ 1285588 h 2191516"/>
              <a:gd name="connsiteX6" fmla="*/ 1504690 w 5693435"/>
              <a:gd name="connsiteY6" fmla="*/ 1733882 h 2191516"/>
              <a:gd name="connsiteX7" fmla="*/ 1504690 w 5693435"/>
              <a:gd name="connsiteY7" fmla="*/ 1743221 h 2191516"/>
              <a:gd name="connsiteX8" fmla="*/ 1056397 w 5693435"/>
              <a:gd name="connsiteY8" fmla="*/ 2177503 h 2191516"/>
              <a:gd name="connsiteX9" fmla="*/ 608103 w 5693435"/>
              <a:gd name="connsiteY9" fmla="*/ 1743221 h 2191516"/>
              <a:gd name="connsiteX10" fmla="*/ 608103 w 5693435"/>
              <a:gd name="connsiteY10" fmla="*/ 1733882 h 2191516"/>
              <a:gd name="connsiteX11" fmla="*/ 1056397 w 5693435"/>
              <a:gd name="connsiteY11" fmla="*/ 1285588 h 2191516"/>
              <a:gd name="connsiteX12" fmla="*/ 3178968 w 5693435"/>
              <a:gd name="connsiteY12" fmla="*/ 1 h 2191516"/>
              <a:gd name="connsiteX13" fmla="*/ 5020993 w 5693435"/>
              <a:gd name="connsiteY13" fmla="*/ 454377 h 2191516"/>
              <a:gd name="connsiteX14" fmla="*/ 5123727 w 5693435"/>
              <a:gd name="connsiteY14" fmla="*/ 491735 h 2191516"/>
              <a:gd name="connsiteX15" fmla="*/ 5459948 w 5693435"/>
              <a:gd name="connsiteY15" fmla="*/ 491735 h 2191516"/>
              <a:gd name="connsiteX16" fmla="*/ 5534663 w 5693435"/>
              <a:gd name="connsiteY16" fmla="*/ 566450 h 2191516"/>
              <a:gd name="connsiteX17" fmla="*/ 5534663 w 5693435"/>
              <a:gd name="connsiteY17" fmla="*/ 1038095 h 2191516"/>
              <a:gd name="connsiteX18" fmla="*/ 5693435 w 5693435"/>
              <a:gd name="connsiteY18" fmla="*/ 1178187 h 2191516"/>
              <a:gd name="connsiteX19" fmla="*/ 5693435 w 5693435"/>
              <a:gd name="connsiteY19" fmla="*/ 1579784 h 2191516"/>
              <a:gd name="connsiteX20" fmla="*/ 5315189 w 5693435"/>
              <a:gd name="connsiteY20" fmla="*/ 1738554 h 2191516"/>
              <a:gd name="connsiteX21" fmla="*/ 5081703 w 5693435"/>
              <a:gd name="connsiteY21" fmla="*/ 1738554 h 2191516"/>
              <a:gd name="connsiteX22" fmla="*/ 4610057 w 5693435"/>
              <a:gd name="connsiteY22" fmla="*/ 1266909 h 2191516"/>
              <a:gd name="connsiteX23" fmla="*/ 4138413 w 5693435"/>
              <a:gd name="connsiteY23" fmla="*/ 1738554 h 2191516"/>
              <a:gd name="connsiteX24" fmla="*/ 1532709 w 5693435"/>
              <a:gd name="connsiteY24" fmla="*/ 1738554 h 2191516"/>
              <a:gd name="connsiteX25" fmla="*/ 1532709 w 5693435"/>
              <a:gd name="connsiteY25" fmla="*/ 1729215 h 2191516"/>
              <a:gd name="connsiteX26" fmla="*/ 1061064 w 5693435"/>
              <a:gd name="connsiteY26" fmla="*/ 1257570 h 2191516"/>
              <a:gd name="connsiteX27" fmla="*/ 589419 w 5693435"/>
              <a:gd name="connsiteY27" fmla="*/ 1729215 h 2191516"/>
              <a:gd name="connsiteX28" fmla="*/ 589419 w 5693435"/>
              <a:gd name="connsiteY28" fmla="*/ 1738554 h 2191516"/>
              <a:gd name="connsiteX29" fmla="*/ 150470 w 5693435"/>
              <a:gd name="connsiteY29" fmla="*/ 1738554 h 2191516"/>
              <a:gd name="connsiteX30" fmla="*/ 1038 w 5693435"/>
              <a:gd name="connsiteY30" fmla="*/ 1593790 h 2191516"/>
              <a:gd name="connsiteX31" fmla="*/ 1038 w 5693435"/>
              <a:gd name="connsiteY31" fmla="*/ 1182854 h 2191516"/>
              <a:gd name="connsiteX32" fmla="*/ 337259 w 5693435"/>
              <a:gd name="connsiteY32" fmla="*/ 888664 h 2191516"/>
              <a:gd name="connsiteX33" fmla="*/ 1327241 w 5693435"/>
              <a:gd name="connsiteY33" fmla="*/ 659845 h 2191516"/>
              <a:gd name="connsiteX34" fmla="*/ 1537377 w 5693435"/>
              <a:gd name="connsiteY34" fmla="*/ 524425 h 2191516"/>
              <a:gd name="connsiteX35" fmla="*/ 2844900 w 5693435"/>
              <a:gd name="connsiteY35" fmla="*/ 1416 h 2191516"/>
              <a:gd name="connsiteX36" fmla="*/ 3178968 w 5693435"/>
              <a:gd name="connsiteY36" fmla="*/ 1 h 219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93435" h="2191516">
                <a:moveTo>
                  <a:pt x="4600718" y="1294928"/>
                </a:moveTo>
                <a:cubicBezTo>
                  <a:pt x="4848304" y="1294928"/>
                  <a:pt x="5049011" y="1495636"/>
                  <a:pt x="5049011" y="1743222"/>
                </a:cubicBezTo>
                <a:cubicBezTo>
                  <a:pt x="5049011" y="1990808"/>
                  <a:pt x="4848304" y="2191516"/>
                  <a:pt x="4600718" y="2191516"/>
                </a:cubicBezTo>
                <a:cubicBezTo>
                  <a:pt x="4353132" y="2191516"/>
                  <a:pt x="4152424" y="1990808"/>
                  <a:pt x="4152424" y="1743222"/>
                </a:cubicBezTo>
                <a:cubicBezTo>
                  <a:pt x="4152424" y="1495636"/>
                  <a:pt x="4353132" y="1294928"/>
                  <a:pt x="4600718" y="1294928"/>
                </a:cubicBezTo>
                <a:close/>
                <a:moveTo>
                  <a:pt x="1056397" y="1285588"/>
                </a:moveTo>
                <a:cubicBezTo>
                  <a:pt x="1299223" y="1285588"/>
                  <a:pt x="1500018" y="1486384"/>
                  <a:pt x="1504690" y="1733882"/>
                </a:cubicBezTo>
                <a:cubicBezTo>
                  <a:pt x="1504690" y="1733882"/>
                  <a:pt x="1504690" y="1738549"/>
                  <a:pt x="1504690" y="1743221"/>
                </a:cubicBezTo>
                <a:cubicBezTo>
                  <a:pt x="1495351" y="1981375"/>
                  <a:pt x="1299223" y="2177503"/>
                  <a:pt x="1056397" y="2177503"/>
                </a:cubicBezTo>
                <a:cubicBezTo>
                  <a:pt x="813571" y="2177503"/>
                  <a:pt x="612770" y="1986047"/>
                  <a:pt x="608103" y="1743221"/>
                </a:cubicBezTo>
                <a:cubicBezTo>
                  <a:pt x="608103" y="1743221"/>
                  <a:pt x="608103" y="1738549"/>
                  <a:pt x="608103" y="1733882"/>
                </a:cubicBezTo>
                <a:cubicBezTo>
                  <a:pt x="608103" y="1486384"/>
                  <a:pt x="808899" y="1285588"/>
                  <a:pt x="1056397" y="1285588"/>
                </a:cubicBezTo>
                <a:close/>
                <a:moveTo>
                  <a:pt x="3178968" y="1"/>
                </a:moveTo>
                <a:cubicBezTo>
                  <a:pt x="3937179" y="-192"/>
                  <a:pt x="4547016" y="37604"/>
                  <a:pt x="5020993" y="454377"/>
                </a:cubicBezTo>
                <a:cubicBezTo>
                  <a:pt x="5049012" y="477728"/>
                  <a:pt x="5086370" y="491735"/>
                  <a:pt x="5123727" y="491735"/>
                </a:cubicBezTo>
                <a:lnTo>
                  <a:pt x="5459948" y="491735"/>
                </a:lnTo>
                <a:cubicBezTo>
                  <a:pt x="5501978" y="491735"/>
                  <a:pt x="5534663" y="524425"/>
                  <a:pt x="5534663" y="566450"/>
                </a:cubicBezTo>
                <a:lnTo>
                  <a:pt x="5534663" y="1038095"/>
                </a:lnTo>
                <a:cubicBezTo>
                  <a:pt x="5618719" y="1038095"/>
                  <a:pt x="5688767" y="1103471"/>
                  <a:pt x="5693435" y="1178187"/>
                </a:cubicBezTo>
                <a:lnTo>
                  <a:pt x="5693435" y="1579784"/>
                </a:lnTo>
                <a:lnTo>
                  <a:pt x="5315189" y="1738554"/>
                </a:lnTo>
                <a:lnTo>
                  <a:pt x="5081703" y="1738554"/>
                </a:lnTo>
                <a:cubicBezTo>
                  <a:pt x="5081703" y="1477050"/>
                  <a:pt x="4871563" y="1266909"/>
                  <a:pt x="4610057" y="1266909"/>
                </a:cubicBezTo>
                <a:cubicBezTo>
                  <a:pt x="4348553" y="1266909"/>
                  <a:pt x="4138413" y="1477050"/>
                  <a:pt x="4138413" y="1738554"/>
                </a:cubicBezTo>
                <a:lnTo>
                  <a:pt x="1532709" y="1738554"/>
                </a:lnTo>
                <a:cubicBezTo>
                  <a:pt x="1532709" y="1738554"/>
                  <a:pt x="1532709" y="1733882"/>
                  <a:pt x="1532709" y="1729215"/>
                </a:cubicBezTo>
                <a:cubicBezTo>
                  <a:pt x="1532709" y="1467710"/>
                  <a:pt x="1322569" y="1257570"/>
                  <a:pt x="1061064" y="1257570"/>
                </a:cubicBezTo>
                <a:cubicBezTo>
                  <a:pt x="799559" y="1257570"/>
                  <a:pt x="589419" y="1467710"/>
                  <a:pt x="589419" y="1729215"/>
                </a:cubicBezTo>
                <a:cubicBezTo>
                  <a:pt x="589419" y="1729215"/>
                  <a:pt x="589419" y="1733882"/>
                  <a:pt x="589419" y="1738554"/>
                </a:cubicBezTo>
                <a:lnTo>
                  <a:pt x="150470" y="1738554"/>
                </a:lnTo>
                <a:cubicBezTo>
                  <a:pt x="71082" y="1738554"/>
                  <a:pt x="1038" y="1673178"/>
                  <a:pt x="1038" y="1593790"/>
                </a:cubicBezTo>
                <a:lnTo>
                  <a:pt x="1038" y="1182854"/>
                </a:lnTo>
                <a:cubicBezTo>
                  <a:pt x="1038" y="1182854"/>
                  <a:pt x="-36319" y="986726"/>
                  <a:pt x="337259" y="888664"/>
                </a:cubicBezTo>
                <a:cubicBezTo>
                  <a:pt x="608103" y="818616"/>
                  <a:pt x="1061064" y="729893"/>
                  <a:pt x="1327241" y="659845"/>
                </a:cubicBezTo>
                <a:cubicBezTo>
                  <a:pt x="1439315" y="631827"/>
                  <a:pt x="1476667" y="575790"/>
                  <a:pt x="1537377" y="524425"/>
                </a:cubicBezTo>
                <a:cubicBezTo>
                  <a:pt x="1714826" y="370322"/>
                  <a:pt x="2242508" y="6083"/>
                  <a:pt x="2844900" y="1416"/>
                </a:cubicBezTo>
                <a:cubicBezTo>
                  <a:pt x="2959308" y="832"/>
                  <a:pt x="3070652" y="29"/>
                  <a:pt x="3178968" y="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7A47AB2B-3247-1B62-801B-F28C9CAD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2FDA24B-2D1F-6517-E24E-D4D5E4E0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6465221"/>
              </p:ext>
            </p:extLst>
          </p:nvPr>
        </p:nvGraphicFramePr>
        <p:xfrm>
          <a:off x="343755" y="4547005"/>
          <a:ext cx="4949244" cy="76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9476">
                  <a:extLst>
                    <a:ext uri="{9D8B030D-6E8A-4147-A177-3AD203B41FA5}">
                      <a16:colId xmlns:a16="http://schemas.microsoft.com/office/drawing/2014/main" xmlns="" val="676828678"/>
                    </a:ext>
                  </a:extLst>
                </a:gridCol>
                <a:gridCol w="975129">
                  <a:extLst>
                    <a:ext uri="{9D8B030D-6E8A-4147-A177-3AD203B41FA5}">
                      <a16:colId xmlns:a16="http://schemas.microsoft.com/office/drawing/2014/main" xmlns="" val="2025787010"/>
                    </a:ext>
                  </a:extLst>
                </a:gridCol>
                <a:gridCol w="1361502">
                  <a:extLst>
                    <a:ext uri="{9D8B030D-6E8A-4147-A177-3AD203B41FA5}">
                      <a16:colId xmlns:a16="http://schemas.microsoft.com/office/drawing/2014/main" xmlns="" val="978802951"/>
                    </a:ext>
                  </a:extLst>
                </a:gridCol>
                <a:gridCol w="883137">
                  <a:extLst>
                    <a:ext uri="{9D8B030D-6E8A-4147-A177-3AD203B41FA5}">
                      <a16:colId xmlns:a16="http://schemas.microsoft.com/office/drawing/2014/main" xmlns="" val="4274783925"/>
                    </a:ext>
                  </a:extLst>
                </a:gridCol>
              </a:tblGrid>
              <a:tr h="4464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ID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MAPE</a:t>
                      </a:r>
                      <a:endParaRPr lang="en-ID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R2</a:t>
                      </a:r>
                      <a:endParaRPr lang="en-ID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5693194"/>
                  </a:ext>
                </a:extLst>
              </a:tr>
              <a:tr h="31762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  <a:latin typeface="Montserrat" panose="00000500000000000000" pitchFamily="2" charset="0"/>
                        </a:rPr>
                        <a:t>RandomForest</a:t>
                      </a:r>
                      <a:endParaRPr lang="en-ID" sz="12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  <a:latin typeface="Montserrat" panose="00000500000000000000" pitchFamily="2" charset="0"/>
                        </a:rPr>
                        <a:t>1127.356978</a:t>
                      </a:r>
                      <a:endParaRPr lang="en-ID" sz="12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0.072881</a:t>
                      </a:r>
                      <a:endParaRPr lang="en-ID" sz="12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0.961692</a:t>
                      </a:r>
                      <a:endParaRPr lang="en-ID" sz="12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36239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C40EEF3-722C-418C-362B-BE409029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3810370"/>
              </p:ext>
            </p:extLst>
          </p:nvPr>
        </p:nvGraphicFramePr>
        <p:xfrm>
          <a:off x="303531" y="2477148"/>
          <a:ext cx="4987950" cy="715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3001">
                  <a:extLst>
                    <a:ext uri="{9D8B030D-6E8A-4147-A177-3AD203B41FA5}">
                      <a16:colId xmlns:a16="http://schemas.microsoft.com/office/drawing/2014/main" xmlns="" val="2850459981"/>
                    </a:ext>
                  </a:extLst>
                </a:gridCol>
                <a:gridCol w="982756">
                  <a:extLst>
                    <a:ext uri="{9D8B030D-6E8A-4147-A177-3AD203B41FA5}">
                      <a16:colId xmlns:a16="http://schemas.microsoft.com/office/drawing/2014/main" xmlns="" val="3172322456"/>
                    </a:ext>
                  </a:extLst>
                </a:gridCol>
                <a:gridCol w="1372150">
                  <a:extLst>
                    <a:ext uri="{9D8B030D-6E8A-4147-A177-3AD203B41FA5}">
                      <a16:colId xmlns:a16="http://schemas.microsoft.com/office/drawing/2014/main" xmlns="" val="490797388"/>
                    </a:ext>
                  </a:extLst>
                </a:gridCol>
                <a:gridCol w="890043">
                  <a:extLst>
                    <a:ext uri="{9D8B030D-6E8A-4147-A177-3AD203B41FA5}">
                      <a16:colId xmlns:a16="http://schemas.microsoft.com/office/drawing/2014/main" xmlns="" val="2971052257"/>
                    </a:ext>
                  </a:extLst>
                </a:gridCol>
              </a:tblGrid>
              <a:tr h="35783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effectLst/>
                          <a:latin typeface="Montserrat" panose="00000500000000000000" pitchFamily="2" charset="0"/>
                        </a:rPr>
                        <a:t>MAPE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effectLst/>
                          <a:latin typeface="Montserrat" panose="00000500000000000000" pitchFamily="2" charset="0"/>
                        </a:rPr>
                        <a:t>R2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5278737"/>
                  </a:ext>
                </a:extLst>
              </a:tr>
              <a:tr h="35783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XGB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1156.751422</a:t>
                      </a:r>
                      <a:endParaRPr lang="en-ID" sz="12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  <a:latin typeface="Montserrat" panose="00000500000000000000" pitchFamily="2" charset="0"/>
                        </a:rPr>
                        <a:t>0.075107</a:t>
                      </a:r>
                      <a:endParaRPr lang="en-ID" sz="12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0.962876</a:t>
                      </a:r>
                      <a:endParaRPr lang="en-ID" sz="12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606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D68789-6CA9-289E-C85A-B08AEB48F8B4}"/>
              </a:ext>
            </a:extLst>
          </p:cNvPr>
          <p:cNvSpPr txBox="1"/>
          <p:nvPr/>
        </p:nvSpPr>
        <p:spPr>
          <a:xfrm>
            <a:off x="274625" y="5794617"/>
            <a:ext cx="8869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rgbClr val="212121"/>
                </a:solidFill>
                <a:latin typeface="Montserrat" panose="00000500000000000000" pitchFamily="2" charset="0"/>
              </a:rPr>
              <a:t>Setelah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prediksi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pada test,  </a:t>
            </a:r>
            <a:r>
              <a:rPr lang="en-ID" sz="1400" i="1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Random Forest </a:t>
            </a:r>
            <a:r>
              <a:rPr lang="en-ID" sz="1400" i="1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sedikit</a:t>
            </a:r>
            <a:r>
              <a:rPr lang="en-ID" sz="1400" i="1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1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lebih</a:t>
            </a:r>
            <a:r>
              <a:rPr lang="en-ID" sz="1400" i="1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1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baik</a:t>
            </a:r>
            <a:r>
              <a:rPr lang="en-ID" sz="1400" i="1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1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dibandingkan</a:t>
            </a:r>
            <a:r>
              <a:rPr lang="en-ID" sz="1400" i="1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XGB.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Maka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selanjutnya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kita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akan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menggunakan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model Random Forest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ini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sebagai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model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akhir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40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akan</a:t>
            </a:r>
            <a:r>
              <a:rPr lang="en-ID" sz="140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hyperparameter tuning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harapan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dapat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meningkatkan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performa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2570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698252"/>
            <a:ext cx="5518150" cy="762001"/>
          </a:xfrm>
        </p:spPr>
        <p:txBody>
          <a:bodyPr/>
          <a:lstStyle/>
          <a:p>
            <a:r>
              <a:rPr lang="en-ID" sz="2800" b="1" dirty="0">
                <a:latin typeface="Montserrat" panose="00000500000000000000" pitchFamily="2" charset="0"/>
                <a:ea typeface="+mn-ea"/>
                <a:cs typeface="+mn-cs"/>
              </a:rPr>
              <a:t>Performance</a:t>
            </a:r>
            <a:r>
              <a:rPr lang="en-ID" sz="28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ID" sz="2800" b="1" dirty="0">
                <a:latin typeface="Montserrat" panose="00000500000000000000" pitchFamily="2" charset="0"/>
                <a:ea typeface="+mn-ea"/>
                <a:cs typeface="+mn-cs"/>
              </a:rPr>
              <a:t>Comparison</a:t>
            </a:r>
            <a:endParaRPr lang="en-US" sz="2800" b="1" dirty="0"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3779519"/>
            <a:ext cx="3846596" cy="307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A8494AEA-D000-53C8-141C-2463EAB2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C871277-C085-4441-C0E6-1C6599D4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7737964"/>
              </p:ext>
            </p:extLst>
          </p:nvPr>
        </p:nvGraphicFramePr>
        <p:xfrm>
          <a:off x="765578" y="1840547"/>
          <a:ext cx="7612843" cy="1618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5644">
                  <a:extLst>
                    <a:ext uri="{9D8B030D-6E8A-4147-A177-3AD203B41FA5}">
                      <a16:colId xmlns:a16="http://schemas.microsoft.com/office/drawing/2014/main" xmlns="" val="3004666594"/>
                    </a:ext>
                  </a:extLst>
                </a:gridCol>
                <a:gridCol w="1735873">
                  <a:extLst>
                    <a:ext uri="{9D8B030D-6E8A-4147-A177-3AD203B41FA5}">
                      <a16:colId xmlns:a16="http://schemas.microsoft.com/office/drawing/2014/main" xmlns="" val="1851692717"/>
                    </a:ext>
                  </a:extLst>
                </a:gridCol>
                <a:gridCol w="1205447">
                  <a:extLst>
                    <a:ext uri="{9D8B030D-6E8A-4147-A177-3AD203B41FA5}">
                      <a16:colId xmlns:a16="http://schemas.microsoft.com/office/drawing/2014/main" xmlns="" val="1933879953"/>
                    </a:ext>
                  </a:extLst>
                </a:gridCol>
                <a:gridCol w="1325879">
                  <a:extLst>
                    <a:ext uri="{9D8B030D-6E8A-4147-A177-3AD203B41FA5}">
                      <a16:colId xmlns:a16="http://schemas.microsoft.com/office/drawing/2014/main" xmlns="" val="4029106157"/>
                    </a:ext>
                  </a:extLst>
                </a:gridCol>
              </a:tblGrid>
              <a:tr h="53964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600" b="1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ID" sz="1600" b="1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MAPE</a:t>
                      </a:r>
                      <a:endParaRPr lang="en-ID" sz="1600" b="1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R2</a:t>
                      </a:r>
                      <a:endParaRPr lang="en-ID" sz="1600" b="1" i="0" u="none" strike="noStrike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243262"/>
                  </a:ext>
                </a:extLst>
              </a:tr>
              <a:tr h="5396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Random Forest Before Tuning</a:t>
                      </a:r>
                      <a:endParaRPr lang="en-ID" sz="16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1127.356978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0.072881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0.961692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6773887"/>
                  </a:ext>
                </a:extLst>
              </a:tr>
              <a:tr h="5396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Random Forest After Tuning</a:t>
                      </a:r>
                      <a:endParaRPr lang="en-ID" sz="16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1081.975942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0.071337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  <a:latin typeface="Montserrat" panose="00000500000000000000" pitchFamily="2" charset="0"/>
                        </a:rPr>
                        <a:t>0.965377</a:t>
                      </a:r>
                      <a:endParaRPr lang="en-ID" sz="16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542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821A68-8ABB-A546-0652-13097405380B}"/>
              </a:ext>
            </a:extLst>
          </p:cNvPr>
          <p:cNvSpPr txBox="1"/>
          <p:nvPr/>
        </p:nvSpPr>
        <p:spPr>
          <a:xfrm>
            <a:off x="3991323" y="4518540"/>
            <a:ext cx="43870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Setelah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hyperparameter, model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mengalami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peningkatan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performa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(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nilai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MAE dan MAPE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berkurang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nilai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R-Squared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meningkat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). Hal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ini</a:t>
            </a:r>
            <a:r>
              <a: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berarti</a:t>
            </a:r>
            <a:r>
              <a:rPr lang="en-ID" sz="14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proses hyperparameter yang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berhasil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karena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score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nya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membaik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dibanding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sebelumnya</a:t>
            </a:r>
            <a:r>
              <a:rPr lang="en-ID" sz="14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en-ID" sz="14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7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540;p60"/>
          <p:cNvSpPr txBox="1">
            <a:spLocks/>
          </p:cNvSpPr>
          <p:nvPr/>
        </p:nvSpPr>
        <p:spPr>
          <a:xfrm>
            <a:off x="5238750" y="1553464"/>
            <a:ext cx="3609975" cy="46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369643" y="835201"/>
            <a:ext cx="118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41" name="Title 1">
            <a:extLst>
              <a:ext uri="{FF2B5EF4-FFF2-40B4-BE49-F238E27FC236}">
                <a16:creationId xmlns:a16="http://schemas.microsoft.com/office/drawing/2014/main" xmlns="" id="{4CF21E83-3A48-73F0-C53C-921C84F45C28}"/>
              </a:ext>
            </a:extLst>
          </p:cNvPr>
          <p:cNvSpPr txBox="1">
            <a:spLocks/>
          </p:cNvSpPr>
          <p:nvPr/>
        </p:nvSpPr>
        <p:spPr>
          <a:xfrm>
            <a:off x="101600" y="789692"/>
            <a:ext cx="9042399" cy="7620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rPr>
              <a:t>Visualize the actual prices and predicted prices</a:t>
            </a:r>
          </a:p>
          <a:p>
            <a:endParaRPr lang="en-US" sz="26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242" name="Picture 241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39CA1F65-7CB8-E3E5-9BEC-A7244EAC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xmlns="" id="{F2716BE2-4D7C-41E8-0FFA-8249E324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24" y="1373944"/>
            <a:ext cx="4038752" cy="3705116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348D3759-869D-C227-74C6-0E4D2C5925F9}"/>
              </a:ext>
            </a:extLst>
          </p:cNvPr>
          <p:cNvSpPr txBox="1"/>
          <p:nvPr/>
        </p:nvSpPr>
        <p:spPr>
          <a:xfrm>
            <a:off x="1168862" y="5258580"/>
            <a:ext cx="71826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>
                <a:solidFill>
                  <a:srgbClr val="000000"/>
                </a:solidFill>
                <a:latin typeface="Montserrat" panose="00000500000000000000" pitchFamily="2" charset="0"/>
              </a:rPr>
              <a:t>D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ata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hasil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prediksi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cenderung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merapat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mendekati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garis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regresi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membentuk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hubungan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yang linear,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sehingga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dapat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disimpulkan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bahwa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hasil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prediksi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memiliki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bias dan error yang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relatif</a:t>
            </a:r>
            <a:r>
              <a:rPr lang="en-ID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kecil</a:t>
            </a:r>
            <a:endParaRPr lang="en-ID" sz="14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2374585"/>
            <a:chOff x="366491" y="868583"/>
            <a:chExt cx="24411547" cy="5120835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6"/>
              <a:ext cx="17008458" cy="1543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latin typeface="Montserrat" pitchFamily="2" charset="0"/>
                </a:rPr>
                <a:t>FEATURE IMPORTANCE</a:t>
              </a:r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14C441-F96D-22E2-091C-936361E59534}"/>
              </a:ext>
            </a:extLst>
          </p:cNvPr>
          <p:cNvSpPr/>
          <p:nvPr/>
        </p:nvSpPr>
        <p:spPr>
          <a:xfrm>
            <a:off x="5326000" y="1932725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6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527BF0D-77F9-1B5B-D76C-A331705D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01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540;p60"/>
          <p:cNvSpPr txBox="1">
            <a:spLocks/>
          </p:cNvSpPr>
          <p:nvPr/>
        </p:nvSpPr>
        <p:spPr>
          <a:xfrm>
            <a:off x="5238750" y="1553464"/>
            <a:ext cx="3609975" cy="46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lvl="0">
              <a:spcBef>
                <a:spcPct val="20000"/>
              </a:spcBef>
              <a:buClrTx/>
            </a:pP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369643" y="835201"/>
            <a:ext cx="118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41" name="Title 1">
            <a:extLst>
              <a:ext uri="{FF2B5EF4-FFF2-40B4-BE49-F238E27FC236}">
                <a16:creationId xmlns:a16="http://schemas.microsoft.com/office/drawing/2014/main" xmlns="" id="{4CF21E83-3A48-73F0-C53C-921C84F45C28}"/>
              </a:ext>
            </a:extLst>
          </p:cNvPr>
          <p:cNvSpPr txBox="1">
            <a:spLocks/>
          </p:cNvSpPr>
          <p:nvPr/>
        </p:nvSpPr>
        <p:spPr>
          <a:xfrm>
            <a:off x="101600" y="789692"/>
            <a:ext cx="9042399" cy="7620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l"/>
            <a:r>
              <a:rPr lang="en-US" sz="2600" b="1" dirty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rPr>
              <a:t>FEATURE IMPORTANCE</a:t>
            </a:r>
            <a:r>
              <a:rPr lang="en-IN" sz="2600" b="1" dirty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rPr>
              <a:t> </a:t>
            </a:r>
          </a:p>
          <a:p>
            <a:endParaRPr lang="en-US" sz="26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endParaRPr>
          </a:p>
          <a:p>
            <a:endParaRPr lang="en-US" sz="26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242" name="Picture 241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39CA1F65-7CB8-E3E5-9BEC-A7244EAC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352EBF-3C30-6C4D-C3B6-F0DE1CB5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2" y="1643133"/>
            <a:ext cx="7973756" cy="4669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7263B2-F32C-2EC1-622D-9C61ABDEBCF2}"/>
              </a:ext>
            </a:extLst>
          </p:cNvPr>
          <p:cNvSpPr/>
          <p:nvPr/>
        </p:nvSpPr>
        <p:spPr>
          <a:xfrm>
            <a:off x="714374" y="1551693"/>
            <a:ext cx="7844504" cy="1181982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2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2374585"/>
            <a:chOff x="366491" y="868583"/>
            <a:chExt cx="24411547" cy="5120835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5"/>
              <a:ext cx="17008458" cy="15431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s-MX" sz="3600" b="1" dirty="0">
                  <a:latin typeface="Montserrat" pitchFamily="2" charset="0"/>
                  <a:cs typeface="Calibri Light" panose="020F0302020204030204" pitchFamily="34" charset="0"/>
                </a:rPr>
                <a:t>CONCLUSION</a:t>
              </a:r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14C441-F96D-22E2-091C-936361E59534}"/>
              </a:ext>
            </a:extLst>
          </p:cNvPr>
          <p:cNvSpPr/>
          <p:nvPr/>
        </p:nvSpPr>
        <p:spPr>
          <a:xfrm>
            <a:off x="5326000" y="1932725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7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527BF0D-77F9-1B5B-D76C-A331705D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80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95FD46-1207-1D8C-725E-8B839235E932}"/>
              </a:ext>
            </a:extLst>
          </p:cNvPr>
          <p:cNvSpPr txBox="1"/>
          <p:nvPr/>
        </p:nvSpPr>
        <p:spPr>
          <a:xfrm>
            <a:off x="0" y="78733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Montserrat Black" pitchFamily="2" charset="0"/>
              </a:rPr>
              <a:t>Table of Contents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59DEA417-7E0B-BF47-18D5-A428D4ABDDED}"/>
              </a:ext>
            </a:extLst>
          </p:cNvPr>
          <p:cNvGrpSpPr/>
          <p:nvPr/>
        </p:nvGrpSpPr>
        <p:grpSpPr>
          <a:xfrm>
            <a:off x="1061457" y="1993362"/>
            <a:ext cx="7264927" cy="3714680"/>
            <a:chOff x="1143000" y="1350487"/>
            <a:chExt cx="10250032" cy="5241014"/>
          </a:xfrm>
        </p:grpSpPr>
        <p:sp>
          <p:nvSpPr>
            <p:cNvPr id="6" name="Google Shape;1739;p43">
              <a:extLst>
                <a:ext uri="{FF2B5EF4-FFF2-40B4-BE49-F238E27FC236}">
                  <a16:creationId xmlns:a16="http://schemas.microsoft.com/office/drawing/2014/main" xmlns="" id="{445DA0A7-B479-E344-AE27-56365A4CBD86}"/>
                </a:ext>
              </a:extLst>
            </p:cNvPr>
            <p:cNvSpPr/>
            <p:nvPr/>
          </p:nvSpPr>
          <p:spPr>
            <a:xfrm>
              <a:off x="5595848" y="5533648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7" name="Google Shape;1740;p43">
              <a:extLst>
                <a:ext uri="{FF2B5EF4-FFF2-40B4-BE49-F238E27FC236}">
                  <a16:creationId xmlns:a16="http://schemas.microsoft.com/office/drawing/2014/main" xmlns="" id="{520464E3-0AB7-8E13-0BD6-78CD570C6872}"/>
                </a:ext>
              </a:extLst>
            </p:cNvPr>
            <p:cNvSpPr/>
            <p:nvPr/>
          </p:nvSpPr>
          <p:spPr>
            <a:xfrm>
              <a:off x="5939880" y="4166657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8" name="Google Shape;1741;p43">
              <a:extLst>
                <a:ext uri="{FF2B5EF4-FFF2-40B4-BE49-F238E27FC236}">
                  <a16:creationId xmlns:a16="http://schemas.microsoft.com/office/drawing/2014/main" xmlns="" id="{1839F98D-7BA7-5920-18E4-29FFE9DBE1B4}"/>
                </a:ext>
              </a:extLst>
            </p:cNvPr>
            <p:cNvSpPr/>
            <p:nvPr/>
          </p:nvSpPr>
          <p:spPr>
            <a:xfrm>
              <a:off x="5595848" y="2799173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9" name="Google Shape;1742;p43">
              <a:extLst>
                <a:ext uri="{FF2B5EF4-FFF2-40B4-BE49-F238E27FC236}">
                  <a16:creationId xmlns:a16="http://schemas.microsoft.com/office/drawing/2014/main" xmlns="" id="{4C2BE010-655C-555B-96C5-DA48F42C5FF9}"/>
                </a:ext>
              </a:extLst>
            </p:cNvPr>
            <p:cNvSpPr/>
            <p:nvPr/>
          </p:nvSpPr>
          <p:spPr>
            <a:xfrm>
              <a:off x="5595848" y="1432019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>
                <a:latin typeface="Lora" pitchFamily="2" charset="0"/>
              </a:endParaRPr>
            </a:p>
          </p:txBody>
        </p:sp>
        <p:sp>
          <p:nvSpPr>
            <p:cNvPr id="10" name="Google Shape;1729;p43">
              <a:extLst>
                <a:ext uri="{FF2B5EF4-FFF2-40B4-BE49-F238E27FC236}">
                  <a16:creationId xmlns:a16="http://schemas.microsoft.com/office/drawing/2014/main" xmlns="" id="{58F7937C-FD7A-D0E4-F82B-D89A31B3DE13}"/>
                </a:ext>
              </a:extLst>
            </p:cNvPr>
            <p:cNvSpPr/>
            <p:nvPr/>
          </p:nvSpPr>
          <p:spPr>
            <a:xfrm>
              <a:off x="6727099" y="1582741"/>
              <a:ext cx="3854278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BISNIS PROBLEM UNDERSTANDING</a:t>
              </a:r>
            </a:p>
          </p:txBody>
        </p:sp>
        <p:cxnSp>
          <p:nvCxnSpPr>
            <p:cNvPr id="11" name="Google Shape;1743;p43">
              <a:extLst>
                <a:ext uri="{FF2B5EF4-FFF2-40B4-BE49-F238E27FC236}">
                  <a16:creationId xmlns:a16="http://schemas.microsoft.com/office/drawing/2014/main" xmlns="" id="{F26CE3FD-5A98-DD2F-1766-137940FAAA71}"/>
                </a:ext>
              </a:extLst>
            </p:cNvPr>
            <p:cNvCxnSpPr/>
            <p:nvPr/>
          </p:nvCxnSpPr>
          <p:spPr>
            <a:xfrm rot="10800000" flipH="1">
              <a:off x="2853209" y="1782395"/>
              <a:ext cx="2742619" cy="218925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744;p43">
              <a:extLst>
                <a:ext uri="{FF2B5EF4-FFF2-40B4-BE49-F238E27FC236}">
                  <a16:creationId xmlns:a16="http://schemas.microsoft.com/office/drawing/2014/main" xmlns="" id="{072EBBD7-7239-D73B-BDBC-FFDFEDFC79FC}"/>
                </a:ext>
              </a:extLst>
            </p:cNvPr>
            <p:cNvSpPr/>
            <p:nvPr/>
          </p:nvSpPr>
          <p:spPr>
            <a:xfrm>
              <a:off x="5428507" y="1350487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>
                  <a:latin typeface="Lora" pitchFamily="2" charset="0"/>
                  <a:ea typeface="Fira Sans"/>
                  <a:cs typeface="Fira Sans"/>
                  <a:sym typeface="Fira Sans"/>
                </a:rPr>
                <a:t>01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" name="Google Shape;1732;p43">
              <a:extLst>
                <a:ext uri="{FF2B5EF4-FFF2-40B4-BE49-F238E27FC236}">
                  <a16:creationId xmlns:a16="http://schemas.microsoft.com/office/drawing/2014/main" xmlns="" id="{C5CFFE56-FC9E-83E5-3918-98C60B962205}"/>
                </a:ext>
              </a:extLst>
            </p:cNvPr>
            <p:cNvSpPr/>
            <p:nvPr/>
          </p:nvSpPr>
          <p:spPr>
            <a:xfrm>
              <a:off x="6741092" y="2949978"/>
              <a:ext cx="3854278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DATA UNDERSTANDING</a:t>
              </a:r>
            </a:p>
          </p:txBody>
        </p:sp>
        <p:cxnSp>
          <p:nvCxnSpPr>
            <p:cNvPr id="14" name="Google Shape;1745;p43">
              <a:extLst>
                <a:ext uri="{FF2B5EF4-FFF2-40B4-BE49-F238E27FC236}">
                  <a16:creationId xmlns:a16="http://schemas.microsoft.com/office/drawing/2014/main" xmlns="" id="{F58BA179-54AC-23BE-6F22-FEB68358B812}"/>
                </a:ext>
              </a:extLst>
            </p:cNvPr>
            <p:cNvCxnSpPr/>
            <p:nvPr/>
          </p:nvCxnSpPr>
          <p:spPr>
            <a:xfrm rot="10800000" flipH="1">
              <a:off x="2853209" y="3287356"/>
              <a:ext cx="2575278" cy="692072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746;p43">
              <a:extLst>
                <a:ext uri="{FF2B5EF4-FFF2-40B4-BE49-F238E27FC236}">
                  <a16:creationId xmlns:a16="http://schemas.microsoft.com/office/drawing/2014/main" xmlns="" id="{1C8E41E3-E330-D24D-2C46-A0690F9A8FD1}"/>
                </a:ext>
              </a:extLst>
            </p:cNvPr>
            <p:cNvSpPr/>
            <p:nvPr/>
          </p:nvSpPr>
          <p:spPr>
            <a:xfrm>
              <a:off x="5428507" y="2717724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 dirty="0">
                  <a:latin typeface="Lora" pitchFamily="2" charset="0"/>
                  <a:ea typeface="Fira Sans"/>
                  <a:cs typeface="Fira Sans"/>
                  <a:sym typeface="Fira Sans"/>
                </a:rPr>
                <a:t>02</a:t>
              </a:r>
              <a:endParaRPr sz="2100" b="1" dirty="0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" name="Google Shape;1735;p43">
              <a:extLst>
                <a:ext uri="{FF2B5EF4-FFF2-40B4-BE49-F238E27FC236}">
                  <a16:creationId xmlns:a16="http://schemas.microsoft.com/office/drawing/2014/main" xmlns="" id="{62119D66-55AF-61A7-CBD3-61B01C1FDC87}"/>
                </a:ext>
              </a:extLst>
            </p:cNvPr>
            <p:cNvSpPr/>
            <p:nvPr/>
          </p:nvSpPr>
          <p:spPr>
            <a:xfrm>
              <a:off x="6727099" y="4317214"/>
              <a:ext cx="4271359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EXPLORATORY DATA ANALYSIS</a:t>
              </a:r>
            </a:p>
          </p:txBody>
        </p:sp>
        <p:cxnSp>
          <p:nvCxnSpPr>
            <p:cNvPr id="17" name="Google Shape;1747;p43">
              <a:extLst>
                <a:ext uri="{FF2B5EF4-FFF2-40B4-BE49-F238E27FC236}">
                  <a16:creationId xmlns:a16="http://schemas.microsoft.com/office/drawing/2014/main" xmlns="" id="{DAC6135E-E371-4DDB-60CE-01B96BF908CE}"/>
                </a:ext>
              </a:extLst>
            </p:cNvPr>
            <p:cNvCxnSpPr/>
            <p:nvPr/>
          </p:nvCxnSpPr>
          <p:spPr>
            <a:xfrm>
              <a:off x="2853209" y="3979798"/>
              <a:ext cx="2575278" cy="674795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748;p43">
              <a:extLst>
                <a:ext uri="{FF2B5EF4-FFF2-40B4-BE49-F238E27FC236}">
                  <a16:creationId xmlns:a16="http://schemas.microsoft.com/office/drawing/2014/main" xmlns="" id="{67101D84-BBC8-B044-9C63-D9CAC2487B85}"/>
                </a:ext>
              </a:extLst>
            </p:cNvPr>
            <p:cNvSpPr/>
            <p:nvPr/>
          </p:nvSpPr>
          <p:spPr>
            <a:xfrm>
              <a:off x="5428507" y="4084961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>
                  <a:latin typeface="Lora" pitchFamily="2" charset="0"/>
                  <a:ea typeface="Fira Sans"/>
                  <a:cs typeface="Fira Sans"/>
                  <a:sym typeface="Fira Sans"/>
                </a:rPr>
                <a:t>03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" name="Google Shape;1738;p43">
              <a:extLst>
                <a:ext uri="{FF2B5EF4-FFF2-40B4-BE49-F238E27FC236}">
                  <a16:creationId xmlns:a16="http://schemas.microsoft.com/office/drawing/2014/main" xmlns="" id="{25D5EE58-E92D-9489-1311-E9939515D823}"/>
                </a:ext>
              </a:extLst>
            </p:cNvPr>
            <p:cNvSpPr/>
            <p:nvPr/>
          </p:nvSpPr>
          <p:spPr>
            <a:xfrm>
              <a:off x="6727101" y="5675813"/>
              <a:ext cx="4386032" cy="692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PRE PROCESSING</a:t>
              </a:r>
            </a:p>
          </p:txBody>
        </p:sp>
        <p:cxnSp>
          <p:nvCxnSpPr>
            <p:cNvPr id="20" name="Google Shape;1749;p43">
              <a:extLst>
                <a:ext uri="{FF2B5EF4-FFF2-40B4-BE49-F238E27FC236}">
                  <a16:creationId xmlns:a16="http://schemas.microsoft.com/office/drawing/2014/main" xmlns="" id="{9E6F3A88-ADBE-F375-09B8-99542D460041}"/>
                </a:ext>
              </a:extLst>
            </p:cNvPr>
            <p:cNvCxnSpPr/>
            <p:nvPr/>
          </p:nvCxnSpPr>
          <p:spPr>
            <a:xfrm>
              <a:off x="2845311" y="3971283"/>
              <a:ext cx="2583176" cy="2050547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1750;p43">
              <a:extLst>
                <a:ext uri="{FF2B5EF4-FFF2-40B4-BE49-F238E27FC236}">
                  <a16:creationId xmlns:a16="http://schemas.microsoft.com/office/drawing/2014/main" xmlns="" id="{D5AA819B-C17F-9C69-4BAA-5950AC2C9683}"/>
                </a:ext>
              </a:extLst>
            </p:cNvPr>
            <p:cNvSpPr/>
            <p:nvPr/>
          </p:nvSpPr>
          <p:spPr>
            <a:xfrm>
              <a:off x="5428507" y="5452198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>
                  <a:latin typeface="Lora" pitchFamily="2" charset="0"/>
                  <a:ea typeface="Fira Sans"/>
                  <a:cs typeface="Fira Sans"/>
                  <a:sym typeface="Fira Sans"/>
                </a:rPr>
                <a:t>04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" name="Google Shape;1751;p43">
              <a:extLst>
                <a:ext uri="{FF2B5EF4-FFF2-40B4-BE49-F238E27FC236}">
                  <a16:creationId xmlns:a16="http://schemas.microsoft.com/office/drawing/2014/main" xmlns="" id="{4453968A-0F61-9F1A-25D9-C498665DC04A}"/>
                </a:ext>
              </a:extLst>
            </p:cNvPr>
            <p:cNvSpPr/>
            <p:nvPr/>
          </p:nvSpPr>
          <p:spPr>
            <a:xfrm>
              <a:off x="1143000" y="2144858"/>
              <a:ext cx="3410997" cy="351762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>
                <a:latin typeface="Lora" pitchFamily="2" charset="0"/>
              </a:endParaRPr>
            </a:p>
          </p:txBody>
        </p:sp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xmlns="" id="{1096EAD9-2A11-3231-19F3-6C8CC36EEF15}"/>
                </a:ext>
              </a:extLst>
            </p:cNvPr>
            <p:cNvGrpSpPr/>
            <p:nvPr/>
          </p:nvGrpSpPr>
          <p:grpSpPr>
            <a:xfrm>
              <a:off x="1507727" y="3333351"/>
              <a:ext cx="2681543" cy="1140634"/>
              <a:chOff x="8760955" y="-377720"/>
              <a:chExt cx="5693435" cy="219151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1382E124-94CF-C617-A764-2C8638509C41}"/>
                  </a:ext>
                </a:extLst>
              </p:cNvPr>
              <p:cNvSpPr/>
              <p:nvPr/>
            </p:nvSpPr>
            <p:spPr>
              <a:xfrm>
                <a:off x="8760955" y="-377720"/>
                <a:ext cx="5693435" cy="2191516"/>
              </a:xfrm>
              <a:custGeom>
                <a:avLst/>
                <a:gdLst>
                  <a:gd name="connsiteX0" fmla="*/ 4600718 w 5693435"/>
                  <a:gd name="connsiteY0" fmla="*/ 1294928 h 2191516"/>
                  <a:gd name="connsiteX1" fmla="*/ 5049011 w 5693435"/>
                  <a:gd name="connsiteY1" fmla="*/ 1743222 h 2191516"/>
                  <a:gd name="connsiteX2" fmla="*/ 4600718 w 5693435"/>
                  <a:gd name="connsiteY2" fmla="*/ 2191516 h 2191516"/>
                  <a:gd name="connsiteX3" fmla="*/ 4152424 w 5693435"/>
                  <a:gd name="connsiteY3" fmla="*/ 1743222 h 2191516"/>
                  <a:gd name="connsiteX4" fmla="*/ 4600718 w 5693435"/>
                  <a:gd name="connsiteY4" fmla="*/ 1294928 h 2191516"/>
                  <a:gd name="connsiteX5" fmla="*/ 1056397 w 5693435"/>
                  <a:gd name="connsiteY5" fmla="*/ 1285588 h 2191516"/>
                  <a:gd name="connsiteX6" fmla="*/ 1504690 w 5693435"/>
                  <a:gd name="connsiteY6" fmla="*/ 1733882 h 2191516"/>
                  <a:gd name="connsiteX7" fmla="*/ 1504690 w 5693435"/>
                  <a:gd name="connsiteY7" fmla="*/ 1743221 h 2191516"/>
                  <a:gd name="connsiteX8" fmla="*/ 1056397 w 5693435"/>
                  <a:gd name="connsiteY8" fmla="*/ 2177503 h 2191516"/>
                  <a:gd name="connsiteX9" fmla="*/ 608103 w 5693435"/>
                  <a:gd name="connsiteY9" fmla="*/ 1743221 h 2191516"/>
                  <a:gd name="connsiteX10" fmla="*/ 608103 w 5693435"/>
                  <a:gd name="connsiteY10" fmla="*/ 1733882 h 2191516"/>
                  <a:gd name="connsiteX11" fmla="*/ 1056397 w 5693435"/>
                  <a:gd name="connsiteY11" fmla="*/ 1285588 h 2191516"/>
                  <a:gd name="connsiteX12" fmla="*/ 3178968 w 5693435"/>
                  <a:gd name="connsiteY12" fmla="*/ 1 h 2191516"/>
                  <a:gd name="connsiteX13" fmla="*/ 5020993 w 5693435"/>
                  <a:gd name="connsiteY13" fmla="*/ 454377 h 2191516"/>
                  <a:gd name="connsiteX14" fmla="*/ 5123727 w 5693435"/>
                  <a:gd name="connsiteY14" fmla="*/ 491735 h 2191516"/>
                  <a:gd name="connsiteX15" fmla="*/ 5459948 w 5693435"/>
                  <a:gd name="connsiteY15" fmla="*/ 491735 h 2191516"/>
                  <a:gd name="connsiteX16" fmla="*/ 5534663 w 5693435"/>
                  <a:gd name="connsiteY16" fmla="*/ 566450 h 2191516"/>
                  <a:gd name="connsiteX17" fmla="*/ 5534663 w 5693435"/>
                  <a:gd name="connsiteY17" fmla="*/ 1038095 h 2191516"/>
                  <a:gd name="connsiteX18" fmla="*/ 5693435 w 5693435"/>
                  <a:gd name="connsiteY18" fmla="*/ 1178187 h 2191516"/>
                  <a:gd name="connsiteX19" fmla="*/ 5693435 w 5693435"/>
                  <a:gd name="connsiteY19" fmla="*/ 1579784 h 2191516"/>
                  <a:gd name="connsiteX20" fmla="*/ 5315189 w 5693435"/>
                  <a:gd name="connsiteY20" fmla="*/ 1738554 h 2191516"/>
                  <a:gd name="connsiteX21" fmla="*/ 5081703 w 5693435"/>
                  <a:gd name="connsiteY21" fmla="*/ 1738554 h 2191516"/>
                  <a:gd name="connsiteX22" fmla="*/ 4610057 w 5693435"/>
                  <a:gd name="connsiteY22" fmla="*/ 1266909 h 2191516"/>
                  <a:gd name="connsiteX23" fmla="*/ 4138413 w 5693435"/>
                  <a:gd name="connsiteY23" fmla="*/ 1738554 h 2191516"/>
                  <a:gd name="connsiteX24" fmla="*/ 1532709 w 5693435"/>
                  <a:gd name="connsiteY24" fmla="*/ 1738554 h 2191516"/>
                  <a:gd name="connsiteX25" fmla="*/ 1532709 w 5693435"/>
                  <a:gd name="connsiteY25" fmla="*/ 1729215 h 2191516"/>
                  <a:gd name="connsiteX26" fmla="*/ 1061064 w 5693435"/>
                  <a:gd name="connsiteY26" fmla="*/ 1257570 h 2191516"/>
                  <a:gd name="connsiteX27" fmla="*/ 589419 w 5693435"/>
                  <a:gd name="connsiteY27" fmla="*/ 1729215 h 2191516"/>
                  <a:gd name="connsiteX28" fmla="*/ 589419 w 5693435"/>
                  <a:gd name="connsiteY28" fmla="*/ 1738554 h 2191516"/>
                  <a:gd name="connsiteX29" fmla="*/ 150470 w 5693435"/>
                  <a:gd name="connsiteY29" fmla="*/ 1738554 h 2191516"/>
                  <a:gd name="connsiteX30" fmla="*/ 1038 w 5693435"/>
                  <a:gd name="connsiteY30" fmla="*/ 1593790 h 2191516"/>
                  <a:gd name="connsiteX31" fmla="*/ 1038 w 5693435"/>
                  <a:gd name="connsiteY31" fmla="*/ 1182854 h 2191516"/>
                  <a:gd name="connsiteX32" fmla="*/ 337259 w 5693435"/>
                  <a:gd name="connsiteY32" fmla="*/ 888664 h 2191516"/>
                  <a:gd name="connsiteX33" fmla="*/ 1327241 w 5693435"/>
                  <a:gd name="connsiteY33" fmla="*/ 659845 h 2191516"/>
                  <a:gd name="connsiteX34" fmla="*/ 1537377 w 5693435"/>
                  <a:gd name="connsiteY34" fmla="*/ 524425 h 2191516"/>
                  <a:gd name="connsiteX35" fmla="*/ 2844900 w 5693435"/>
                  <a:gd name="connsiteY35" fmla="*/ 1416 h 2191516"/>
                  <a:gd name="connsiteX36" fmla="*/ 3178968 w 5693435"/>
                  <a:gd name="connsiteY36" fmla="*/ 1 h 219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693435" h="2191516">
                    <a:moveTo>
                      <a:pt x="4600718" y="1294928"/>
                    </a:moveTo>
                    <a:cubicBezTo>
                      <a:pt x="4848304" y="1294928"/>
                      <a:pt x="5049011" y="1495636"/>
                      <a:pt x="5049011" y="1743222"/>
                    </a:cubicBezTo>
                    <a:cubicBezTo>
                      <a:pt x="5049011" y="1990808"/>
                      <a:pt x="4848304" y="2191516"/>
                      <a:pt x="4600718" y="2191516"/>
                    </a:cubicBezTo>
                    <a:cubicBezTo>
                      <a:pt x="4353132" y="2191516"/>
                      <a:pt x="4152424" y="1990808"/>
                      <a:pt x="4152424" y="1743222"/>
                    </a:cubicBezTo>
                    <a:cubicBezTo>
                      <a:pt x="4152424" y="1495636"/>
                      <a:pt x="4353132" y="1294928"/>
                      <a:pt x="4600718" y="1294928"/>
                    </a:cubicBezTo>
                    <a:close/>
                    <a:moveTo>
                      <a:pt x="1056397" y="1285588"/>
                    </a:moveTo>
                    <a:cubicBezTo>
                      <a:pt x="1299223" y="1285588"/>
                      <a:pt x="1500018" y="1486384"/>
                      <a:pt x="1504690" y="1733882"/>
                    </a:cubicBezTo>
                    <a:cubicBezTo>
                      <a:pt x="1504690" y="1733882"/>
                      <a:pt x="1504690" y="1738549"/>
                      <a:pt x="1504690" y="1743221"/>
                    </a:cubicBezTo>
                    <a:cubicBezTo>
                      <a:pt x="1495351" y="1981375"/>
                      <a:pt x="1299223" y="2177503"/>
                      <a:pt x="1056397" y="2177503"/>
                    </a:cubicBezTo>
                    <a:cubicBezTo>
                      <a:pt x="813571" y="2177503"/>
                      <a:pt x="612770" y="1986047"/>
                      <a:pt x="608103" y="1743221"/>
                    </a:cubicBezTo>
                    <a:cubicBezTo>
                      <a:pt x="608103" y="1743221"/>
                      <a:pt x="608103" y="1738549"/>
                      <a:pt x="608103" y="1733882"/>
                    </a:cubicBezTo>
                    <a:cubicBezTo>
                      <a:pt x="608103" y="1486384"/>
                      <a:pt x="808899" y="1285588"/>
                      <a:pt x="1056397" y="1285588"/>
                    </a:cubicBezTo>
                    <a:close/>
                    <a:moveTo>
                      <a:pt x="3178968" y="1"/>
                    </a:moveTo>
                    <a:cubicBezTo>
                      <a:pt x="3937179" y="-192"/>
                      <a:pt x="4547016" y="37604"/>
                      <a:pt x="5020993" y="454377"/>
                    </a:cubicBezTo>
                    <a:cubicBezTo>
                      <a:pt x="5049012" y="477728"/>
                      <a:pt x="5086370" y="491735"/>
                      <a:pt x="5123727" y="491735"/>
                    </a:cubicBezTo>
                    <a:lnTo>
                      <a:pt x="5459948" y="491735"/>
                    </a:lnTo>
                    <a:cubicBezTo>
                      <a:pt x="5501978" y="491735"/>
                      <a:pt x="5534663" y="524425"/>
                      <a:pt x="5534663" y="566450"/>
                    </a:cubicBezTo>
                    <a:lnTo>
                      <a:pt x="5534663" y="1038095"/>
                    </a:lnTo>
                    <a:cubicBezTo>
                      <a:pt x="5618719" y="1038095"/>
                      <a:pt x="5688767" y="1103471"/>
                      <a:pt x="5693435" y="1178187"/>
                    </a:cubicBezTo>
                    <a:lnTo>
                      <a:pt x="5693435" y="1579784"/>
                    </a:lnTo>
                    <a:lnTo>
                      <a:pt x="5315189" y="1738554"/>
                    </a:lnTo>
                    <a:lnTo>
                      <a:pt x="5081703" y="1738554"/>
                    </a:lnTo>
                    <a:cubicBezTo>
                      <a:pt x="5081703" y="1477050"/>
                      <a:pt x="4871563" y="1266909"/>
                      <a:pt x="4610057" y="1266909"/>
                    </a:cubicBezTo>
                    <a:cubicBezTo>
                      <a:pt x="4348553" y="1266909"/>
                      <a:pt x="4138413" y="1477050"/>
                      <a:pt x="4138413" y="1738554"/>
                    </a:cubicBezTo>
                    <a:lnTo>
                      <a:pt x="1532709" y="1738554"/>
                    </a:lnTo>
                    <a:cubicBezTo>
                      <a:pt x="1532709" y="1738554"/>
                      <a:pt x="1532709" y="1733882"/>
                      <a:pt x="1532709" y="1729215"/>
                    </a:cubicBezTo>
                    <a:cubicBezTo>
                      <a:pt x="1532709" y="1467710"/>
                      <a:pt x="1322569" y="1257570"/>
                      <a:pt x="1061064" y="1257570"/>
                    </a:cubicBezTo>
                    <a:cubicBezTo>
                      <a:pt x="799559" y="1257570"/>
                      <a:pt x="589419" y="1467710"/>
                      <a:pt x="589419" y="1729215"/>
                    </a:cubicBezTo>
                    <a:cubicBezTo>
                      <a:pt x="589419" y="1729215"/>
                      <a:pt x="589419" y="1733882"/>
                      <a:pt x="589419" y="1738554"/>
                    </a:cubicBezTo>
                    <a:lnTo>
                      <a:pt x="150470" y="1738554"/>
                    </a:lnTo>
                    <a:cubicBezTo>
                      <a:pt x="71082" y="1738554"/>
                      <a:pt x="1038" y="1673178"/>
                      <a:pt x="1038" y="1593790"/>
                    </a:cubicBezTo>
                    <a:lnTo>
                      <a:pt x="1038" y="1182854"/>
                    </a:lnTo>
                    <a:cubicBezTo>
                      <a:pt x="1038" y="1182854"/>
                      <a:pt x="-36319" y="986726"/>
                      <a:pt x="337259" y="888664"/>
                    </a:cubicBezTo>
                    <a:cubicBezTo>
                      <a:pt x="608103" y="818616"/>
                      <a:pt x="1061064" y="729893"/>
                      <a:pt x="1327241" y="659845"/>
                    </a:cubicBezTo>
                    <a:cubicBezTo>
                      <a:pt x="1439315" y="631827"/>
                      <a:pt x="1476667" y="575790"/>
                      <a:pt x="1537377" y="524425"/>
                    </a:cubicBezTo>
                    <a:cubicBezTo>
                      <a:pt x="1714826" y="370322"/>
                      <a:pt x="2242508" y="6083"/>
                      <a:pt x="2844900" y="1416"/>
                    </a:cubicBezTo>
                    <a:cubicBezTo>
                      <a:pt x="2959308" y="832"/>
                      <a:pt x="3070652" y="29"/>
                      <a:pt x="3178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B9EFB1EA-D37C-B2FA-658D-768BEC9804FD}"/>
                  </a:ext>
                </a:extLst>
              </p:cNvPr>
              <p:cNvSpPr/>
              <p:nvPr/>
            </p:nvSpPr>
            <p:spPr>
              <a:xfrm>
                <a:off x="8804018" y="-238642"/>
                <a:ext cx="5435563" cy="1820108"/>
              </a:xfrm>
              <a:custGeom>
                <a:avLst/>
                <a:gdLst>
                  <a:gd name="connsiteX0" fmla="*/ 4557655 w 5435563"/>
                  <a:gd name="connsiteY0" fmla="*/ 1529428 h 1820108"/>
                  <a:gd name="connsiteX1" fmla="*/ 4478272 w 5435563"/>
                  <a:gd name="connsiteY1" fmla="*/ 1608811 h 1820108"/>
                  <a:gd name="connsiteX2" fmla="*/ 4557655 w 5435563"/>
                  <a:gd name="connsiteY2" fmla="*/ 1688199 h 1820108"/>
                  <a:gd name="connsiteX3" fmla="*/ 4637043 w 5435563"/>
                  <a:gd name="connsiteY3" fmla="*/ 1608811 h 1820108"/>
                  <a:gd name="connsiteX4" fmla="*/ 4557655 w 5435563"/>
                  <a:gd name="connsiteY4" fmla="*/ 1529428 h 1820108"/>
                  <a:gd name="connsiteX5" fmla="*/ 1020344 w 5435563"/>
                  <a:gd name="connsiteY5" fmla="*/ 1519142 h 1820108"/>
                  <a:gd name="connsiteX6" fmla="*/ 940961 w 5435563"/>
                  <a:gd name="connsiteY6" fmla="*/ 1598525 h 1820108"/>
                  <a:gd name="connsiteX7" fmla="*/ 1020344 w 5435563"/>
                  <a:gd name="connsiteY7" fmla="*/ 1677913 h 1820108"/>
                  <a:gd name="connsiteX8" fmla="*/ 1099732 w 5435563"/>
                  <a:gd name="connsiteY8" fmla="*/ 1598525 h 1820108"/>
                  <a:gd name="connsiteX9" fmla="*/ 1020344 w 5435563"/>
                  <a:gd name="connsiteY9" fmla="*/ 1519142 h 1820108"/>
                  <a:gd name="connsiteX10" fmla="*/ 4559013 w 5435563"/>
                  <a:gd name="connsiteY10" fmla="*/ 1390497 h 1820108"/>
                  <a:gd name="connsiteX11" fmla="*/ 4710906 w 5435563"/>
                  <a:gd name="connsiteY11" fmla="*/ 1453414 h 1820108"/>
                  <a:gd name="connsiteX12" fmla="*/ 4710906 w 5435563"/>
                  <a:gd name="connsiteY12" fmla="*/ 1757194 h 1820108"/>
                  <a:gd name="connsiteX13" fmla="*/ 4407121 w 5435563"/>
                  <a:gd name="connsiteY13" fmla="*/ 1757194 h 1820108"/>
                  <a:gd name="connsiteX14" fmla="*/ 4407121 w 5435563"/>
                  <a:gd name="connsiteY14" fmla="*/ 1453414 h 1820108"/>
                  <a:gd name="connsiteX15" fmla="*/ 4559013 w 5435563"/>
                  <a:gd name="connsiteY15" fmla="*/ 1390497 h 1820108"/>
                  <a:gd name="connsiteX16" fmla="*/ 1011256 w 5435563"/>
                  <a:gd name="connsiteY16" fmla="*/ 1374632 h 1820108"/>
                  <a:gd name="connsiteX17" fmla="*/ 1163148 w 5435563"/>
                  <a:gd name="connsiteY17" fmla="*/ 1437549 h 1820108"/>
                  <a:gd name="connsiteX18" fmla="*/ 1163148 w 5435563"/>
                  <a:gd name="connsiteY18" fmla="*/ 1741329 h 1820108"/>
                  <a:gd name="connsiteX19" fmla="*/ 859363 w 5435563"/>
                  <a:gd name="connsiteY19" fmla="*/ 1741329 h 1820108"/>
                  <a:gd name="connsiteX20" fmla="*/ 859367 w 5435563"/>
                  <a:gd name="connsiteY20" fmla="*/ 1437549 h 1820108"/>
                  <a:gd name="connsiteX21" fmla="*/ 1011256 w 5435563"/>
                  <a:gd name="connsiteY21" fmla="*/ 1374632 h 1820108"/>
                  <a:gd name="connsiteX22" fmla="*/ 0 w 5435563"/>
                  <a:gd name="connsiteY22" fmla="*/ 983067 h 1820108"/>
                  <a:gd name="connsiteX23" fmla="*/ 373578 w 5435563"/>
                  <a:gd name="connsiteY23" fmla="*/ 983067 h 1820108"/>
                  <a:gd name="connsiteX24" fmla="*/ 401596 w 5435563"/>
                  <a:gd name="connsiteY24" fmla="*/ 1081134 h 1820108"/>
                  <a:gd name="connsiteX25" fmla="*/ 331553 w 5435563"/>
                  <a:gd name="connsiteY25" fmla="*/ 1179195 h 1820108"/>
                  <a:gd name="connsiteX26" fmla="*/ 303535 w 5435563"/>
                  <a:gd name="connsiteY26" fmla="*/ 1197874 h 1820108"/>
                  <a:gd name="connsiteX27" fmla="*/ 56037 w 5435563"/>
                  <a:gd name="connsiteY27" fmla="*/ 1197874 h 1820108"/>
                  <a:gd name="connsiteX28" fmla="*/ 0 w 5435563"/>
                  <a:gd name="connsiteY28" fmla="*/ 1141838 h 1820108"/>
                  <a:gd name="connsiteX29" fmla="*/ 0 w 5435563"/>
                  <a:gd name="connsiteY29" fmla="*/ 983067 h 1820108"/>
                  <a:gd name="connsiteX30" fmla="*/ 2993298 w 5435563"/>
                  <a:gd name="connsiteY30" fmla="*/ 707556 h 1820108"/>
                  <a:gd name="connsiteX31" fmla="*/ 3021316 w 5435563"/>
                  <a:gd name="connsiteY31" fmla="*/ 716896 h 1820108"/>
                  <a:gd name="connsiteX32" fmla="*/ 3021316 w 5435563"/>
                  <a:gd name="connsiteY32" fmla="*/ 1323961 h 1820108"/>
                  <a:gd name="connsiteX33" fmla="*/ 2993298 w 5435563"/>
                  <a:gd name="connsiteY33" fmla="*/ 1333300 h 1820108"/>
                  <a:gd name="connsiteX34" fmla="*/ 2965280 w 5435563"/>
                  <a:gd name="connsiteY34" fmla="*/ 1323961 h 1820108"/>
                  <a:gd name="connsiteX35" fmla="*/ 2965280 w 5435563"/>
                  <a:gd name="connsiteY35" fmla="*/ 716896 h 1820108"/>
                  <a:gd name="connsiteX36" fmla="*/ 2993298 w 5435563"/>
                  <a:gd name="connsiteY36" fmla="*/ 707556 h 1820108"/>
                  <a:gd name="connsiteX37" fmla="*/ 5390616 w 5435563"/>
                  <a:gd name="connsiteY37" fmla="*/ 549368 h 1820108"/>
                  <a:gd name="connsiteX38" fmla="*/ 5435563 w 5435563"/>
                  <a:gd name="connsiteY38" fmla="*/ 600150 h 1820108"/>
                  <a:gd name="connsiteX39" fmla="*/ 5435563 w 5435563"/>
                  <a:gd name="connsiteY39" fmla="*/ 796279 h 1820108"/>
                  <a:gd name="connsiteX40" fmla="*/ 5346836 w 5435563"/>
                  <a:gd name="connsiteY40" fmla="*/ 899013 h 1820108"/>
                  <a:gd name="connsiteX41" fmla="*/ 5230096 w 5435563"/>
                  <a:gd name="connsiteY41" fmla="*/ 899013 h 1820108"/>
                  <a:gd name="connsiteX42" fmla="*/ 5164720 w 5435563"/>
                  <a:gd name="connsiteY42" fmla="*/ 805618 h 1820108"/>
                  <a:gd name="connsiteX43" fmla="*/ 5314151 w 5435563"/>
                  <a:gd name="connsiteY43" fmla="*/ 572132 h 1820108"/>
                  <a:gd name="connsiteX44" fmla="*/ 5390616 w 5435563"/>
                  <a:gd name="connsiteY44" fmla="*/ 549368 h 1820108"/>
                  <a:gd name="connsiteX45" fmla="*/ 1900577 w 5435563"/>
                  <a:gd name="connsiteY45" fmla="*/ 253987 h 1820108"/>
                  <a:gd name="connsiteX46" fmla="*/ 1900577 w 5435563"/>
                  <a:gd name="connsiteY46" fmla="*/ 497421 h 1820108"/>
                  <a:gd name="connsiteX47" fmla="*/ 1653084 w 5435563"/>
                  <a:gd name="connsiteY47" fmla="*/ 497421 h 1820108"/>
                  <a:gd name="connsiteX48" fmla="*/ 1676430 w 5435563"/>
                  <a:gd name="connsiteY48" fmla="*/ 399354 h 1820108"/>
                  <a:gd name="connsiteX49" fmla="*/ 1866942 w 5435563"/>
                  <a:gd name="connsiteY49" fmla="*/ 271813 h 1820108"/>
                  <a:gd name="connsiteX50" fmla="*/ 4277471 w 5435563"/>
                  <a:gd name="connsiteY50" fmla="*/ 112580 h 1820108"/>
                  <a:gd name="connsiteX51" fmla="*/ 4424716 w 5435563"/>
                  <a:gd name="connsiteY51" fmla="*/ 157006 h 1820108"/>
                  <a:gd name="connsiteX52" fmla="*/ 4702414 w 5435563"/>
                  <a:gd name="connsiteY52" fmla="*/ 310632 h 1820108"/>
                  <a:gd name="connsiteX53" fmla="*/ 4735105 w 5435563"/>
                  <a:gd name="connsiteY53" fmla="*/ 497421 h 1820108"/>
                  <a:gd name="connsiteX54" fmla="*/ 4277471 w 5435563"/>
                  <a:gd name="connsiteY54" fmla="*/ 497421 h 1820108"/>
                  <a:gd name="connsiteX55" fmla="*/ 2965280 w 5435563"/>
                  <a:gd name="connsiteY55" fmla="*/ 3576 h 1820108"/>
                  <a:gd name="connsiteX56" fmla="*/ 2965280 w 5435563"/>
                  <a:gd name="connsiteY56" fmla="*/ 497421 h 1820108"/>
                  <a:gd name="connsiteX57" fmla="*/ 1956613 w 5435563"/>
                  <a:gd name="connsiteY57" fmla="*/ 497421 h 1820108"/>
                  <a:gd name="connsiteX58" fmla="*/ 1956613 w 5435563"/>
                  <a:gd name="connsiteY58" fmla="*/ 224290 h 1820108"/>
                  <a:gd name="connsiteX59" fmla="*/ 2104296 w 5435563"/>
                  <a:gd name="connsiteY59" fmla="*/ 146023 h 1820108"/>
                  <a:gd name="connsiteX60" fmla="*/ 2773819 w 5435563"/>
                  <a:gd name="connsiteY60" fmla="*/ 11769 h 1820108"/>
                  <a:gd name="connsiteX61" fmla="*/ 2912984 w 5435563"/>
                  <a:gd name="connsiteY61" fmla="*/ 4936 h 1820108"/>
                  <a:gd name="connsiteX62" fmla="*/ 3264605 w 5435563"/>
                  <a:gd name="connsiteY62" fmla="*/ 441 h 1820108"/>
                  <a:gd name="connsiteX63" fmla="*/ 4054394 w 5435563"/>
                  <a:gd name="connsiteY63" fmla="*/ 63362 h 1820108"/>
                  <a:gd name="connsiteX64" fmla="*/ 4221435 w 5435563"/>
                  <a:gd name="connsiteY64" fmla="*/ 98119 h 1820108"/>
                  <a:gd name="connsiteX65" fmla="*/ 4221435 w 5435563"/>
                  <a:gd name="connsiteY65" fmla="*/ 497421 h 1820108"/>
                  <a:gd name="connsiteX66" fmla="*/ 3021316 w 5435563"/>
                  <a:gd name="connsiteY66" fmla="*/ 497421 h 1820108"/>
                  <a:gd name="connsiteX67" fmla="*/ 3021316 w 5435563"/>
                  <a:gd name="connsiteY67" fmla="*/ 2120 h 1820108"/>
                  <a:gd name="connsiteX68" fmla="*/ 3068413 w 5435563"/>
                  <a:gd name="connsiteY68" fmla="*/ 895 h 1820108"/>
                  <a:gd name="connsiteX69" fmla="*/ 3264605 w 5435563"/>
                  <a:gd name="connsiteY69" fmla="*/ 441 h 18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435563" h="1820108">
                    <a:moveTo>
                      <a:pt x="4557655" y="1529428"/>
                    </a:moveTo>
                    <a:cubicBezTo>
                      <a:pt x="4513811" y="1529428"/>
                      <a:pt x="4478272" y="1564972"/>
                      <a:pt x="4478272" y="1608811"/>
                    </a:cubicBezTo>
                    <a:cubicBezTo>
                      <a:pt x="4478272" y="1652655"/>
                      <a:pt x="4513816" y="1688199"/>
                      <a:pt x="4557655" y="1688199"/>
                    </a:cubicBezTo>
                    <a:cubicBezTo>
                      <a:pt x="4601499" y="1688199"/>
                      <a:pt x="4637043" y="1652655"/>
                      <a:pt x="4637043" y="1608811"/>
                    </a:cubicBezTo>
                    <a:cubicBezTo>
                      <a:pt x="4637043" y="1564972"/>
                      <a:pt x="4601499" y="1529428"/>
                      <a:pt x="4557655" y="1529428"/>
                    </a:cubicBezTo>
                    <a:close/>
                    <a:moveTo>
                      <a:pt x="1020344" y="1519142"/>
                    </a:moveTo>
                    <a:cubicBezTo>
                      <a:pt x="976500" y="1519142"/>
                      <a:pt x="940961" y="1554686"/>
                      <a:pt x="940961" y="1598525"/>
                    </a:cubicBezTo>
                    <a:cubicBezTo>
                      <a:pt x="940961" y="1642369"/>
                      <a:pt x="976505" y="1677913"/>
                      <a:pt x="1020344" y="1677913"/>
                    </a:cubicBezTo>
                    <a:cubicBezTo>
                      <a:pt x="1064188" y="1677913"/>
                      <a:pt x="1099732" y="1642369"/>
                      <a:pt x="1099732" y="1598525"/>
                    </a:cubicBezTo>
                    <a:cubicBezTo>
                      <a:pt x="1099732" y="1554686"/>
                      <a:pt x="1064188" y="1519142"/>
                      <a:pt x="1020344" y="1519142"/>
                    </a:cubicBezTo>
                    <a:close/>
                    <a:moveTo>
                      <a:pt x="4559013" y="1390497"/>
                    </a:moveTo>
                    <a:cubicBezTo>
                      <a:pt x="4613987" y="1390497"/>
                      <a:pt x="4668962" y="1411469"/>
                      <a:pt x="4710906" y="1453414"/>
                    </a:cubicBezTo>
                    <a:cubicBezTo>
                      <a:pt x="4794789" y="1537297"/>
                      <a:pt x="4794789" y="1673305"/>
                      <a:pt x="4710906" y="1757194"/>
                    </a:cubicBezTo>
                    <a:cubicBezTo>
                      <a:pt x="4627017" y="1841077"/>
                      <a:pt x="4491009" y="1841082"/>
                      <a:pt x="4407121" y="1757194"/>
                    </a:cubicBezTo>
                    <a:cubicBezTo>
                      <a:pt x="4323237" y="1673305"/>
                      <a:pt x="4323237" y="1537302"/>
                      <a:pt x="4407121" y="1453414"/>
                    </a:cubicBezTo>
                    <a:cubicBezTo>
                      <a:pt x="4449065" y="1411469"/>
                      <a:pt x="4504039" y="1390497"/>
                      <a:pt x="4559013" y="1390497"/>
                    </a:cubicBezTo>
                    <a:close/>
                    <a:moveTo>
                      <a:pt x="1011256" y="1374632"/>
                    </a:moveTo>
                    <a:cubicBezTo>
                      <a:pt x="1066229" y="1374632"/>
                      <a:pt x="1121203" y="1395604"/>
                      <a:pt x="1163148" y="1437549"/>
                    </a:cubicBezTo>
                    <a:cubicBezTo>
                      <a:pt x="1247031" y="1521432"/>
                      <a:pt x="1247031" y="1657440"/>
                      <a:pt x="1163148" y="1741329"/>
                    </a:cubicBezTo>
                    <a:cubicBezTo>
                      <a:pt x="1079259" y="1825212"/>
                      <a:pt x="943251" y="1825217"/>
                      <a:pt x="859363" y="1741329"/>
                    </a:cubicBezTo>
                    <a:cubicBezTo>
                      <a:pt x="775479" y="1657440"/>
                      <a:pt x="775479" y="1521432"/>
                      <a:pt x="859367" y="1437549"/>
                    </a:cubicBezTo>
                    <a:cubicBezTo>
                      <a:pt x="901309" y="1395604"/>
                      <a:pt x="956282" y="1374632"/>
                      <a:pt x="1011256" y="1374632"/>
                    </a:cubicBezTo>
                    <a:close/>
                    <a:moveTo>
                      <a:pt x="0" y="983067"/>
                    </a:moveTo>
                    <a:cubicBezTo>
                      <a:pt x="9339" y="983067"/>
                      <a:pt x="373578" y="983067"/>
                      <a:pt x="373578" y="983067"/>
                    </a:cubicBezTo>
                    <a:cubicBezTo>
                      <a:pt x="410936" y="983067"/>
                      <a:pt x="424947" y="1043776"/>
                      <a:pt x="401596" y="1081134"/>
                    </a:cubicBezTo>
                    <a:lnTo>
                      <a:pt x="331553" y="1179195"/>
                    </a:lnTo>
                    <a:cubicBezTo>
                      <a:pt x="322209" y="1193207"/>
                      <a:pt x="312869" y="1197874"/>
                      <a:pt x="303535" y="1197874"/>
                    </a:cubicBezTo>
                    <a:lnTo>
                      <a:pt x="56037" y="1197874"/>
                    </a:lnTo>
                    <a:cubicBezTo>
                      <a:pt x="23351" y="1197874"/>
                      <a:pt x="0" y="1174528"/>
                      <a:pt x="0" y="1141838"/>
                    </a:cubicBezTo>
                    <a:cubicBezTo>
                      <a:pt x="0" y="1081134"/>
                      <a:pt x="0" y="1015758"/>
                      <a:pt x="0" y="983067"/>
                    </a:cubicBezTo>
                    <a:close/>
                    <a:moveTo>
                      <a:pt x="2993298" y="707556"/>
                    </a:moveTo>
                    <a:cubicBezTo>
                      <a:pt x="3007305" y="707556"/>
                      <a:pt x="3021316" y="712228"/>
                      <a:pt x="3021316" y="716896"/>
                    </a:cubicBezTo>
                    <a:lnTo>
                      <a:pt x="3021316" y="1323961"/>
                    </a:lnTo>
                    <a:cubicBezTo>
                      <a:pt x="3016649" y="1328628"/>
                      <a:pt x="3007305" y="1333300"/>
                      <a:pt x="2993298" y="1333300"/>
                    </a:cubicBezTo>
                    <a:cubicBezTo>
                      <a:pt x="2979287" y="1333300"/>
                      <a:pt x="2965280" y="1328628"/>
                      <a:pt x="2965280" y="1323961"/>
                    </a:cubicBezTo>
                    <a:lnTo>
                      <a:pt x="2965280" y="716896"/>
                    </a:lnTo>
                    <a:cubicBezTo>
                      <a:pt x="2965280" y="712228"/>
                      <a:pt x="2979287" y="707556"/>
                      <a:pt x="2993298" y="707556"/>
                    </a:cubicBezTo>
                    <a:close/>
                    <a:moveTo>
                      <a:pt x="5390616" y="549368"/>
                    </a:moveTo>
                    <a:cubicBezTo>
                      <a:pt x="5415716" y="554621"/>
                      <a:pt x="5435563" y="572132"/>
                      <a:pt x="5435563" y="600150"/>
                    </a:cubicBezTo>
                    <a:lnTo>
                      <a:pt x="5435563" y="796279"/>
                    </a:lnTo>
                    <a:cubicBezTo>
                      <a:pt x="5435563" y="852315"/>
                      <a:pt x="5407545" y="903685"/>
                      <a:pt x="5346836" y="899013"/>
                    </a:cubicBezTo>
                    <a:lnTo>
                      <a:pt x="5230096" y="899013"/>
                    </a:lnTo>
                    <a:cubicBezTo>
                      <a:pt x="5178731" y="899013"/>
                      <a:pt x="5146041" y="852315"/>
                      <a:pt x="5164720" y="805618"/>
                    </a:cubicBezTo>
                    <a:cubicBezTo>
                      <a:pt x="5197410" y="721563"/>
                      <a:pt x="5230096" y="646847"/>
                      <a:pt x="5314151" y="572132"/>
                    </a:cubicBezTo>
                    <a:cubicBezTo>
                      <a:pt x="5335164" y="551119"/>
                      <a:pt x="5365517" y="544114"/>
                      <a:pt x="5390616" y="549368"/>
                    </a:cubicBezTo>
                    <a:close/>
                    <a:moveTo>
                      <a:pt x="1900577" y="253987"/>
                    </a:moveTo>
                    <a:lnTo>
                      <a:pt x="1900577" y="497421"/>
                    </a:lnTo>
                    <a:lnTo>
                      <a:pt x="1653084" y="497421"/>
                    </a:lnTo>
                    <a:cubicBezTo>
                      <a:pt x="1611054" y="497421"/>
                      <a:pt x="1653084" y="418033"/>
                      <a:pt x="1676430" y="399354"/>
                    </a:cubicBezTo>
                    <a:cubicBezTo>
                      <a:pt x="1733635" y="359662"/>
                      <a:pt x="1796385" y="315591"/>
                      <a:pt x="1866942" y="271813"/>
                    </a:cubicBezTo>
                    <a:close/>
                    <a:moveTo>
                      <a:pt x="4277471" y="112580"/>
                    </a:moveTo>
                    <a:lnTo>
                      <a:pt x="4424716" y="157006"/>
                    </a:lnTo>
                    <a:cubicBezTo>
                      <a:pt x="4535896" y="197446"/>
                      <a:pt x="4631639" y="247882"/>
                      <a:pt x="4702414" y="310632"/>
                    </a:cubicBezTo>
                    <a:cubicBezTo>
                      <a:pt x="4795809" y="394687"/>
                      <a:pt x="4791142" y="497421"/>
                      <a:pt x="4735105" y="497421"/>
                    </a:cubicBezTo>
                    <a:lnTo>
                      <a:pt x="4277471" y="497421"/>
                    </a:lnTo>
                    <a:close/>
                    <a:moveTo>
                      <a:pt x="2965280" y="3576"/>
                    </a:moveTo>
                    <a:lnTo>
                      <a:pt x="2965280" y="497421"/>
                    </a:lnTo>
                    <a:lnTo>
                      <a:pt x="1956613" y="497421"/>
                    </a:lnTo>
                    <a:lnTo>
                      <a:pt x="1956613" y="224290"/>
                    </a:lnTo>
                    <a:lnTo>
                      <a:pt x="2104296" y="146023"/>
                    </a:lnTo>
                    <a:cubicBezTo>
                      <a:pt x="2281163" y="68973"/>
                      <a:pt x="2498305" y="11769"/>
                      <a:pt x="2773819" y="11769"/>
                    </a:cubicBezTo>
                    <a:cubicBezTo>
                      <a:pt x="2773819" y="11769"/>
                      <a:pt x="2825697" y="8157"/>
                      <a:pt x="2912984" y="4936"/>
                    </a:cubicBezTo>
                    <a:close/>
                    <a:moveTo>
                      <a:pt x="3264605" y="441"/>
                    </a:moveTo>
                    <a:cubicBezTo>
                      <a:pt x="3500668" y="3041"/>
                      <a:pt x="3789345" y="17839"/>
                      <a:pt x="4054394" y="63362"/>
                    </a:cubicBezTo>
                    <a:lnTo>
                      <a:pt x="4221435" y="98119"/>
                    </a:lnTo>
                    <a:lnTo>
                      <a:pt x="4221435" y="497421"/>
                    </a:lnTo>
                    <a:lnTo>
                      <a:pt x="3021316" y="497421"/>
                    </a:lnTo>
                    <a:lnTo>
                      <a:pt x="3021316" y="2120"/>
                    </a:lnTo>
                    <a:lnTo>
                      <a:pt x="3068413" y="895"/>
                    </a:lnTo>
                    <a:cubicBezTo>
                      <a:pt x="3127703" y="-20"/>
                      <a:pt x="3193786" y="-338"/>
                      <a:pt x="3264605" y="4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</p:grpSp>
      </p:grpSp>
      <p:pic>
        <p:nvPicPr>
          <p:cNvPr id="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A3E2B413-6067-50F6-FFA0-27B92CD1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2231" y="6267916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18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5D4FB2-8B35-030F-8A67-537488434F7D}"/>
              </a:ext>
            </a:extLst>
          </p:cNvPr>
          <p:cNvSpPr txBox="1"/>
          <p:nvPr/>
        </p:nvSpPr>
        <p:spPr>
          <a:xfrm>
            <a:off x="500916" y="884709"/>
            <a:ext cx="9144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latin typeface="Montserrat" pitchFamily="2" charset="0"/>
              </a:rPr>
              <a:t>Conclusion Data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152D137-ADF7-B0CD-175E-F44249C262E4}"/>
              </a:ext>
            </a:extLst>
          </p:cNvPr>
          <p:cNvGrpSpPr/>
          <p:nvPr/>
        </p:nvGrpSpPr>
        <p:grpSpPr>
          <a:xfrm>
            <a:off x="600075" y="2003911"/>
            <a:ext cx="3971721" cy="3161558"/>
            <a:chOff x="800100" y="2125780"/>
            <a:chExt cx="5295628" cy="4215409"/>
          </a:xfrm>
        </p:grpSpPr>
        <p:sp>
          <p:nvSpPr>
            <p:cNvPr id="4" name="Google Shape;3179;p57">
              <a:extLst>
                <a:ext uri="{FF2B5EF4-FFF2-40B4-BE49-F238E27FC236}">
                  <a16:creationId xmlns:a16="http://schemas.microsoft.com/office/drawing/2014/main" xmlns="" id="{F18C1433-C553-2C3A-B5D9-F4F6ACCA2A3B}"/>
                </a:ext>
              </a:extLst>
            </p:cNvPr>
            <p:cNvSpPr txBox="1"/>
            <p:nvPr/>
          </p:nvSpPr>
          <p:spPr>
            <a:xfrm flipH="1">
              <a:off x="2915494" y="2125780"/>
              <a:ext cx="3180234" cy="79573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sv-SE" sz="10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T</a:t>
              </a:r>
              <a:r>
                <a:rPr lang="sv-SE" sz="1000" b="0" i="0" dirty="0">
                  <a:solidFill>
                    <a:srgbClr val="212121"/>
                  </a:solidFill>
                  <a:effectLst/>
                  <a:latin typeface="Montserrat" panose="00000500000000000000" pitchFamily="2" charset="0"/>
                </a:rPr>
                <a:t>ahun produksi mobil yang penjualannya terbanyak di UK.</a:t>
              </a:r>
              <a:endParaRPr lang="en-US" altLang="es-MX" sz="1000" dirty="0">
                <a:latin typeface="Montserrat" panose="00000500000000000000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Google Shape;3180;p57">
              <a:extLst>
                <a:ext uri="{FF2B5EF4-FFF2-40B4-BE49-F238E27FC236}">
                  <a16:creationId xmlns:a16="http://schemas.microsoft.com/office/drawing/2014/main" xmlns="" id="{04150F17-A199-2EB3-C0A4-7CC39FFF7C07}"/>
                </a:ext>
              </a:extLst>
            </p:cNvPr>
            <p:cNvSpPr txBox="1"/>
            <p:nvPr/>
          </p:nvSpPr>
          <p:spPr>
            <a:xfrm flipH="1">
              <a:off x="2915494" y="3265672"/>
              <a:ext cx="3180234" cy="79573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algn="l"/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Brand</a:t>
              </a:r>
              <a:r>
                <a:rPr lang="en-ID" sz="9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 </a:t>
              </a:r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Ford </a:t>
              </a:r>
              <a:r>
                <a:rPr lang="en-ID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dengan</a:t>
              </a:r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model Fiesta</a:t>
              </a:r>
            </a:p>
          </p:txBody>
        </p:sp>
        <p:sp>
          <p:nvSpPr>
            <p:cNvPr id="6" name="Google Shape;3181;p57">
              <a:extLst>
                <a:ext uri="{FF2B5EF4-FFF2-40B4-BE49-F238E27FC236}">
                  <a16:creationId xmlns:a16="http://schemas.microsoft.com/office/drawing/2014/main" xmlns="" id="{4B4AC504-38D5-D485-8BCC-44078D186A3E}"/>
                </a:ext>
              </a:extLst>
            </p:cNvPr>
            <p:cNvSpPr txBox="1"/>
            <p:nvPr/>
          </p:nvSpPr>
          <p:spPr>
            <a:xfrm flipH="1">
              <a:off x="2915494" y="4405565"/>
              <a:ext cx="3180234" cy="79573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algn="l"/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Mobil</a:t>
              </a:r>
              <a:r>
                <a:rPr lang="en-ID" sz="9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ID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dengan</a:t>
              </a:r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jenis</a:t>
              </a:r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Transmission Manual dan </a:t>
              </a:r>
              <a:r>
                <a:rPr lang="en-ID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fuelType</a:t>
              </a:r>
              <a:r>
                <a:rPr lang="en-ID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 Petrol </a:t>
              </a:r>
            </a:p>
          </p:txBody>
        </p:sp>
        <p:sp>
          <p:nvSpPr>
            <p:cNvPr id="7" name="Google Shape;3182;p57">
              <a:extLst>
                <a:ext uri="{FF2B5EF4-FFF2-40B4-BE49-F238E27FC236}">
                  <a16:creationId xmlns:a16="http://schemas.microsoft.com/office/drawing/2014/main" xmlns="" id="{9F791CD8-6232-3AEF-743D-2B7FEE32B020}"/>
                </a:ext>
              </a:extLst>
            </p:cNvPr>
            <p:cNvSpPr txBox="1"/>
            <p:nvPr/>
          </p:nvSpPr>
          <p:spPr>
            <a:xfrm flipH="1">
              <a:off x="2915494" y="5545455"/>
              <a:ext cx="3180234" cy="79573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algn="l"/>
              <a:r>
                <a:rPr lang="en-US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EngineSize</a:t>
              </a:r>
              <a:r>
                <a:rPr lang="en-US" sz="9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US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dibawah</a:t>
              </a:r>
              <a:r>
                <a:rPr lang="en-US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2 </a:t>
              </a:r>
              <a:r>
                <a:rPr lang="en-US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dengan</a:t>
              </a:r>
              <a:r>
                <a:rPr lang="en-US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Mileage </a:t>
              </a:r>
              <a:r>
                <a:rPr lang="en-US" sz="900" dirty="0" err="1">
                  <a:solidFill>
                    <a:srgbClr val="212121"/>
                  </a:solidFill>
                  <a:latin typeface="Montserrat" panose="00000500000000000000" pitchFamily="2" charset="0"/>
                </a:rPr>
                <a:t>dibawah</a:t>
              </a:r>
              <a:r>
                <a:rPr lang="en-US" sz="900" dirty="0">
                  <a:solidFill>
                    <a:srgbClr val="212121"/>
                  </a:solidFill>
                  <a:latin typeface="Montserrat" panose="00000500000000000000" pitchFamily="2" charset="0"/>
                </a:rPr>
                <a:t> 9000km</a:t>
              </a:r>
            </a:p>
          </p:txBody>
        </p:sp>
        <p:sp>
          <p:nvSpPr>
            <p:cNvPr id="8" name="Google Shape;3183;p57">
              <a:extLst>
                <a:ext uri="{FF2B5EF4-FFF2-40B4-BE49-F238E27FC236}">
                  <a16:creationId xmlns:a16="http://schemas.microsoft.com/office/drawing/2014/main" xmlns="" id="{9F7A9302-B57E-5F2E-93B8-D7DCD6D510B4}"/>
                </a:ext>
              </a:extLst>
            </p:cNvPr>
            <p:cNvSpPr txBox="1"/>
            <p:nvPr/>
          </p:nvSpPr>
          <p:spPr>
            <a:xfrm>
              <a:off x="800100" y="5545454"/>
              <a:ext cx="1820421" cy="795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US" sz="1350" b="1" dirty="0" err="1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EngineSize</a:t>
              </a:r>
              <a:r>
                <a:rPr lang="en-US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 &amp; Mileage</a:t>
              </a:r>
              <a:endParaRPr sz="1350" b="1" dirty="0">
                <a:solidFill>
                  <a:schemeClr val="lt1"/>
                </a:solidFill>
                <a:latin typeface="Montserrat" panose="00000500000000000000" pitchFamily="2" charset="0"/>
                <a:sym typeface="Fira Sans"/>
              </a:endParaRPr>
            </a:p>
          </p:txBody>
        </p:sp>
        <p:sp>
          <p:nvSpPr>
            <p:cNvPr id="9" name="Google Shape;3184;p57">
              <a:extLst>
                <a:ext uri="{FF2B5EF4-FFF2-40B4-BE49-F238E27FC236}">
                  <a16:creationId xmlns:a16="http://schemas.microsoft.com/office/drawing/2014/main" xmlns="" id="{7911E7FA-8DFB-7E74-B7D8-4AB2E6EFEC83}"/>
                </a:ext>
              </a:extLst>
            </p:cNvPr>
            <p:cNvSpPr txBox="1"/>
            <p:nvPr/>
          </p:nvSpPr>
          <p:spPr>
            <a:xfrm>
              <a:off x="800100" y="3265658"/>
              <a:ext cx="1820421" cy="795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US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Brand</a:t>
              </a:r>
              <a:r>
                <a:rPr lang="en-US" sz="1350" b="1" dirty="0">
                  <a:solidFill>
                    <a:schemeClr val="lt1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&amp;</a:t>
              </a:r>
              <a:r>
                <a:rPr lang="en-US" sz="1350" b="1" dirty="0">
                  <a:solidFill>
                    <a:schemeClr val="lt1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Model</a:t>
              </a:r>
              <a:endParaRPr sz="1350" b="1" dirty="0">
                <a:solidFill>
                  <a:schemeClr val="lt1"/>
                </a:solidFill>
                <a:latin typeface="Montserrat" panose="00000500000000000000" pitchFamily="2" charset="0"/>
                <a:sym typeface="Fira Sans"/>
              </a:endParaRPr>
            </a:p>
          </p:txBody>
        </p:sp>
        <p:sp>
          <p:nvSpPr>
            <p:cNvPr id="10" name="Google Shape;3185;p57">
              <a:extLst>
                <a:ext uri="{FF2B5EF4-FFF2-40B4-BE49-F238E27FC236}">
                  <a16:creationId xmlns:a16="http://schemas.microsoft.com/office/drawing/2014/main" xmlns="" id="{8348F553-FC53-AD8C-9D3C-D82188DAEF3F}"/>
                </a:ext>
              </a:extLst>
            </p:cNvPr>
            <p:cNvSpPr txBox="1"/>
            <p:nvPr/>
          </p:nvSpPr>
          <p:spPr>
            <a:xfrm>
              <a:off x="800100" y="4405577"/>
              <a:ext cx="1820421" cy="795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Transmission</a:t>
              </a:r>
              <a:r>
                <a:rPr lang="en" sz="1350" b="1" dirty="0">
                  <a:solidFill>
                    <a:schemeClr val="lt1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 </a:t>
              </a:r>
              <a:r>
                <a:rPr lang="en" sz="1350" b="1" dirty="0">
                  <a:solidFill>
                    <a:schemeClr val="lt1"/>
                  </a:solidFill>
                  <a:latin typeface="Montserrat" panose="00000500000000000000" pitchFamily="2" charset="0"/>
                  <a:sym typeface="Fira Sans"/>
                </a:rPr>
                <a:t>&amp; FuelType</a:t>
              </a:r>
              <a:endParaRPr sz="1350" b="1" dirty="0">
                <a:solidFill>
                  <a:schemeClr val="lt1"/>
                </a:solidFill>
                <a:latin typeface="Montserrat" panose="00000500000000000000" pitchFamily="2" charset="0"/>
                <a:sym typeface="Fira Sans"/>
              </a:endParaRPr>
            </a:p>
          </p:txBody>
        </p:sp>
        <p:sp>
          <p:nvSpPr>
            <p:cNvPr id="11" name="Google Shape;3186;p57">
              <a:extLst>
                <a:ext uri="{FF2B5EF4-FFF2-40B4-BE49-F238E27FC236}">
                  <a16:creationId xmlns:a16="http://schemas.microsoft.com/office/drawing/2014/main" xmlns="" id="{75663BB3-B6C7-7B57-A7B7-D20C34C57FA8}"/>
                </a:ext>
              </a:extLst>
            </p:cNvPr>
            <p:cNvSpPr txBox="1"/>
            <p:nvPr/>
          </p:nvSpPr>
          <p:spPr>
            <a:xfrm>
              <a:off x="800100" y="2125780"/>
              <a:ext cx="1820421" cy="795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" sz="1350" b="1" dirty="0">
                  <a:solidFill>
                    <a:schemeClr val="lt1"/>
                  </a:solidFill>
                  <a:latin typeface="Montserrat" panose="00000500000000000000" pitchFamily="2" charset="0"/>
                  <a:ea typeface="Fira Sans"/>
                  <a:cs typeface="Fira Sans"/>
                  <a:sym typeface="Fira Sans"/>
                </a:rPr>
                <a:t>Year 2019</a:t>
              </a:r>
              <a:endParaRPr sz="1350" b="1" dirty="0">
                <a:solidFill>
                  <a:schemeClr val="lt1"/>
                </a:solidFill>
                <a:latin typeface="Montserrat" panose="00000500000000000000" pitchFamily="2" charset="0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0" name="Google Shape;3183;p57">
            <a:extLst>
              <a:ext uri="{FF2B5EF4-FFF2-40B4-BE49-F238E27FC236}">
                <a16:creationId xmlns:a16="http://schemas.microsoft.com/office/drawing/2014/main" xmlns="" id="{C6AE6970-EA6D-8EC9-F754-88B6FEF4858A}"/>
              </a:ext>
            </a:extLst>
          </p:cNvPr>
          <p:cNvSpPr txBox="1"/>
          <p:nvPr/>
        </p:nvSpPr>
        <p:spPr>
          <a:xfrm>
            <a:off x="600075" y="5321142"/>
            <a:ext cx="1365316" cy="5968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350" b="1" dirty="0">
                <a:solidFill>
                  <a:schemeClr val="lt1"/>
                </a:solidFill>
                <a:latin typeface="Montserrat" panose="00000500000000000000" pitchFamily="2" charset="0"/>
                <a:sym typeface="Fira Sans"/>
              </a:rPr>
              <a:t>Tax &amp; MPG</a:t>
            </a:r>
            <a:endParaRPr sz="1350" b="1" dirty="0">
              <a:solidFill>
                <a:schemeClr val="lt1"/>
              </a:solidFill>
              <a:latin typeface="Montserrat" panose="00000500000000000000" pitchFamily="2" charset="0"/>
              <a:sym typeface="Fira Sans"/>
            </a:endParaRPr>
          </a:p>
        </p:txBody>
      </p:sp>
      <p:sp>
        <p:nvSpPr>
          <p:cNvPr id="43" name="Google Shape;3182;p57">
            <a:extLst>
              <a:ext uri="{FF2B5EF4-FFF2-40B4-BE49-F238E27FC236}">
                <a16:creationId xmlns:a16="http://schemas.microsoft.com/office/drawing/2014/main" xmlns="" id="{BE329717-FF20-1958-D35F-3703332F3D21}"/>
              </a:ext>
            </a:extLst>
          </p:cNvPr>
          <p:cNvSpPr txBox="1"/>
          <p:nvPr/>
        </p:nvSpPr>
        <p:spPr>
          <a:xfrm flipH="1">
            <a:off x="2186619" y="5346384"/>
            <a:ext cx="2385175" cy="5968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l"/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Tax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bekas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terendah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adalah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0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sedangkan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tax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tertinggi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adalah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900" dirty="0">
                <a:solidFill>
                  <a:srgbClr val="000000"/>
                </a:solidFill>
                <a:latin typeface="Montserrat" panose="00000500000000000000" pitchFamily="2" charset="0"/>
              </a:rPr>
              <a:t>£ 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580. Dan Mpg </a:t>
            </a:r>
            <a:r>
              <a:rPr lang="en-US" sz="900" dirty="0" err="1">
                <a:solidFill>
                  <a:srgbClr val="212121"/>
                </a:solidFill>
                <a:latin typeface="Montserrat" panose="00000500000000000000" pitchFamily="2" charset="0"/>
              </a:rPr>
              <a:t>dibawah</a:t>
            </a:r>
            <a:r>
              <a:rPr lang="en-US" sz="900" dirty="0">
                <a:solidFill>
                  <a:srgbClr val="212121"/>
                </a:solidFill>
                <a:latin typeface="Montserrat" panose="00000500000000000000" pitchFamily="2" charset="0"/>
              </a:rPr>
              <a:t> 94.4.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BDC7FA5-F884-E91D-4259-4FE83F9E8E84}"/>
              </a:ext>
            </a:extLst>
          </p:cNvPr>
          <p:cNvSpPr txBox="1"/>
          <p:nvPr/>
        </p:nvSpPr>
        <p:spPr>
          <a:xfrm>
            <a:off x="4793027" y="2003911"/>
            <a:ext cx="3615573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b="1" dirty="0" err="1">
                <a:solidFill>
                  <a:srgbClr val="212121"/>
                </a:solidFill>
                <a:latin typeface="Montserrat" panose="00000500000000000000" pitchFamily="2" charset="0"/>
              </a:rPr>
              <a:t>Analisis</a:t>
            </a:r>
            <a:r>
              <a:rPr lang="en-ID" sz="1100" b="1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rgbClr val="212121"/>
                </a:solidFill>
                <a:latin typeface="Montserrat" panose="00000500000000000000" pitchFamily="2" charset="0"/>
              </a:rPr>
              <a:t>Lanjutan</a:t>
            </a:r>
            <a:r>
              <a:rPr lang="en-ID" sz="1100" b="1" dirty="0">
                <a:solidFill>
                  <a:srgbClr val="212121"/>
                </a:solidFill>
                <a:latin typeface="Montserrat" panose="00000500000000000000" pitchFamily="2" charset="0"/>
              </a:rPr>
              <a:t>:</a:t>
            </a:r>
          </a:p>
          <a:p>
            <a:pPr algn="just"/>
            <a:endParaRPr lang="en-ID" sz="1000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S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emakin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baru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tahun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pembuatan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mobil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maka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semakin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tinggi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pula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harga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mobil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tersebut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. Karena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masih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memiliki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teknologi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fitur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relatif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modern dan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kondisi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mesin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000" b="0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masih</a:t>
            </a:r>
            <a:r>
              <a:rPr lang="en-ID" sz="1000" b="0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prima.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sz="1000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Mobil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produksi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2020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tidak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banyak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terjual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karena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belum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banyak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beredar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dipasaran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sz="1000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Berdasarkan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analisis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smtClean="0">
                <a:solidFill>
                  <a:srgbClr val="212121"/>
                </a:solidFill>
                <a:latin typeface="Montserrat" panose="00000500000000000000" pitchFamily="2" charset="0"/>
              </a:rPr>
              <a:t>Pareto 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yang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menjadi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penyumbang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80%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penjualan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bekas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di UK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adalah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usia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2-5 </a:t>
            </a:r>
            <a:r>
              <a:rPr lang="en-ID" sz="1000" dirty="0" err="1" smtClean="0">
                <a:solidFill>
                  <a:srgbClr val="212121"/>
                </a:solidFill>
                <a:latin typeface="Montserrat" panose="00000500000000000000" pitchFamily="2" charset="0"/>
              </a:rPr>
              <a:t>tahun</a:t>
            </a:r>
            <a:r>
              <a:rPr lang="en-ID" sz="1000" dirty="0" smtClean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 smtClean="0">
                <a:solidFill>
                  <a:srgbClr val="212121"/>
                </a:solidFill>
                <a:latin typeface="Montserrat" panose="00000500000000000000" pitchFamily="2" charset="0"/>
              </a:rPr>
              <a:t>terakhir</a:t>
            </a:r>
            <a:r>
              <a:rPr lang="en-ID" sz="1000" dirty="0" smtClean="0">
                <a:solidFill>
                  <a:srgbClr val="212121"/>
                </a:solidFill>
                <a:latin typeface="Montserrat" panose="00000500000000000000" pitchFamily="2" charset="0"/>
              </a:rPr>
              <a:t>.</a:t>
            </a:r>
            <a:endParaRPr lang="en-ID" sz="1000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sz="1000" b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Semakin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terjangkau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harga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maka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semakin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banyak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pula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diminati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oleh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konsumen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.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hal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ini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dibuktikan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dengan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bekas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yang paling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banyak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terjual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adalah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rgbClr val="212121"/>
                </a:solidFill>
                <a:latin typeface="Montserrat" panose="00000500000000000000" pitchFamily="2" charset="0"/>
              </a:rPr>
              <a:t>mobil</a:t>
            </a:r>
            <a:r>
              <a:rPr lang="en-ID" sz="1000" dirty="0">
                <a:solidFill>
                  <a:srgbClr val="212121"/>
                </a:solidFill>
                <a:latin typeface="Montserrat" panose="00000500000000000000" pitchFamily="2" charset="0"/>
              </a:rPr>
              <a:t> brand Ford. </a:t>
            </a:r>
            <a:endParaRPr lang="en-ID" sz="1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5DA21137-8486-ADEB-C782-E6F838A8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A5FD64-CDBB-A9F6-A42E-691223D6D9E2}"/>
              </a:ext>
            </a:extLst>
          </p:cNvPr>
          <p:cNvSpPr txBox="1"/>
          <p:nvPr/>
        </p:nvSpPr>
        <p:spPr>
          <a:xfrm>
            <a:off x="508023" y="732038"/>
            <a:ext cx="9144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latin typeface="Montserrat" pitchFamily="2" charset="0"/>
              </a:rPr>
              <a:t>Conclusion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7FEB7B8-3229-96DD-AEFF-D153F59638C0}"/>
              </a:ext>
            </a:extLst>
          </p:cNvPr>
          <p:cNvGrpSpPr/>
          <p:nvPr/>
        </p:nvGrpSpPr>
        <p:grpSpPr>
          <a:xfrm>
            <a:off x="482778" y="3589422"/>
            <a:ext cx="2701331" cy="291661"/>
            <a:chOff x="508023" y="3415471"/>
            <a:chExt cx="2309131" cy="291684"/>
          </a:xfrm>
        </p:grpSpPr>
        <p:sp>
          <p:nvSpPr>
            <p:cNvPr id="104" name="Google Shape;2362;p48">
              <a:extLst>
                <a:ext uri="{FF2B5EF4-FFF2-40B4-BE49-F238E27FC236}">
                  <a16:creationId xmlns:a16="http://schemas.microsoft.com/office/drawing/2014/main" xmlns="" id="{08354817-8F47-6648-0808-45418DECF445}"/>
                </a:ext>
              </a:extLst>
            </p:cNvPr>
            <p:cNvSpPr/>
            <p:nvPr/>
          </p:nvSpPr>
          <p:spPr>
            <a:xfrm>
              <a:off x="508024" y="3415471"/>
              <a:ext cx="2309130" cy="2916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105" name="Google Shape;2363;p48">
              <a:extLst>
                <a:ext uri="{FF2B5EF4-FFF2-40B4-BE49-F238E27FC236}">
                  <a16:creationId xmlns:a16="http://schemas.microsoft.com/office/drawing/2014/main" xmlns="" id="{ACDC9543-C8D9-D261-D9C1-FED617A99059}"/>
                </a:ext>
              </a:extLst>
            </p:cNvPr>
            <p:cNvSpPr/>
            <p:nvPr/>
          </p:nvSpPr>
          <p:spPr>
            <a:xfrm>
              <a:off x="508023" y="3429001"/>
              <a:ext cx="1325421" cy="2781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</p:grpSp>
      <p:sp>
        <p:nvSpPr>
          <p:cNvPr id="107" name="Google Shape;2365;p48">
            <a:extLst>
              <a:ext uri="{FF2B5EF4-FFF2-40B4-BE49-F238E27FC236}">
                <a16:creationId xmlns:a16="http://schemas.microsoft.com/office/drawing/2014/main" xmlns="" id="{F04287CA-E977-F8AF-16BB-4FE4C7F52CCE}"/>
              </a:ext>
            </a:extLst>
          </p:cNvPr>
          <p:cNvSpPr/>
          <p:nvPr/>
        </p:nvSpPr>
        <p:spPr>
          <a:xfrm>
            <a:off x="1833444" y="1651975"/>
            <a:ext cx="6529505" cy="85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68569" rIns="205725" bIns="68569" anchor="ctr" anchorCtr="0">
            <a:noAutofit/>
          </a:bodyPr>
          <a:lstStyle/>
          <a:p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Dari lima model yang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dievaluasi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 Random Forest Regressor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menunjukkan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performa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terbaik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melakukan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hyparameter</a:t>
            </a:r>
            <a:r>
              <a:rPr lang="en-ID" sz="12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tuning.</a:t>
            </a:r>
          </a:p>
        </p:txBody>
      </p:sp>
      <p:grpSp>
        <p:nvGrpSpPr>
          <p:cNvPr id="108" name="Google Shape;2366;p48">
            <a:extLst>
              <a:ext uri="{FF2B5EF4-FFF2-40B4-BE49-F238E27FC236}">
                <a16:creationId xmlns:a16="http://schemas.microsoft.com/office/drawing/2014/main" xmlns="" id="{FBEE12C9-62ED-044A-6067-95C76070A962}"/>
              </a:ext>
            </a:extLst>
          </p:cNvPr>
          <p:cNvGrpSpPr/>
          <p:nvPr/>
        </p:nvGrpSpPr>
        <p:grpSpPr>
          <a:xfrm>
            <a:off x="508024" y="2726241"/>
            <a:ext cx="1958952" cy="291683"/>
            <a:chOff x="476525" y="2255713"/>
            <a:chExt cx="1588200" cy="200715"/>
          </a:xfrm>
        </p:grpSpPr>
        <p:sp>
          <p:nvSpPr>
            <p:cNvPr id="143" name="Google Shape;2367;p48">
              <a:extLst>
                <a:ext uri="{FF2B5EF4-FFF2-40B4-BE49-F238E27FC236}">
                  <a16:creationId xmlns:a16="http://schemas.microsoft.com/office/drawing/2014/main" xmlns="" id="{C9231A2E-D478-6E85-5057-D54E4DC73BBE}"/>
                </a:ext>
              </a:extLst>
            </p:cNvPr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144" name="Google Shape;2368;p48">
              <a:extLst>
                <a:ext uri="{FF2B5EF4-FFF2-40B4-BE49-F238E27FC236}">
                  <a16:creationId xmlns:a16="http://schemas.microsoft.com/office/drawing/2014/main" xmlns="" id="{6B382B3A-C26B-6A0B-E3A7-603624199830}"/>
                </a:ext>
              </a:extLst>
            </p:cNvPr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>
                <a:latin typeface="Lora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5A6196E-57EF-7E5C-9187-3B906AB3BBFD}"/>
              </a:ext>
            </a:extLst>
          </p:cNvPr>
          <p:cNvGrpSpPr/>
          <p:nvPr/>
        </p:nvGrpSpPr>
        <p:grpSpPr>
          <a:xfrm>
            <a:off x="482778" y="4377205"/>
            <a:ext cx="3612972" cy="291660"/>
            <a:chOff x="518118" y="4203259"/>
            <a:chExt cx="2701331" cy="292112"/>
          </a:xfrm>
        </p:grpSpPr>
        <p:sp>
          <p:nvSpPr>
            <p:cNvPr id="109" name="Google Shape;2369;p48">
              <a:extLst>
                <a:ext uri="{FF2B5EF4-FFF2-40B4-BE49-F238E27FC236}">
                  <a16:creationId xmlns:a16="http://schemas.microsoft.com/office/drawing/2014/main" xmlns="" id="{90193452-A31B-0799-B68C-3582453282F0}"/>
                </a:ext>
              </a:extLst>
            </p:cNvPr>
            <p:cNvSpPr/>
            <p:nvPr/>
          </p:nvSpPr>
          <p:spPr>
            <a:xfrm>
              <a:off x="518118" y="4203259"/>
              <a:ext cx="2701331" cy="2781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110" name="Google Shape;2370;p48">
              <a:extLst>
                <a:ext uri="{FF2B5EF4-FFF2-40B4-BE49-F238E27FC236}">
                  <a16:creationId xmlns:a16="http://schemas.microsoft.com/office/drawing/2014/main" xmlns="" id="{A7EBC4D2-335F-8549-F0FD-238684EDBD49}"/>
                </a:ext>
              </a:extLst>
            </p:cNvPr>
            <p:cNvSpPr/>
            <p:nvPr/>
          </p:nvSpPr>
          <p:spPr>
            <a:xfrm>
              <a:off x="518119" y="4203688"/>
              <a:ext cx="1769867" cy="291683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</p:grpSp>
      <p:grpSp>
        <p:nvGrpSpPr>
          <p:cNvPr id="112" name="Google Shape;2372;p48">
            <a:extLst>
              <a:ext uri="{FF2B5EF4-FFF2-40B4-BE49-F238E27FC236}">
                <a16:creationId xmlns:a16="http://schemas.microsoft.com/office/drawing/2014/main" xmlns="" id="{189E2391-30BF-23AD-8CA8-61C1566B47B6}"/>
              </a:ext>
            </a:extLst>
          </p:cNvPr>
          <p:cNvGrpSpPr/>
          <p:nvPr/>
        </p:nvGrpSpPr>
        <p:grpSpPr>
          <a:xfrm>
            <a:off x="518119" y="1947285"/>
            <a:ext cx="1315326" cy="308717"/>
            <a:chOff x="476525" y="2255713"/>
            <a:chExt cx="1588200" cy="200715"/>
          </a:xfrm>
        </p:grpSpPr>
        <p:sp>
          <p:nvSpPr>
            <p:cNvPr id="141" name="Google Shape;2373;p48">
              <a:extLst>
                <a:ext uri="{FF2B5EF4-FFF2-40B4-BE49-F238E27FC236}">
                  <a16:creationId xmlns:a16="http://schemas.microsoft.com/office/drawing/2014/main" xmlns="" id="{D52F029D-4096-D5FD-7C2A-7884D8F36090}"/>
                </a:ext>
              </a:extLst>
            </p:cNvPr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142" name="Google Shape;2374;p48">
              <a:extLst>
                <a:ext uri="{FF2B5EF4-FFF2-40B4-BE49-F238E27FC236}">
                  <a16:creationId xmlns:a16="http://schemas.microsoft.com/office/drawing/2014/main" xmlns="" id="{C20019C4-5F60-D3FA-B679-942E614128E9}"/>
                </a:ext>
              </a:extLst>
            </p:cNvPr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</p:grpSp>
      <p:pic>
        <p:nvPicPr>
          <p:cNvPr id="2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B586A245-1FB3-570A-1C3F-DF3E006DA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15213D-21A5-CC5A-B8B2-A80C626D25EB}"/>
              </a:ext>
            </a:extLst>
          </p:cNvPr>
          <p:cNvSpPr txBox="1"/>
          <p:nvPr/>
        </p:nvSpPr>
        <p:spPr>
          <a:xfrm>
            <a:off x="2466976" y="2707736"/>
            <a:ext cx="5895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Performa model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diukur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menggunakan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, MAE, MAPE, dan R2 square.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AFF07E-2B16-A960-6E50-774D7AF7B004}"/>
              </a:ext>
            </a:extLst>
          </p:cNvPr>
          <p:cNvSpPr txBox="1"/>
          <p:nvPr/>
        </p:nvSpPr>
        <p:spPr>
          <a:xfrm>
            <a:off x="3177641" y="3525485"/>
            <a:ext cx="5809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Nilai MAPE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sebesar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0.071337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menunjukkan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rata-rata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kesalahan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prediksi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harga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mobil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adalah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sebesar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7%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dari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nilai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sebenarnya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01483F-6AB1-5906-ADE9-7D17548CA95E}"/>
              </a:ext>
            </a:extLst>
          </p:cNvPr>
          <p:cNvSpPr txBox="1"/>
          <p:nvPr/>
        </p:nvSpPr>
        <p:spPr>
          <a:xfrm>
            <a:off x="4095750" y="4173010"/>
            <a:ext cx="48910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Nilai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R2 square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sebesar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0.965377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mengindikasikan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model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menjelaskan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sekitar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96.54%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variasi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dalam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data target.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B0166E-8FAE-8632-3BE0-797E65DFCFD9}"/>
              </a:ext>
            </a:extLst>
          </p:cNvPr>
          <p:cNvSpPr txBox="1"/>
          <p:nvPr/>
        </p:nvSpPr>
        <p:spPr>
          <a:xfrm>
            <a:off x="294611" y="5367455"/>
            <a:ext cx="8554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demikian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disimpulkan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model Random Forest Regressor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hyparameter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tuning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mampu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memberikan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prediksi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cukup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akurat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untuk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harga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mobil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dan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berdasarkan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Lewis (1982)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nilai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MAPE yang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berada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bawah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10%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dikategorikan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hasil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prediksi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nya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`Sangat </a:t>
            </a:r>
            <a:r>
              <a:rPr lang="en-ID" sz="1200" dirty="0" err="1">
                <a:solidFill>
                  <a:srgbClr val="000000"/>
                </a:solidFill>
                <a:latin typeface="Montserrat" panose="00000500000000000000" pitchFamily="2" charset="0"/>
              </a:rPr>
              <a:t>Baik</a:t>
            </a:r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’.</a:t>
            </a:r>
          </a:p>
          <a:p>
            <a:r>
              <a:rPr lang="en-ID" sz="1200" dirty="0">
                <a:solidFill>
                  <a:srgbClr val="000000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9151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AB1D107-5E27-2EEB-F0AA-9445A5A2E6EB}"/>
              </a:ext>
            </a:extLst>
          </p:cNvPr>
          <p:cNvSpPr txBox="1"/>
          <p:nvPr/>
        </p:nvSpPr>
        <p:spPr>
          <a:xfrm>
            <a:off x="449879" y="74022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>
                <a:latin typeface="Montserrat" panose="00000500000000000000" pitchFamily="2" charset="0"/>
              </a:rPr>
              <a:t>Error Simulation</a:t>
            </a:r>
            <a:endParaRPr lang="en-IN" sz="2700" b="1" dirty="0">
              <a:latin typeface="Montserrat" panose="000005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2F99BCC-E778-8546-9AEF-CB119F6A3830}"/>
              </a:ext>
            </a:extLst>
          </p:cNvPr>
          <p:cNvGrpSpPr/>
          <p:nvPr/>
        </p:nvGrpSpPr>
        <p:grpSpPr>
          <a:xfrm>
            <a:off x="11728" y="1626288"/>
            <a:ext cx="9144000" cy="4348396"/>
            <a:chOff x="-2" y="1588604"/>
            <a:chExt cx="14656340" cy="72102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E8E9B8F-1226-C57B-87F3-71D26EA49EBB}"/>
                </a:ext>
              </a:extLst>
            </p:cNvPr>
            <p:cNvGrpSpPr/>
            <p:nvPr/>
          </p:nvGrpSpPr>
          <p:grpSpPr>
            <a:xfrm>
              <a:off x="-2" y="1588604"/>
              <a:ext cx="14603101" cy="3680792"/>
              <a:chOff x="-2" y="370876"/>
              <a:chExt cx="14603101" cy="368079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29A79752-D5B8-482E-7638-98C9D9F6FD60}"/>
                  </a:ext>
                </a:extLst>
              </p:cNvPr>
              <p:cNvGrpSpPr/>
              <p:nvPr/>
            </p:nvGrpSpPr>
            <p:grpSpPr>
              <a:xfrm>
                <a:off x="0" y="370876"/>
                <a:ext cx="7666892" cy="3173631"/>
                <a:chOff x="65703" y="4668648"/>
                <a:chExt cx="4782313" cy="197959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B9B24408-F233-66FD-BA8C-2420F78344D0}"/>
                    </a:ext>
                  </a:extLst>
                </p:cNvPr>
                <p:cNvGrpSpPr/>
                <p:nvPr/>
              </p:nvGrpSpPr>
              <p:grpSpPr>
                <a:xfrm>
                  <a:off x="65703" y="4668648"/>
                  <a:ext cx="2516881" cy="1958124"/>
                  <a:chOff x="890640" y="3762614"/>
                  <a:chExt cx="2516881" cy="1958124"/>
                </a:xfrm>
              </p:grpSpPr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xmlns="" id="{5E10F73F-C2FE-27A0-7F2E-458E4B9084BE}"/>
                      </a:ext>
                    </a:extLst>
                  </p:cNvPr>
                  <p:cNvSpPr/>
                  <p:nvPr/>
                </p:nvSpPr>
                <p:spPr>
                  <a:xfrm>
                    <a:off x="1819569" y="4471270"/>
                    <a:ext cx="1587952" cy="1249468"/>
                  </a:xfrm>
                  <a:custGeom>
                    <a:avLst/>
                    <a:gdLst>
                      <a:gd name="connsiteX0" fmla="*/ 1575006 w 1587952"/>
                      <a:gd name="connsiteY0" fmla="*/ 459253 h 1249467"/>
                      <a:gd name="connsiteX1" fmla="*/ 1547844 w 1587952"/>
                      <a:gd name="connsiteY1" fmla="*/ 425822 h 1249467"/>
                      <a:gd name="connsiteX2" fmla="*/ 1370244 w 1587952"/>
                      <a:gd name="connsiteY2" fmla="*/ 163392 h 1249467"/>
                      <a:gd name="connsiteX3" fmla="*/ 1322187 w 1587952"/>
                      <a:gd name="connsiteY3" fmla="*/ 97784 h 1249467"/>
                      <a:gd name="connsiteX4" fmla="*/ 1187629 w 1587952"/>
                      <a:gd name="connsiteY4" fmla="*/ 72294 h 1249467"/>
                      <a:gd name="connsiteX5" fmla="*/ 981613 w 1587952"/>
                      <a:gd name="connsiteY5" fmla="*/ 83576 h 1249467"/>
                      <a:gd name="connsiteX6" fmla="*/ 596326 w 1587952"/>
                      <a:gd name="connsiteY6" fmla="*/ 92770 h 1249467"/>
                      <a:gd name="connsiteX7" fmla="*/ 361058 w 1587952"/>
                      <a:gd name="connsiteY7" fmla="*/ 39281 h 1249467"/>
                      <a:gd name="connsiteX8" fmla="*/ 295451 w 1587952"/>
                      <a:gd name="connsiteY8" fmla="*/ 0 h 1249467"/>
                      <a:gd name="connsiteX9" fmla="*/ 279571 w 1587952"/>
                      <a:gd name="connsiteY9" fmla="*/ 20476 h 1249467"/>
                      <a:gd name="connsiteX10" fmla="*/ 208114 w 1587952"/>
                      <a:gd name="connsiteY10" fmla="*/ 170914 h 1249467"/>
                      <a:gd name="connsiteX11" fmla="*/ 92360 w 1587952"/>
                      <a:gd name="connsiteY11" fmla="*/ 417882 h 1249467"/>
                      <a:gd name="connsiteX12" fmla="*/ 7112 w 1587952"/>
                      <a:gd name="connsiteY12" fmla="*/ 598825 h 1249467"/>
                      <a:gd name="connsiteX13" fmla="*/ 1680 w 1587952"/>
                      <a:gd name="connsiteY13" fmla="*/ 626406 h 1249467"/>
                      <a:gd name="connsiteX14" fmla="*/ 57258 w 1587952"/>
                      <a:gd name="connsiteY14" fmla="*/ 666104 h 1249467"/>
                      <a:gd name="connsiteX15" fmla="*/ 226500 w 1587952"/>
                      <a:gd name="connsiteY15" fmla="*/ 750517 h 1249467"/>
                      <a:gd name="connsiteX16" fmla="*/ 469708 w 1587952"/>
                      <a:gd name="connsiteY16" fmla="*/ 782276 h 1249467"/>
                      <a:gd name="connsiteX17" fmla="*/ 664859 w 1587952"/>
                      <a:gd name="connsiteY17" fmla="*/ 797319 h 1249467"/>
                      <a:gd name="connsiteX18" fmla="*/ 784791 w 1587952"/>
                      <a:gd name="connsiteY18" fmla="*/ 788126 h 1249467"/>
                      <a:gd name="connsiteX19" fmla="*/ 829504 w 1587952"/>
                      <a:gd name="connsiteY19" fmla="*/ 786037 h 1249467"/>
                      <a:gd name="connsiteX20" fmla="*/ 931468 w 1587952"/>
                      <a:gd name="connsiteY20" fmla="*/ 896775 h 1249467"/>
                      <a:gd name="connsiteX21" fmla="*/ 932721 w 1587952"/>
                      <a:gd name="connsiteY21" fmla="*/ 908058 h 1249467"/>
                      <a:gd name="connsiteX22" fmla="*/ 923110 w 1587952"/>
                      <a:gd name="connsiteY22" fmla="*/ 908894 h 1249467"/>
                      <a:gd name="connsiteX23" fmla="*/ 823654 w 1587952"/>
                      <a:gd name="connsiteY23" fmla="*/ 881314 h 1249467"/>
                      <a:gd name="connsiteX24" fmla="*/ 719601 w 1587952"/>
                      <a:gd name="connsiteY24" fmla="*/ 925609 h 1249467"/>
                      <a:gd name="connsiteX25" fmla="*/ 729213 w 1587952"/>
                      <a:gd name="connsiteY25" fmla="*/ 1008768 h 1249467"/>
                      <a:gd name="connsiteX26" fmla="*/ 732974 w 1587952"/>
                      <a:gd name="connsiteY26" fmla="*/ 1033005 h 1249467"/>
                      <a:gd name="connsiteX27" fmla="*/ 702886 w 1587952"/>
                      <a:gd name="connsiteY27" fmla="*/ 1093598 h 1249467"/>
                      <a:gd name="connsiteX28" fmla="*/ 727123 w 1587952"/>
                      <a:gd name="connsiteY28" fmla="*/ 1144580 h 1249467"/>
                      <a:gd name="connsiteX29" fmla="*/ 860428 w 1587952"/>
                      <a:gd name="connsiteY29" fmla="*/ 1162131 h 1249467"/>
                      <a:gd name="connsiteX30" fmla="*/ 916424 w 1587952"/>
                      <a:gd name="connsiteY30" fmla="*/ 1208516 h 1249467"/>
                      <a:gd name="connsiteX31" fmla="*/ 916842 w 1587952"/>
                      <a:gd name="connsiteY31" fmla="*/ 1210605 h 1249467"/>
                      <a:gd name="connsiteX32" fmla="*/ 982031 w 1587952"/>
                      <a:gd name="connsiteY32" fmla="*/ 1246961 h 1249467"/>
                      <a:gd name="connsiteX33" fmla="*/ 1155035 w 1587952"/>
                      <a:gd name="connsiteY33" fmla="*/ 1192218 h 1249467"/>
                      <a:gd name="connsiteX34" fmla="*/ 1260759 w 1587952"/>
                      <a:gd name="connsiteY34" fmla="*/ 1134968 h 1249467"/>
                      <a:gd name="connsiteX35" fmla="*/ 1330127 w 1587952"/>
                      <a:gd name="connsiteY35" fmla="*/ 1042616 h 1249467"/>
                      <a:gd name="connsiteX36" fmla="*/ 1347260 w 1587952"/>
                      <a:gd name="connsiteY36" fmla="*/ 1026319 h 1249467"/>
                      <a:gd name="connsiteX37" fmla="*/ 1333470 w 1587952"/>
                      <a:gd name="connsiteY37" fmla="*/ 1106552 h 1249467"/>
                      <a:gd name="connsiteX38" fmla="*/ 1395317 w 1587952"/>
                      <a:gd name="connsiteY38" fmla="*/ 1183443 h 1249467"/>
                      <a:gd name="connsiteX39" fmla="*/ 1480147 w 1587952"/>
                      <a:gd name="connsiteY39" fmla="*/ 1124939 h 1249467"/>
                      <a:gd name="connsiteX40" fmla="*/ 1534889 w 1587952"/>
                      <a:gd name="connsiteY40" fmla="*/ 804423 h 1249467"/>
                      <a:gd name="connsiteX41" fmla="*/ 1576260 w 1587952"/>
                      <a:gd name="connsiteY41" fmla="*/ 713325 h 1249467"/>
                      <a:gd name="connsiteX42" fmla="*/ 1575006 w 1587952"/>
                      <a:gd name="connsiteY42" fmla="*/ 459253 h 1249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1587952" h="1249467">
                        <a:moveTo>
                          <a:pt x="1575006" y="459253"/>
                        </a:moveTo>
                        <a:cubicBezTo>
                          <a:pt x="1562470" y="450895"/>
                          <a:pt x="1556619" y="437105"/>
                          <a:pt x="1547844" y="425822"/>
                        </a:cubicBezTo>
                        <a:cubicBezTo>
                          <a:pt x="1483490" y="341828"/>
                          <a:pt x="1418718" y="258251"/>
                          <a:pt x="1370244" y="163392"/>
                        </a:cubicBezTo>
                        <a:cubicBezTo>
                          <a:pt x="1357707" y="139155"/>
                          <a:pt x="1346425" y="114500"/>
                          <a:pt x="1322187" y="97784"/>
                        </a:cubicBezTo>
                        <a:cubicBezTo>
                          <a:pt x="1280817" y="69368"/>
                          <a:pt x="1233596" y="71458"/>
                          <a:pt x="1187629" y="72294"/>
                        </a:cubicBezTo>
                        <a:cubicBezTo>
                          <a:pt x="1118679" y="73547"/>
                          <a:pt x="1050146" y="78980"/>
                          <a:pt x="981613" y="83576"/>
                        </a:cubicBezTo>
                        <a:cubicBezTo>
                          <a:pt x="853324" y="91516"/>
                          <a:pt x="725034" y="99874"/>
                          <a:pt x="596326" y="92770"/>
                        </a:cubicBezTo>
                        <a:cubicBezTo>
                          <a:pt x="514421" y="88173"/>
                          <a:pt x="435859" y="71458"/>
                          <a:pt x="361058" y="39281"/>
                        </a:cubicBezTo>
                        <a:cubicBezTo>
                          <a:pt x="338075" y="29252"/>
                          <a:pt x="311748" y="22566"/>
                          <a:pt x="295451" y="0"/>
                        </a:cubicBezTo>
                        <a:cubicBezTo>
                          <a:pt x="285422" y="3343"/>
                          <a:pt x="283332" y="12954"/>
                          <a:pt x="279571" y="20476"/>
                        </a:cubicBezTo>
                        <a:cubicBezTo>
                          <a:pt x="253245" y="69368"/>
                          <a:pt x="230679" y="120350"/>
                          <a:pt x="208114" y="170914"/>
                        </a:cubicBezTo>
                        <a:cubicBezTo>
                          <a:pt x="170922" y="253655"/>
                          <a:pt x="130805" y="335559"/>
                          <a:pt x="92360" y="417882"/>
                        </a:cubicBezTo>
                        <a:cubicBezTo>
                          <a:pt x="64362" y="478475"/>
                          <a:pt x="35946" y="538650"/>
                          <a:pt x="7112" y="598825"/>
                        </a:cubicBezTo>
                        <a:cubicBezTo>
                          <a:pt x="2933" y="607183"/>
                          <a:pt x="-2917" y="615959"/>
                          <a:pt x="1680" y="626406"/>
                        </a:cubicBezTo>
                        <a:cubicBezTo>
                          <a:pt x="20067" y="639778"/>
                          <a:pt x="38453" y="653150"/>
                          <a:pt x="57258" y="666104"/>
                        </a:cubicBezTo>
                        <a:cubicBezTo>
                          <a:pt x="109911" y="702042"/>
                          <a:pt x="165072" y="732966"/>
                          <a:pt x="226500" y="750517"/>
                        </a:cubicBezTo>
                        <a:cubicBezTo>
                          <a:pt x="305898" y="772664"/>
                          <a:pt x="387803" y="778933"/>
                          <a:pt x="469708" y="782276"/>
                        </a:cubicBezTo>
                        <a:cubicBezTo>
                          <a:pt x="534897" y="784783"/>
                          <a:pt x="600087" y="787708"/>
                          <a:pt x="664859" y="797319"/>
                        </a:cubicBezTo>
                        <a:cubicBezTo>
                          <a:pt x="704975" y="803170"/>
                          <a:pt x="745092" y="797319"/>
                          <a:pt x="784791" y="788126"/>
                        </a:cubicBezTo>
                        <a:cubicBezTo>
                          <a:pt x="798999" y="784783"/>
                          <a:pt x="815714" y="777261"/>
                          <a:pt x="829504" y="786037"/>
                        </a:cubicBezTo>
                        <a:cubicBezTo>
                          <a:pt x="872546" y="814453"/>
                          <a:pt x="908484" y="849555"/>
                          <a:pt x="931468" y="896775"/>
                        </a:cubicBezTo>
                        <a:cubicBezTo>
                          <a:pt x="933139" y="900536"/>
                          <a:pt x="936064" y="904715"/>
                          <a:pt x="932721" y="908058"/>
                        </a:cubicBezTo>
                        <a:cubicBezTo>
                          <a:pt x="931050" y="909730"/>
                          <a:pt x="926035" y="909730"/>
                          <a:pt x="923110" y="908894"/>
                        </a:cubicBezTo>
                        <a:cubicBezTo>
                          <a:pt x="890515" y="897193"/>
                          <a:pt x="857085" y="889671"/>
                          <a:pt x="823654" y="881314"/>
                        </a:cubicBezTo>
                        <a:cubicBezTo>
                          <a:pt x="776851" y="870031"/>
                          <a:pt x="740913" y="883403"/>
                          <a:pt x="719601" y="925609"/>
                        </a:cubicBezTo>
                        <a:cubicBezTo>
                          <a:pt x="694111" y="976591"/>
                          <a:pt x="694111" y="984948"/>
                          <a:pt x="729213" y="1008768"/>
                        </a:cubicBezTo>
                        <a:cubicBezTo>
                          <a:pt x="742167" y="1017543"/>
                          <a:pt x="739660" y="1023811"/>
                          <a:pt x="732974" y="1033005"/>
                        </a:cubicBezTo>
                        <a:cubicBezTo>
                          <a:pt x="720019" y="1051810"/>
                          <a:pt x="710408" y="1072286"/>
                          <a:pt x="702886" y="1093598"/>
                        </a:cubicBezTo>
                        <a:cubicBezTo>
                          <a:pt x="694528" y="1116999"/>
                          <a:pt x="703722" y="1136640"/>
                          <a:pt x="727123" y="1144580"/>
                        </a:cubicBezTo>
                        <a:cubicBezTo>
                          <a:pt x="770165" y="1159623"/>
                          <a:pt x="815296" y="1161713"/>
                          <a:pt x="860428" y="1162131"/>
                        </a:cubicBezTo>
                        <a:cubicBezTo>
                          <a:pt x="908066" y="1162966"/>
                          <a:pt x="908066" y="1162966"/>
                          <a:pt x="916424" y="1208516"/>
                        </a:cubicBezTo>
                        <a:cubicBezTo>
                          <a:pt x="916424" y="1209351"/>
                          <a:pt x="916424" y="1209769"/>
                          <a:pt x="916842" y="1210605"/>
                        </a:cubicBezTo>
                        <a:cubicBezTo>
                          <a:pt x="922692" y="1242364"/>
                          <a:pt x="952362" y="1259915"/>
                          <a:pt x="982031" y="1246961"/>
                        </a:cubicBezTo>
                        <a:cubicBezTo>
                          <a:pt x="1038028" y="1222723"/>
                          <a:pt x="1095695" y="1205590"/>
                          <a:pt x="1155035" y="1192218"/>
                        </a:cubicBezTo>
                        <a:cubicBezTo>
                          <a:pt x="1195151" y="1183443"/>
                          <a:pt x="1231507" y="1166309"/>
                          <a:pt x="1260759" y="1134968"/>
                        </a:cubicBezTo>
                        <a:cubicBezTo>
                          <a:pt x="1287085" y="1106552"/>
                          <a:pt x="1305890" y="1072704"/>
                          <a:pt x="1330127" y="1042616"/>
                        </a:cubicBezTo>
                        <a:cubicBezTo>
                          <a:pt x="1331381" y="1041780"/>
                          <a:pt x="1337649" y="1035930"/>
                          <a:pt x="1347260" y="1026319"/>
                        </a:cubicBezTo>
                        <a:lnTo>
                          <a:pt x="1333470" y="1106552"/>
                        </a:lnTo>
                        <a:cubicBezTo>
                          <a:pt x="1327202" y="1143744"/>
                          <a:pt x="1354782" y="1178428"/>
                          <a:pt x="1395317" y="1183443"/>
                        </a:cubicBezTo>
                        <a:cubicBezTo>
                          <a:pt x="1435851" y="1188457"/>
                          <a:pt x="1473879" y="1162131"/>
                          <a:pt x="1480147" y="1124939"/>
                        </a:cubicBezTo>
                        <a:lnTo>
                          <a:pt x="1534889" y="804423"/>
                        </a:lnTo>
                        <a:cubicBezTo>
                          <a:pt x="1556201" y="771411"/>
                          <a:pt x="1571663" y="739652"/>
                          <a:pt x="1576260" y="713325"/>
                        </a:cubicBezTo>
                        <a:cubicBezTo>
                          <a:pt x="1586289" y="653150"/>
                          <a:pt x="1605512" y="507727"/>
                          <a:pt x="1575006" y="459253"/>
                        </a:cubicBezTo>
                        <a:close/>
                      </a:path>
                    </a:pathLst>
                  </a:custGeom>
                  <a:solidFill>
                    <a:srgbClr val="FDDAAC"/>
                  </a:solidFill>
                  <a:ln w="4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xmlns="" id="{F3305CD8-0351-D089-AAB4-FF8C55D6CBAD}"/>
                      </a:ext>
                    </a:extLst>
                  </p:cNvPr>
                  <p:cNvSpPr/>
                  <p:nvPr/>
                </p:nvSpPr>
                <p:spPr>
                  <a:xfrm>
                    <a:off x="890640" y="3762614"/>
                    <a:ext cx="1109277" cy="1465739"/>
                  </a:xfrm>
                  <a:custGeom>
                    <a:avLst/>
                    <a:gdLst>
                      <a:gd name="connsiteX0" fmla="*/ 101545 w 1099030"/>
                      <a:gd name="connsiteY0" fmla="*/ 3205 h 1433336"/>
                      <a:gd name="connsiteX1" fmla="*/ 267862 w 1099030"/>
                      <a:gd name="connsiteY1" fmla="*/ 69230 h 1433336"/>
                      <a:gd name="connsiteX2" fmla="*/ 605929 w 1099030"/>
                      <a:gd name="connsiteY2" fmla="*/ 200445 h 1433336"/>
                      <a:gd name="connsiteX3" fmla="*/ 1088583 w 1099030"/>
                      <a:gd name="connsiteY3" fmla="*/ 384731 h 1433336"/>
                      <a:gd name="connsiteX4" fmla="*/ 1098612 w 1099030"/>
                      <a:gd name="connsiteY4" fmla="*/ 411476 h 1433336"/>
                      <a:gd name="connsiteX5" fmla="*/ 1028408 w 1099030"/>
                      <a:gd name="connsiteY5" fmla="*/ 562331 h 1433336"/>
                      <a:gd name="connsiteX6" fmla="*/ 1002081 w 1099030"/>
                      <a:gd name="connsiteY6" fmla="*/ 629610 h 1433336"/>
                      <a:gd name="connsiteX7" fmla="*/ 851226 w 1099030"/>
                      <a:gd name="connsiteY7" fmla="*/ 945947 h 1433336"/>
                      <a:gd name="connsiteX8" fmla="*/ 725443 w 1099030"/>
                      <a:gd name="connsiteY8" fmla="*/ 1209631 h 1433336"/>
                      <a:gd name="connsiteX9" fmla="*/ 710400 w 1099030"/>
                      <a:gd name="connsiteY9" fmla="*/ 1231778 h 1433336"/>
                      <a:gd name="connsiteX10" fmla="*/ 652732 w 1099030"/>
                      <a:gd name="connsiteY10" fmla="*/ 1346696 h 1433336"/>
                      <a:gd name="connsiteX11" fmla="*/ 614287 w 1099030"/>
                      <a:gd name="connsiteY11" fmla="*/ 1427347 h 1433336"/>
                      <a:gd name="connsiteX12" fmla="*/ 595900 w 1099030"/>
                      <a:gd name="connsiteY12" fmla="*/ 1435287 h 1433336"/>
                      <a:gd name="connsiteX13" fmla="*/ 118679 w 1099030"/>
                      <a:gd name="connsiteY13" fmla="*/ 1251837 h 1433336"/>
                      <a:gd name="connsiteX14" fmla="*/ 0 w 1099030"/>
                      <a:gd name="connsiteY14" fmla="*/ 1206288 h 1433336"/>
                      <a:gd name="connsiteX15" fmla="*/ 0 w 1099030"/>
                      <a:gd name="connsiteY15" fmla="*/ 2787 h 1433336"/>
                      <a:gd name="connsiteX16" fmla="*/ 101545 w 1099030"/>
                      <a:gd name="connsiteY16" fmla="*/ 3205 h 1433336"/>
                      <a:gd name="connsiteX0" fmla="*/ 101545 w 1103024"/>
                      <a:gd name="connsiteY0" fmla="*/ 50574 h 1484628"/>
                      <a:gd name="connsiteX1" fmla="*/ 267862 w 1103024"/>
                      <a:gd name="connsiteY1" fmla="*/ 116599 h 1484628"/>
                      <a:gd name="connsiteX2" fmla="*/ 605929 w 1103024"/>
                      <a:gd name="connsiteY2" fmla="*/ 247814 h 1484628"/>
                      <a:gd name="connsiteX3" fmla="*/ 1088583 w 1103024"/>
                      <a:gd name="connsiteY3" fmla="*/ 432100 h 1484628"/>
                      <a:gd name="connsiteX4" fmla="*/ 1098612 w 1103024"/>
                      <a:gd name="connsiteY4" fmla="*/ 458845 h 1484628"/>
                      <a:gd name="connsiteX5" fmla="*/ 1028408 w 1103024"/>
                      <a:gd name="connsiteY5" fmla="*/ 609700 h 1484628"/>
                      <a:gd name="connsiteX6" fmla="*/ 1002081 w 1103024"/>
                      <a:gd name="connsiteY6" fmla="*/ 676979 h 1484628"/>
                      <a:gd name="connsiteX7" fmla="*/ 851226 w 1103024"/>
                      <a:gd name="connsiteY7" fmla="*/ 993316 h 1484628"/>
                      <a:gd name="connsiteX8" fmla="*/ 725443 w 1103024"/>
                      <a:gd name="connsiteY8" fmla="*/ 1257000 h 1484628"/>
                      <a:gd name="connsiteX9" fmla="*/ 710400 w 1103024"/>
                      <a:gd name="connsiteY9" fmla="*/ 1279147 h 1484628"/>
                      <a:gd name="connsiteX10" fmla="*/ 652732 w 1103024"/>
                      <a:gd name="connsiteY10" fmla="*/ 1394065 h 1484628"/>
                      <a:gd name="connsiteX11" fmla="*/ 614287 w 1103024"/>
                      <a:gd name="connsiteY11" fmla="*/ 1474716 h 1484628"/>
                      <a:gd name="connsiteX12" fmla="*/ 595900 w 1103024"/>
                      <a:gd name="connsiteY12" fmla="*/ 1482656 h 1484628"/>
                      <a:gd name="connsiteX13" fmla="*/ 118679 w 1103024"/>
                      <a:gd name="connsiteY13" fmla="*/ 1299206 h 1484628"/>
                      <a:gd name="connsiteX14" fmla="*/ 0 w 1103024"/>
                      <a:gd name="connsiteY14" fmla="*/ 1253657 h 1484628"/>
                      <a:gd name="connsiteX15" fmla="*/ 0 w 1103024"/>
                      <a:gd name="connsiteY15" fmla="*/ 127 h 1484628"/>
                      <a:gd name="connsiteX16" fmla="*/ 101545 w 1103024"/>
                      <a:gd name="connsiteY16" fmla="*/ 50574 h 1484628"/>
                      <a:gd name="connsiteX0" fmla="*/ 107798 w 1109277"/>
                      <a:gd name="connsiteY0" fmla="*/ 31889 h 1465943"/>
                      <a:gd name="connsiteX1" fmla="*/ 274115 w 1109277"/>
                      <a:gd name="connsiteY1" fmla="*/ 97914 h 1465943"/>
                      <a:gd name="connsiteX2" fmla="*/ 612182 w 1109277"/>
                      <a:gd name="connsiteY2" fmla="*/ 229129 h 1465943"/>
                      <a:gd name="connsiteX3" fmla="*/ 1094836 w 1109277"/>
                      <a:gd name="connsiteY3" fmla="*/ 413415 h 1465943"/>
                      <a:gd name="connsiteX4" fmla="*/ 1104865 w 1109277"/>
                      <a:gd name="connsiteY4" fmla="*/ 440160 h 1465943"/>
                      <a:gd name="connsiteX5" fmla="*/ 1034661 w 1109277"/>
                      <a:gd name="connsiteY5" fmla="*/ 591015 h 1465943"/>
                      <a:gd name="connsiteX6" fmla="*/ 1008334 w 1109277"/>
                      <a:gd name="connsiteY6" fmla="*/ 658294 h 1465943"/>
                      <a:gd name="connsiteX7" fmla="*/ 857479 w 1109277"/>
                      <a:gd name="connsiteY7" fmla="*/ 974631 h 1465943"/>
                      <a:gd name="connsiteX8" fmla="*/ 731696 w 1109277"/>
                      <a:gd name="connsiteY8" fmla="*/ 1238315 h 1465943"/>
                      <a:gd name="connsiteX9" fmla="*/ 716653 w 1109277"/>
                      <a:gd name="connsiteY9" fmla="*/ 1260462 h 1465943"/>
                      <a:gd name="connsiteX10" fmla="*/ 658985 w 1109277"/>
                      <a:gd name="connsiteY10" fmla="*/ 1375380 h 1465943"/>
                      <a:gd name="connsiteX11" fmla="*/ 620540 w 1109277"/>
                      <a:gd name="connsiteY11" fmla="*/ 1456031 h 1465943"/>
                      <a:gd name="connsiteX12" fmla="*/ 602153 w 1109277"/>
                      <a:gd name="connsiteY12" fmla="*/ 1463971 h 1465943"/>
                      <a:gd name="connsiteX13" fmla="*/ 124932 w 1109277"/>
                      <a:gd name="connsiteY13" fmla="*/ 1280521 h 1465943"/>
                      <a:gd name="connsiteX14" fmla="*/ 6253 w 1109277"/>
                      <a:gd name="connsiteY14" fmla="*/ 1234972 h 1465943"/>
                      <a:gd name="connsiteX15" fmla="*/ 0 w 1109277"/>
                      <a:gd name="connsiteY15" fmla="*/ 203 h 1465943"/>
                      <a:gd name="connsiteX16" fmla="*/ 107798 w 1109277"/>
                      <a:gd name="connsiteY16" fmla="*/ 31889 h 1465943"/>
                      <a:gd name="connsiteX0" fmla="*/ 0 w 1109277"/>
                      <a:gd name="connsiteY0" fmla="*/ 70370 h 1536110"/>
                      <a:gd name="connsiteX1" fmla="*/ 274115 w 1109277"/>
                      <a:gd name="connsiteY1" fmla="*/ 168081 h 1536110"/>
                      <a:gd name="connsiteX2" fmla="*/ 612182 w 1109277"/>
                      <a:gd name="connsiteY2" fmla="*/ 299296 h 1536110"/>
                      <a:gd name="connsiteX3" fmla="*/ 1094836 w 1109277"/>
                      <a:gd name="connsiteY3" fmla="*/ 483582 h 1536110"/>
                      <a:gd name="connsiteX4" fmla="*/ 1104865 w 1109277"/>
                      <a:gd name="connsiteY4" fmla="*/ 510327 h 1536110"/>
                      <a:gd name="connsiteX5" fmla="*/ 1034661 w 1109277"/>
                      <a:gd name="connsiteY5" fmla="*/ 661182 h 1536110"/>
                      <a:gd name="connsiteX6" fmla="*/ 1008334 w 1109277"/>
                      <a:gd name="connsiteY6" fmla="*/ 728461 h 1536110"/>
                      <a:gd name="connsiteX7" fmla="*/ 857479 w 1109277"/>
                      <a:gd name="connsiteY7" fmla="*/ 1044798 h 1536110"/>
                      <a:gd name="connsiteX8" fmla="*/ 731696 w 1109277"/>
                      <a:gd name="connsiteY8" fmla="*/ 1308482 h 1536110"/>
                      <a:gd name="connsiteX9" fmla="*/ 716653 w 1109277"/>
                      <a:gd name="connsiteY9" fmla="*/ 1330629 h 1536110"/>
                      <a:gd name="connsiteX10" fmla="*/ 658985 w 1109277"/>
                      <a:gd name="connsiteY10" fmla="*/ 1445547 h 1536110"/>
                      <a:gd name="connsiteX11" fmla="*/ 620540 w 1109277"/>
                      <a:gd name="connsiteY11" fmla="*/ 1526198 h 1536110"/>
                      <a:gd name="connsiteX12" fmla="*/ 602153 w 1109277"/>
                      <a:gd name="connsiteY12" fmla="*/ 1534138 h 1536110"/>
                      <a:gd name="connsiteX13" fmla="*/ 124932 w 1109277"/>
                      <a:gd name="connsiteY13" fmla="*/ 1350688 h 1536110"/>
                      <a:gd name="connsiteX14" fmla="*/ 6253 w 1109277"/>
                      <a:gd name="connsiteY14" fmla="*/ 1305139 h 1536110"/>
                      <a:gd name="connsiteX15" fmla="*/ 0 w 1109277"/>
                      <a:gd name="connsiteY15" fmla="*/ 70370 h 1536110"/>
                      <a:gd name="connsiteX0" fmla="*/ 0 w 1109277"/>
                      <a:gd name="connsiteY0" fmla="*/ 0 h 1465740"/>
                      <a:gd name="connsiteX1" fmla="*/ 274115 w 1109277"/>
                      <a:gd name="connsiteY1" fmla="*/ 97711 h 1465740"/>
                      <a:gd name="connsiteX2" fmla="*/ 612182 w 1109277"/>
                      <a:gd name="connsiteY2" fmla="*/ 228926 h 1465740"/>
                      <a:gd name="connsiteX3" fmla="*/ 1094836 w 1109277"/>
                      <a:gd name="connsiteY3" fmla="*/ 413212 h 1465740"/>
                      <a:gd name="connsiteX4" fmla="*/ 1104865 w 1109277"/>
                      <a:gd name="connsiteY4" fmla="*/ 439957 h 1465740"/>
                      <a:gd name="connsiteX5" fmla="*/ 1034661 w 1109277"/>
                      <a:gd name="connsiteY5" fmla="*/ 590812 h 1465740"/>
                      <a:gd name="connsiteX6" fmla="*/ 1008334 w 1109277"/>
                      <a:gd name="connsiteY6" fmla="*/ 658091 h 1465740"/>
                      <a:gd name="connsiteX7" fmla="*/ 857479 w 1109277"/>
                      <a:gd name="connsiteY7" fmla="*/ 974428 h 1465740"/>
                      <a:gd name="connsiteX8" fmla="*/ 731696 w 1109277"/>
                      <a:gd name="connsiteY8" fmla="*/ 1238112 h 1465740"/>
                      <a:gd name="connsiteX9" fmla="*/ 716653 w 1109277"/>
                      <a:gd name="connsiteY9" fmla="*/ 1260259 h 1465740"/>
                      <a:gd name="connsiteX10" fmla="*/ 658985 w 1109277"/>
                      <a:gd name="connsiteY10" fmla="*/ 1375177 h 1465740"/>
                      <a:gd name="connsiteX11" fmla="*/ 620540 w 1109277"/>
                      <a:gd name="connsiteY11" fmla="*/ 1455828 h 1465740"/>
                      <a:gd name="connsiteX12" fmla="*/ 602153 w 1109277"/>
                      <a:gd name="connsiteY12" fmla="*/ 1463768 h 1465740"/>
                      <a:gd name="connsiteX13" fmla="*/ 124932 w 1109277"/>
                      <a:gd name="connsiteY13" fmla="*/ 1280318 h 1465740"/>
                      <a:gd name="connsiteX14" fmla="*/ 6253 w 1109277"/>
                      <a:gd name="connsiteY14" fmla="*/ 1234769 h 1465740"/>
                      <a:gd name="connsiteX15" fmla="*/ 0 w 1109277"/>
                      <a:gd name="connsiteY15" fmla="*/ 0 h 1465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09277" h="1465740">
                        <a:moveTo>
                          <a:pt x="0" y="0"/>
                        </a:moveTo>
                        <a:cubicBezTo>
                          <a:pt x="138447" y="41872"/>
                          <a:pt x="172085" y="59557"/>
                          <a:pt x="274115" y="97711"/>
                        </a:cubicBezTo>
                        <a:cubicBezTo>
                          <a:pt x="376145" y="135865"/>
                          <a:pt x="499493" y="185188"/>
                          <a:pt x="612182" y="228926"/>
                        </a:cubicBezTo>
                        <a:lnTo>
                          <a:pt x="1094836" y="413212"/>
                        </a:lnTo>
                        <a:cubicBezTo>
                          <a:pt x="1112387" y="419898"/>
                          <a:pt x="1111551" y="426166"/>
                          <a:pt x="1104865" y="439957"/>
                        </a:cubicBezTo>
                        <a:cubicBezTo>
                          <a:pt x="1081046" y="490102"/>
                          <a:pt x="1058062" y="540248"/>
                          <a:pt x="1034661" y="590812"/>
                        </a:cubicBezTo>
                        <a:cubicBezTo>
                          <a:pt x="1034243" y="616303"/>
                          <a:pt x="1018781" y="636779"/>
                          <a:pt x="1008334" y="658091"/>
                        </a:cubicBezTo>
                        <a:cubicBezTo>
                          <a:pt x="956935" y="762980"/>
                          <a:pt x="908461" y="869122"/>
                          <a:pt x="857479" y="974428"/>
                        </a:cubicBezTo>
                        <a:cubicBezTo>
                          <a:pt x="814855" y="1061765"/>
                          <a:pt x="773903" y="1150356"/>
                          <a:pt x="731696" y="1238112"/>
                        </a:cubicBezTo>
                        <a:cubicBezTo>
                          <a:pt x="727935" y="1246051"/>
                          <a:pt x="724592" y="1254827"/>
                          <a:pt x="716653" y="1260259"/>
                        </a:cubicBezTo>
                        <a:cubicBezTo>
                          <a:pt x="692833" y="1296197"/>
                          <a:pt x="678625" y="1337150"/>
                          <a:pt x="658985" y="1375177"/>
                        </a:cubicBezTo>
                        <a:cubicBezTo>
                          <a:pt x="645613" y="1401504"/>
                          <a:pt x="633076" y="1428666"/>
                          <a:pt x="620540" y="1455828"/>
                        </a:cubicBezTo>
                        <a:cubicBezTo>
                          <a:pt x="616361" y="1464604"/>
                          <a:pt x="613436" y="1468365"/>
                          <a:pt x="602153" y="1463768"/>
                        </a:cubicBezTo>
                        <a:lnTo>
                          <a:pt x="124932" y="1280318"/>
                        </a:lnTo>
                        <a:lnTo>
                          <a:pt x="6253" y="1234769"/>
                        </a:lnTo>
                        <a:cubicBezTo>
                          <a:pt x="4169" y="823179"/>
                          <a:pt x="2084" y="41159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4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xmlns="" id="{EDBB783E-1081-8A21-A2CA-689FA63F8C5B}"/>
                      </a:ext>
                    </a:extLst>
                  </p:cNvPr>
                  <p:cNvSpPr/>
                  <p:nvPr/>
                </p:nvSpPr>
                <p:spPr>
                  <a:xfrm>
                    <a:off x="1606875" y="4353010"/>
                    <a:ext cx="518174" cy="773082"/>
                  </a:xfrm>
                  <a:custGeom>
                    <a:avLst/>
                    <a:gdLst>
                      <a:gd name="connsiteX0" fmla="*/ 507727 w 518173"/>
                      <a:gd name="connsiteY0" fmla="*/ 117843 h 773082"/>
                      <a:gd name="connsiteX1" fmla="*/ 389048 w 518173"/>
                      <a:gd name="connsiteY1" fmla="*/ 370662 h 773082"/>
                      <a:gd name="connsiteX2" fmla="*/ 264937 w 518173"/>
                      <a:gd name="connsiteY2" fmla="*/ 631838 h 773082"/>
                      <a:gd name="connsiteX3" fmla="*/ 213538 w 518173"/>
                      <a:gd name="connsiteY3" fmla="*/ 744666 h 773082"/>
                      <a:gd name="connsiteX4" fmla="*/ 161720 w 518173"/>
                      <a:gd name="connsiteY4" fmla="*/ 761382 h 773082"/>
                      <a:gd name="connsiteX5" fmla="*/ 0 w 518173"/>
                      <a:gd name="connsiteY5" fmla="*/ 669865 h 773082"/>
                      <a:gd name="connsiteX6" fmla="*/ 80233 w 518173"/>
                      <a:gd name="connsiteY6" fmla="*/ 498116 h 773082"/>
                      <a:gd name="connsiteX7" fmla="*/ 309233 w 518173"/>
                      <a:gd name="connsiteY7" fmla="*/ 18387 h 773082"/>
                      <a:gd name="connsiteX8" fmla="*/ 318008 w 518173"/>
                      <a:gd name="connsiteY8" fmla="*/ 0 h 773082"/>
                      <a:gd name="connsiteX9" fmla="*/ 506891 w 518173"/>
                      <a:gd name="connsiteY9" fmla="*/ 84830 h 773082"/>
                      <a:gd name="connsiteX10" fmla="*/ 507727 w 518173"/>
                      <a:gd name="connsiteY10" fmla="*/ 117843 h 77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18173" h="773082">
                        <a:moveTo>
                          <a:pt x="507727" y="117843"/>
                        </a:moveTo>
                        <a:cubicBezTo>
                          <a:pt x="465939" y="201001"/>
                          <a:pt x="427911" y="285831"/>
                          <a:pt x="389048" y="370662"/>
                        </a:cubicBezTo>
                        <a:cubicBezTo>
                          <a:pt x="348932" y="458417"/>
                          <a:pt x="306308" y="544501"/>
                          <a:pt x="264937" y="631838"/>
                        </a:cubicBezTo>
                        <a:cubicBezTo>
                          <a:pt x="247386" y="669030"/>
                          <a:pt x="230671" y="707057"/>
                          <a:pt x="213538" y="744666"/>
                        </a:cubicBezTo>
                        <a:cubicBezTo>
                          <a:pt x="196405" y="781440"/>
                          <a:pt x="196405" y="781022"/>
                          <a:pt x="161720" y="761382"/>
                        </a:cubicBezTo>
                        <a:cubicBezTo>
                          <a:pt x="107814" y="730876"/>
                          <a:pt x="53907" y="700371"/>
                          <a:pt x="0" y="669865"/>
                        </a:cubicBezTo>
                        <a:cubicBezTo>
                          <a:pt x="26744" y="612615"/>
                          <a:pt x="53071" y="555366"/>
                          <a:pt x="80233" y="498116"/>
                        </a:cubicBezTo>
                        <a:cubicBezTo>
                          <a:pt x="156288" y="338067"/>
                          <a:pt x="232760" y="178436"/>
                          <a:pt x="309233" y="18387"/>
                        </a:cubicBezTo>
                        <a:cubicBezTo>
                          <a:pt x="312158" y="12536"/>
                          <a:pt x="315083" y="6268"/>
                          <a:pt x="318008" y="0"/>
                        </a:cubicBezTo>
                        <a:cubicBezTo>
                          <a:pt x="381109" y="28416"/>
                          <a:pt x="443791" y="56414"/>
                          <a:pt x="506891" y="84830"/>
                        </a:cubicBezTo>
                        <a:cubicBezTo>
                          <a:pt x="531128" y="95277"/>
                          <a:pt x="508981" y="106978"/>
                          <a:pt x="507727" y="117843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4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xmlns="" id="{38485CE3-8C64-1B31-E736-755B09DD29D9}"/>
                      </a:ext>
                    </a:extLst>
                  </p:cNvPr>
                  <p:cNvSpPr/>
                  <p:nvPr/>
                </p:nvSpPr>
                <p:spPr>
                  <a:xfrm>
                    <a:off x="2837120" y="4933866"/>
                    <a:ext cx="309233" cy="142080"/>
                  </a:xfrm>
                  <a:custGeom>
                    <a:avLst/>
                    <a:gdLst>
                      <a:gd name="connsiteX0" fmla="*/ 309651 w 309232"/>
                      <a:gd name="connsiteY0" fmla="*/ 142498 h 142079"/>
                      <a:gd name="connsiteX1" fmla="*/ 286249 w 309232"/>
                      <a:gd name="connsiteY1" fmla="*/ 125783 h 142079"/>
                      <a:gd name="connsiteX2" fmla="*/ 236939 w 309232"/>
                      <a:gd name="connsiteY2" fmla="*/ 101128 h 142079"/>
                      <a:gd name="connsiteX3" fmla="*/ 53489 w 309232"/>
                      <a:gd name="connsiteY3" fmla="*/ 57250 h 142079"/>
                      <a:gd name="connsiteX4" fmla="*/ 0 w 309232"/>
                      <a:gd name="connsiteY4" fmla="*/ 56832 h 142079"/>
                      <a:gd name="connsiteX5" fmla="*/ 78144 w 309232"/>
                      <a:gd name="connsiteY5" fmla="*/ 14208 h 142079"/>
                      <a:gd name="connsiteX6" fmla="*/ 144587 w 309232"/>
                      <a:gd name="connsiteY6" fmla="*/ 0 h 142079"/>
                      <a:gd name="connsiteX7" fmla="*/ 226492 w 309232"/>
                      <a:gd name="connsiteY7" fmla="*/ 34266 h 142079"/>
                      <a:gd name="connsiteX8" fmla="*/ 302129 w 309232"/>
                      <a:gd name="connsiteY8" fmla="*/ 122439 h 142079"/>
                      <a:gd name="connsiteX9" fmla="*/ 309651 w 309232"/>
                      <a:gd name="connsiteY9" fmla="*/ 142498 h 14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9232" h="142079">
                        <a:moveTo>
                          <a:pt x="309651" y="142498"/>
                        </a:moveTo>
                        <a:cubicBezTo>
                          <a:pt x="300875" y="136648"/>
                          <a:pt x="291682" y="132887"/>
                          <a:pt x="286249" y="125783"/>
                        </a:cubicBezTo>
                        <a:cubicBezTo>
                          <a:pt x="273295" y="109903"/>
                          <a:pt x="255326" y="105724"/>
                          <a:pt x="236939" y="101128"/>
                        </a:cubicBezTo>
                        <a:cubicBezTo>
                          <a:pt x="175928" y="86084"/>
                          <a:pt x="114918" y="71040"/>
                          <a:pt x="53489" y="57250"/>
                        </a:cubicBezTo>
                        <a:cubicBezTo>
                          <a:pt x="36774" y="53489"/>
                          <a:pt x="19641" y="62682"/>
                          <a:pt x="0" y="56832"/>
                        </a:cubicBezTo>
                        <a:cubicBezTo>
                          <a:pt x="24655" y="37609"/>
                          <a:pt x="50982" y="24655"/>
                          <a:pt x="78144" y="14208"/>
                        </a:cubicBezTo>
                        <a:cubicBezTo>
                          <a:pt x="99038" y="6268"/>
                          <a:pt x="120768" y="0"/>
                          <a:pt x="144587" y="0"/>
                        </a:cubicBezTo>
                        <a:cubicBezTo>
                          <a:pt x="177600" y="0"/>
                          <a:pt x="203509" y="12954"/>
                          <a:pt x="226492" y="34266"/>
                        </a:cubicBezTo>
                        <a:cubicBezTo>
                          <a:pt x="254908" y="61011"/>
                          <a:pt x="280399" y="90263"/>
                          <a:pt x="302129" y="122439"/>
                        </a:cubicBezTo>
                        <a:cubicBezTo>
                          <a:pt x="306308" y="127454"/>
                          <a:pt x="311740" y="132469"/>
                          <a:pt x="309651" y="142498"/>
                        </a:cubicBezTo>
                        <a:close/>
                      </a:path>
                    </a:pathLst>
                  </a:custGeom>
                  <a:solidFill>
                    <a:srgbClr val="FCBA8B"/>
                  </a:solidFill>
                  <a:ln w="4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BCFDA1A-84EF-ABD0-AC87-5F6B3B8A0249}"/>
                    </a:ext>
                  </a:extLst>
                </p:cNvPr>
                <p:cNvSpPr/>
                <p:nvPr/>
              </p:nvSpPr>
              <p:spPr>
                <a:xfrm flipH="1">
                  <a:off x="2351858" y="5687058"/>
                  <a:ext cx="2496158" cy="961180"/>
                </a:xfrm>
                <a:custGeom>
                  <a:avLst/>
                  <a:gdLst>
                    <a:gd name="connsiteX0" fmla="*/ 6928458 w 8543357"/>
                    <a:gd name="connsiteY0" fmla="*/ 2439007 h 3289735"/>
                    <a:gd name="connsiteX1" fmla="*/ 7109999 w 8543357"/>
                    <a:gd name="connsiteY1" fmla="*/ 2620548 h 3289735"/>
                    <a:gd name="connsiteX2" fmla="*/ 6928458 w 8543357"/>
                    <a:gd name="connsiteY2" fmla="*/ 2802089 h 3289735"/>
                    <a:gd name="connsiteX3" fmla="*/ 6746917 w 8543357"/>
                    <a:gd name="connsiteY3" fmla="*/ 2620548 h 3289735"/>
                    <a:gd name="connsiteX4" fmla="*/ 6928458 w 8543357"/>
                    <a:gd name="connsiteY4" fmla="*/ 2439007 h 3289735"/>
                    <a:gd name="connsiteX5" fmla="*/ 1585190 w 8543357"/>
                    <a:gd name="connsiteY5" fmla="*/ 2416754 h 3289735"/>
                    <a:gd name="connsiteX6" fmla="*/ 1766731 w 8543357"/>
                    <a:gd name="connsiteY6" fmla="*/ 2598295 h 3289735"/>
                    <a:gd name="connsiteX7" fmla="*/ 1585190 w 8543357"/>
                    <a:gd name="connsiteY7" fmla="*/ 2779836 h 3289735"/>
                    <a:gd name="connsiteX8" fmla="*/ 1403649 w 8543357"/>
                    <a:gd name="connsiteY8" fmla="*/ 2598295 h 3289735"/>
                    <a:gd name="connsiteX9" fmla="*/ 1585190 w 8543357"/>
                    <a:gd name="connsiteY9" fmla="*/ 2416754 h 3289735"/>
                    <a:gd name="connsiteX10" fmla="*/ 6925340 w 8543357"/>
                    <a:gd name="connsiteY10" fmla="*/ 2293671 h 3289735"/>
                    <a:gd name="connsiteX11" fmla="*/ 6697422 w 8543357"/>
                    <a:gd name="connsiteY11" fmla="*/ 2388080 h 3289735"/>
                    <a:gd name="connsiteX12" fmla="*/ 6697415 w 8543357"/>
                    <a:gd name="connsiteY12" fmla="*/ 2843921 h 3289735"/>
                    <a:gd name="connsiteX13" fmla="*/ 7153263 w 8543357"/>
                    <a:gd name="connsiteY13" fmla="*/ 2843921 h 3289735"/>
                    <a:gd name="connsiteX14" fmla="*/ 7153263 w 8543357"/>
                    <a:gd name="connsiteY14" fmla="*/ 2388080 h 3289735"/>
                    <a:gd name="connsiteX15" fmla="*/ 6925340 w 8543357"/>
                    <a:gd name="connsiteY15" fmla="*/ 2293671 h 3289735"/>
                    <a:gd name="connsiteX16" fmla="*/ 1582072 w 8543357"/>
                    <a:gd name="connsiteY16" fmla="*/ 2271418 h 3289735"/>
                    <a:gd name="connsiteX17" fmla="*/ 1354154 w 8543357"/>
                    <a:gd name="connsiteY17" fmla="*/ 2365827 h 3289735"/>
                    <a:gd name="connsiteX18" fmla="*/ 1354147 w 8543357"/>
                    <a:gd name="connsiteY18" fmla="*/ 2821668 h 3289735"/>
                    <a:gd name="connsiteX19" fmla="*/ 1809995 w 8543357"/>
                    <a:gd name="connsiteY19" fmla="*/ 2821668 h 3289735"/>
                    <a:gd name="connsiteX20" fmla="*/ 1809995 w 8543357"/>
                    <a:gd name="connsiteY20" fmla="*/ 2365827 h 3289735"/>
                    <a:gd name="connsiteX21" fmla="*/ 1582072 w 8543357"/>
                    <a:gd name="connsiteY21" fmla="*/ 2271418 h 3289735"/>
                    <a:gd name="connsiteX22" fmla="*/ 6928457 w 8543357"/>
                    <a:gd name="connsiteY22" fmla="*/ 1951359 h 3289735"/>
                    <a:gd name="connsiteX23" fmla="*/ 7601151 w 8543357"/>
                    <a:gd name="connsiteY23" fmla="*/ 2624052 h 3289735"/>
                    <a:gd name="connsiteX24" fmla="*/ 7601151 w 8543357"/>
                    <a:gd name="connsiteY24" fmla="*/ 2638067 h 3289735"/>
                    <a:gd name="connsiteX25" fmla="*/ 6928457 w 8543357"/>
                    <a:gd name="connsiteY25" fmla="*/ 3289735 h 3289735"/>
                    <a:gd name="connsiteX26" fmla="*/ 6255764 w 8543357"/>
                    <a:gd name="connsiteY26" fmla="*/ 2638067 h 3289735"/>
                    <a:gd name="connsiteX27" fmla="*/ 6255764 w 8543357"/>
                    <a:gd name="connsiteY27" fmla="*/ 2624052 h 3289735"/>
                    <a:gd name="connsiteX28" fmla="*/ 6928457 w 8543357"/>
                    <a:gd name="connsiteY28" fmla="*/ 1951359 h 3289735"/>
                    <a:gd name="connsiteX29" fmla="*/ 1585189 w 8543357"/>
                    <a:gd name="connsiteY29" fmla="*/ 1929106 h 3289735"/>
                    <a:gd name="connsiteX30" fmla="*/ 2257883 w 8543357"/>
                    <a:gd name="connsiteY30" fmla="*/ 2601799 h 3289735"/>
                    <a:gd name="connsiteX31" fmla="*/ 2257883 w 8543357"/>
                    <a:gd name="connsiteY31" fmla="*/ 2615814 h 3289735"/>
                    <a:gd name="connsiteX32" fmla="*/ 1585189 w 8543357"/>
                    <a:gd name="connsiteY32" fmla="*/ 3267482 h 3289735"/>
                    <a:gd name="connsiteX33" fmla="*/ 912496 w 8543357"/>
                    <a:gd name="connsiteY33" fmla="*/ 2615814 h 3289735"/>
                    <a:gd name="connsiteX34" fmla="*/ 912496 w 8543357"/>
                    <a:gd name="connsiteY34" fmla="*/ 2601799 h 3289735"/>
                    <a:gd name="connsiteX35" fmla="*/ 1585189 w 8543357"/>
                    <a:gd name="connsiteY35" fmla="*/ 1929106 h 3289735"/>
                    <a:gd name="connsiteX36" fmla="*/ 64619 w 8543357"/>
                    <a:gd name="connsiteY36" fmla="*/ 1683850 h 3289735"/>
                    <a:gd name="connsiteX37" fmla="*/ 64619 w 8543357"/>
                    <a:gd name="connsiteY37" fmla="*/ 1922096 h 3289735"/>
                    <a:gd name="connsiteX38" fmla="*/ 148706 w 8543357"/>
                    <a:gd name="connsiteY38" fmla="*/ 2006183 h 3289735"/>
                    <a:gd name="connsiteX39" fmla="*/ 520093 w 8543357"/>
                    <a:gd name="connsiteY39" fmla="*/ 2006183 h 3289735"/>
                    <a:gd name="connsiteX40" fmla="*/ 562136 w 8543357"/>
                    <a:gd name="connsiteY40" fmla="*/ 1978154 h 3289735"/>
                    <a:gd name="connsiteX41" fmla="*/ 667241 w 8543357"/>
                    <a:gd name="connsiteY41" fmla="*/ 1831006 h 3289735"/>
                    <a:gd name="connsiteX42" fmla="*/ 625197 w 8543357"/>
                    <a:gd name="connsiteY42" fmla="*/ 1683850 h 3289735"/>
                    <a:gd name="connsiteX43" fmla="*/ 64619 w 8543357"/>
                    <a:gd name="connsiteY43" fmla="*/ 1683850 h 3289735"/>
                    <a:gd name="connsiteX44" fmla="*/ 4556251 w 8543357"/>
                    <a:gd name="connsiteY44" fmla="*/ 1270428 h 3289735"/>
                    <a:gd name="connsiteX45" fmla="*/ 4514208 w 8543357"/>
                    <a:gd name="connsiteY45" fmla="*/ 1284443 h 3289735"/>
                    <a:gd name="connsiteX46" fmla="*/ 4514208 w 8543357"/>
                    <a:gd name="connsiteY46" fmla="*/ 2195382 h 3289735"/>
                    <a:gd name="connsiteX47" fmla="*/ 4556251 w 8543357"/>
                    <a:gd name="connsiteY47" fmla="*/ 2209396 h 3289735"/>
                    <a:gd name="connsiteX48" fmla="*/ 4598295 w 8543357"/>
                    <a:gd name="connsiteY48" fmla="*/ 2195382 h 3289735"/>
                    <a:gd name="connsiteX49" fmla="*/ 4598295 w 8543357"/>
                    <a:gd name="connsiteY49" fmla="*/ 1284443 h 3289735"/>
                    <a:gd name="connsiteX50" fmla="*/ 4556251 w 8543357"/>
                    <a:gd name="connsiteY50" fmla="*/ 1270428 h 3289735"/>
                    <a:gd name="connsiteX51" fmla="*/ 8153579 w 8543357"/>
                    <a:gd name="connsiteY51" fmla="*/ 1033056 h 3289735"/>
                    <a:gd name="connsiteX52" fmla="*/ 8038838 w 8543357"/>
                    <a:gd name="connsiteY52" fmla="*/ 1067215 h 3289735"/>
                    <a:gd name="connsiteX53" fmla="*/ 7814607 w 8543357"/>
                    <a:gd name="connsiteY53" fmla="*/ 1417576 h 3289735"/>
                    <a:gd name="connsiteX54" fmla="*/ 7912708 w 8543357"/>
                    <a:gd name="connsiteY54" fmla="*/ 1557721 h 3289735"/>
                    <a:gd name="connsiteX55" fmla="*/ 8087884 w 8543357"/>
                    <a:gd name="connsiteY55" fmla="*/ 1557721 h 3289735"/>
                    <a:gd name="connsiteX56" fmla="*/ 8221025 w 8543357"/>
                    <a:gd name="connsiteY56" fmla="*/ 1403562 h 3289735"/>
                    <a:gd name="connsiteX57" fmla="*/ 8221025 w 8543357"/>
                    <a:gd name="connsiteY57" fmla="*/ 1109258 h 3289735"/>
                    <a:gd name="connsiteX58" fmla="*/ 8153579 w 8543357"/>
                    <a:gd name="connsiteY58" fmla="*/ 1033056 h 3289735"/>
                    <a:gd name="connsiteX59" fmla="*/ 2916554 w 8543357"/>
                    <a:gd name="connsiteY59" fmla="*/ 587330 h 3289735"/>
                    <a:gd name="connsiteX60" fmla="*/ 2866084 w 8543357"/>
                    <a:gd name="connsiteY60" fmla="*/ 616567 h 3289735"/>
                    <a:gd name="connsiteX61" fmla="*/ 2580210 w 8543357"/>
                    <a:gd name="connsiteY61" fmla="*/ 807951 h 3289735"/>
                    <a:gd name="connsiteX62" fmla="*/ 2545176 w 8543357"/>
                    <a:gd name="connsiteY62" fmla="*/ 955106 h 3289735"/>
                    <a:gd name="connsiteX63" fmla="*/ 2916554 w 8543357"/>
                    <a:gd name="connsiteY63" fmla="*/ 955106 h 3289735"/>
                    <a:gd name="connsiteX64" fmla="*/ 6483234 w 8543357"/>
                    <a:gd name="connsiteY64" fmla="*/ 379721 h 3289735"/>
                    <a:gd name="connsiteX65" fmla="*/ 6483234 w 8543357"/>
                    <a:gd name="connsiteY65" fmla="*/ 955106 h 3289735"/>
                    <a:gd name="connsiteX66" fmla="*/ 7169941 w 8543357"/>
                    <a:gd name="connsiteY66" fmla="*/ 955106 h 3289735"/>
                    <a:gd name="connsiteX67" fmla="*/ 7120887 w 8543357"/>
                    <a:gd name="connsiteY67" fmla="*/ 674818 h 3289735"/>
                    <a:gd name="connsiteX68" fmla="*/ 6653454 w 8543357"/>
                    <a:gd name="connsiteY68" fmla="*/ 426535 h 3289735"/>
                    <a:gd name="connsiteX69" fmla="*/ 4514208 w 8543357"/>
                    <a:gd name="connsiteY69" fmla="*/ 213698 h 3289735"/>
                    <a:gd name="connsiteX70" fmla="*/ 4374787 w 8543357"/>
                    <a:gd name="connsiteY70" fmla="*/ 218539 h 3289735"/>
                    <a:gd name="connsiteX71" fmla="*/ 4226908 w 8543357"/>
                    <a:gd name="connsiteY71" fmla="*/ 226355 h 3289735"/>
                    <a:gd name="connsiteX72" fmla="*/ 3034107 w 8543357"/>
                    <a:gd name="connsiteY72" fmla="*/ 519233 h 3289735"/>
                    <a:gd name="connsiteX73" fmla="*/ 3000641 w 8543357"/>
                    <a:gd name="connsiteY73" fmla="*/ 538620 h 3289735"/>
                    <a:gd name="connsiteX74" fmla="*/ 3000641 w 8543357"/>
                    <a:gd name="connsiteY74" fmla="*/ 955106 h 3289735"/>
                    <a:gd name="connsiteX75" fmla="*/ 4514208 w 8543357"/>
                    <a:gd name="connsiteY75" fmla="*/ 955106 h 3289735"/>
                    <a:gd name="connsiteX76" fmla="*/ 4761218 w 8543357"/>
                    <a:gd name="connsiteY76" fmla="*/ 208991 h 3289735"/>
                    <a:gd name="connsiteX77" fmla="*/ 4598295 w 8543357"/>
                    <a:gd name="connsiteY77" fmla="*/ 211751 h 3289735"/>
                    <a:gd name="connsiteX78" fmla="*/ 4598295 w 8543357"/>
                    <a:gd name="connsiteY78" fmla="*/ 955106 h 3289735"/>
                    <a:gd name="connsiteX79" fmla="*/ 6399147 w 8543357"/>
                    <a:gd name="connsiteY79" fmla="*/ 955106 h 3289735"/>
                    <a:gd name="connsiteX80" fmla="*/ 6399147 w 8543357"/>
                    <a:gd name="connsiteY80" fmla="*/ 356596 h 3289735"/>
                    <a:gd name="connsiteX81" fmla="*/ 6353426 w 8543357"/>
                    <a:gd name="connsiteY81" fmla="*/ 344022 h 3289735"/>
                    <a:gd name="connsiteX82" fmla="*/ 4761218 w 8543357"/>
                    <a:gd name="connsiteY82" fmla="*/ 208991 h 3289735"/>
                    <a:gd name="connsiteX83" fmla="*/ 4770242 w 8543357"/>
                    <a:gd name="connsiteY83" fmla="*/ 2 h 3289735"/>
                    <a:gd name="connsiteX84" fmla="*/ 7534317 w 8543357"/>
                    <a:gd name="connsiteY84" fmla="*/ 681821 h 3289735"/>
                    <a:gd name="connsiteX85" fmla="*/ 7688476 w 8543357"/>
                    <a:gd name="connsiteY85" fmla="*/ 737879 h 3289735"/>
                    <a:gd name="connsiteX86" fmla="*/ 8192996 w 8543357"/>
                    <a:gd name="connsiteY86" fmla="*/ 737879 h 3289735"/>
                    <a:gd name="connsiteX87" fmla="*/ 8305111 w 8543357"/>
                    <a:gd name="connsiteY87" fmla="*/ 849994 h 3289735"/>
                    <a:gd name="connsiteX88" fmla="*/ 8305111 w 8543357"/>
                    <a:gd name="connsiteY88" fmla="*/ 1557727 h 3289735"/>
                    <a:gd name="connsiteX89" fmla="*/ 8543357 w 8543357"/>
                    <a:gd name="connsiteY89" fmla="*/ 1767944 h 3289735"/>
                    <a:gd name="connsiteX90" fmla="*/ 8543357 w 8543357"/>
                    <a:gd name="connsiteY90" fmla="*/ 2370565 h 3289735"/>
                    <a:gd name="connsiteX91" fmla="*/ 7975776 w 8543357"/>
                    <a:gd name="connsiteY91" fmla="*/ 2608811 h 3289735"/>
                    <a:gd name="connsiteX92" fmla="*/ 7625415 w 8543357"/>
                    <a:gd name="connsiteY92" fmla="*/ 2608811 h 3289735"/>
                    <a:gd name="connsiteX93" fmla="*/ 6917682 w 8543357"/>
                    <a:gd name="connsiteY93" fmla="*/ 1901078 h 3289735"/>
                    <a:gd name="connsiteX94" fmla="*/ 6209949 w 8543357"/>
                    <a:gd name="connsiteY94" fmla="*/ 2608811 h 3289735"/>
                    <a:gd name="connsiteX95" fmla="*/ 2299928 w 8543357"/>
                    <a:gd name="connsiteY95" fmla="*/ 2608811 h 3289735"/>
                    <a:gd name="connsiteX96" fmla="*/ 2299928 w 8543357"/>
                    <a:gd name="connsiteY96" fmla="*/ 2594796 h 3289735"/>
                    <a:gd name="connsiteX97" fmla="*/ 1592193 w 8543357"/>
                    <a:gd name="connsiteY97" fmla="*/ 1887063 h 3289735"/>
                    <a:gd name="connsiteX98" fmla="*/ 884460 w 8543357"/>
                    <a:gd name="connsiteY98" fmla="*/ 2594796 h 3289735"/>
                    <a:gd name="connsiteX99" fmla="*/ 884460 w 8543357"/>
                    <a:gd name="connsiteY99" fmla="*/ 2608811 h 3289735"/>
                    <a:gd name="connsiteX100" fmla="*/ 225789 w 8543357"/>
                    <a:gd name="connsiteY100" fmla="*/ 2608811 h 3289735"/>
                    <a:gd name="connsiteX101" fmla="*/ 1558 w 8543357"/>
                    <a:gd name="connsiteY101" fmla="*/ 2391583 h 3289735"/>
                    <a:gd name="connsiteX102" fmla="*/ 1558 w 8543357"/>
                    <a:gd name="connsiteY102" fmla="*/ 1774948 h 3289735"/>
                    <a:gd name="connsiteX103" fmla="*/ 506078 w 8543357"/>
                    <a:gd name="connsiteY103" fmla="*/ 1333496 h 3289735"/>
                    <a:gd name="connsiteX104" fmla="*/ 1991609 w 8543357"/>
                    <a:gd name="connsiteY104" fmla="*/ 990139 h 3289735"/>
                    <a:gd name="connsiteX105" fmla="*/ 2306931 w 8543357"/>
                    <a:gd name="connsiteY105" fmla="*/ 786933 h 3289735"/>
                    <a:gd name="connsiteX106" fmla="*/ 4268952 w 8543357"/>
                    <a:gd name="connsiteY106" fmla="*/ 2124 h 3289735"/>
                    <a:gd name="connsiteX107" fmla="*/ 4770242 w 8543357"/>
                    <a:gd name="connsiteY107" fmla="*/ 2 h 328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</a:cxnLst>
                  <a:rect l="l" t="t" r="r" b="b"/>
                  <a:pathLst>
                    <a:path w="8543357" h="3289735">
                      <a:moveTo>
                        <a:pt x="6928458" y="2439007"/>
                      </a:moveTo>
                      <a:cubicBezTo>
                        <a:pt x="7028720" y="2439007"/>
                        <a:pt x="7109999" y="2520286"/>
                        <a:pt x="7109999" y="2620548"/>
                      </a:cubicBezTo>
                      <a:cubicBezTo>
                        <a:pt x="7109999" y="2720810"/>
                        <a:pt x="7028720" y="2802089"/>
                        <a:pt x="6928458" y="2802089"/>
                      </a:cubicBezTo>
                      <a:cubicBezTo>
                        <a:pt x="6828196" y="2802089"/>
                        <a:pt x="6746917" y="2720810"/>
                        <a:pt x="6746917" y="2620548"/>
                      </a:cubicBezTo>
                      <a:cubicBezTo>
                        <a:pt x="6746917" y="2520286"/>
                        <a:pt x="6828196" y="2439007"/>
                        <a:pt x="6928458" y="2439007"/>
                      </a:cubicBezTo>
                      <a:close/>
                      <a:moveTo>
                        <a:pt x="1585190" y="2416754"/>
                      </a:moveTo>
                      <a:cubicBezTo>
                        <a:pt x="1685452" y="2416754"/>
                        <a:pt x="1766731" y="2498033"/>
                        <a:pt x="1766731" y="2598295"/>
                      </a:cubicBezTo>
                      <a:cubicBezTo>
                        <a:pt x="1766731" y="2698557"/>
                        <a:pt x="1685452" y="2779836"/>
                        <a:pt x="1585190" y="2779836"/>
                      </a:cubicBezTo>
                      <a:cubicBezTo>
                        <a:pt x="1484928" y="2779836"/>
                        <a:pt x="1403649" y="2698557"/>
                        <a:pt x="1403649" y="2598295"/>
                      </a:cubicBezTo>
                      <a:cubicBezTo>
                        <a:pt x="1403649" y="2498033"/>
                        <a:pt x="1484928" y="2416754"/>
                        <a:pt x="1585190" y="2416754"/>
                      </a:cubicBezTo>
                      <a:close/>
                      <a:moveTo>
                        <a:pt x="6925340" y="2293671"/>
                      </a:moveTo>
                      <a:cubicBezTo>
                        <a:pt x="6842849" y="2293671"/>
                        <a:pt x="6760359" y="2325141"/>
                        <a:pt x="6697422" y="2388080"/>
                      </a:cubicBezTo>
                      <a:cubicBezTo>
                        <a:pt x="6571542" y="2513953"/>
                        <a:pt x="6571542" y="2718042"/>
                        <a:pt x="6697415" y="2843921"/>
                      </a:cubicBezTo>
                      <a:cubicBezTo>
                        <a:pt x="6823295" y="2969801"/>
                        <a:pt x="7027383" y="2969794"/>
                        <a:pt x="7153263" y="2843921"/>
                      </a:cubicBezTo>
                      <a:cubicBezTo>
                        <a:pt x="7279136" y="2718042"/>
                        <a:pt x="7279136" y="2513953"/>
                        <a:pt x="7153263" y="2388080"/>
                      </a:cubicBezTo>
                      <a:cubicBezTo>
                        <a:pt x="7090323" y="2325141"/>
                        <a:pt x="7007831" y="2293671"/>
                        <a:pt x="6925340" y="2293671"/>
                      </a:cubicBezTo>
                      <a:close/>
                      <a:moveTo>
                        <a:pt x="1582072" y="2271418"/>
                      </a:moveTo>
                      <a:cubicBezTo>
                        <a:pt x="1499581" y="2271418"/>
                        <a:pt x="1417091" y="2302888"/>
                        <a:pt x="1354154" y="2365827"/>
                      </a:cubicBezTo>
                      <a:cubicBezTo>
                        <a:pt x="1228274" y="2491700"/>
                        <a:pt x="1228274" y="2695789"/>
                        <a:pt x="1354147" y="2821668"/>
                      </a:cubicBezTo>
                      <a:cubicBezTo>
                        <a:pt x="1480027" y="2947548"/>
                        <a:pt x="1684115" y="2947541"/>
                        <a:pt x="1809995" y="2821668"/>
                      </a:cubicBezTo>
                      <a:cubicBezTo>
                        <a:pt x="1935868" y="2695789"/>
                        <a:pt x="1935868" y="2491700"/>
                        <a:pt x="1809995" y="2365827"/>
                      </a:cubicBezTo>
                      <a:cubicBezTo>
                        <a:pt x="1747055" y="2302888"/>
                        <a:pt x="1664563" y="2271418"/>
                        <a:pt x="1582072" y="2271418"/>
                      </a:cubicBezTo>
                      <a:close/>
                      <a:moveTo>
                        <a:pt x="6928457" y="1951359"/>
                      </a:moveTo>
                      <a:cubicBezTo>
                        <a:pt x="7292833" y="1951359"/>
                        <a:pt x="7594140" y="2252666"/>
                        <a:pt x="7601151" y="2624052"/>
                      </a:cubicBezTo>
                      <a:cubicBezTo>
                        <a:pt x="7601151" y="2624052"/>
                        <a:pt x="7601151" y="2631056"/>
                        <a:pt x="7601151" y="2638067"/>
                      </a:cubicBezTo>
                      <a:cubicBezTo>
                        <a:pt x="7587136" y="2995431"/>
                        <a:pt x="7292833" y="3289735"/>
                        <a:pt x="6928457" y="3289735"/>
                      </a:cubicBezTo>
                      <a:cubicBezTo>
                        <a:pt x="6564082" y="3289735"/>
                        <a:pt x="6262768" y="3002442"/>
                        <a:pt x="6255764" y="2638067"/>
                      </a:cubicBezTo>
                      <a:cubicBezTo>
                        <a:pt x="6255764" y="2638067"/>
                        <a:pt x="6255764" y="2631056"/>
                        <a:pt x="6255764" y="2624052"/>
                      </a:cubicBezTo>
                      <a:cubicBezTo>
                        <a:pt x="6255764" y="2252666"/>
                        <a:pt x="6557071" y="1951359"/>
                        <a:pt x="6928457" y="1951359"/>
                      </a:cubicBezTo>
                      <a:close/>
                      <a:moveTo>
                        <a:pt x="1585189" y="1929106"/>
                      </a:moveTo>
                      <a:cubicBezTo>
                        <a:pt x="1949565" y="1929106"/>
                        <a:pt x="2250872" y="2230413"/>
                        <a:pt x="2257883" y="2601799"/>
                      </a:cubicBezTo>
                      <a:cubicBezTo>
                        <a:pt x="2257883" y="2601799"/>
                        <a:pt x="2257883" y="2608803"/>
                        <a:pt x="2257883" y="2615814"/>
                      </a:cubicBezTo>
                      <a:cubicBezTo>
                        <a:pt x="2243868" y="2973178"/>
                        <a:pt x="1949565" y="3267482"/>
                        <a:pt x="1585189" y="3267482"/>
                      </a:cubicBezTo>
                      <a:cubicBezTo>
                        <a:pt x="1220814" y="3267482"/>
                        <a:pt x="919500" y="2980189"/>
                        <a:pt x="912496" y="2615814"/>
                      </a:cubicBezTo>
                      <a:cubicBezTo>
                        <a:pt x="912496" y="2615814"/>
                        <a:pt x="912496" y="2608803"/>
                        <a:pt x="912496" y="2601799"/>
                      </a:cubicBezTo>
                      <a:cubicBezTo>
                        <a:pt x="912496" y="2230413"/>
                        <a:pt x="1213803" y="1929106"/>
                        <a:pt x="1585189" y="1929106"/>
                      </a:cubicBezTo>
                      <a:close/>
                      <a:moveTo>
                        <a:pt x="64619" y="1683850"/>
                      </a:moveTo>
                      <a:cubicBezTo>
                        <a:pt x="64619" y="1732905"/>
                        <a:pt x="64619" y="1831006"/>
                        <a:pt x="64619" y="1922096"/>
                      </a:cubicBezTo>
                      <a:cubicBezTo>
                        <a:pt x="64619" y="1971150"/>
                        <a:pt x="99659" y="2006183"/>
                        <a:pt x="148706" y="2006183"/>
                      </a:cubicBezTo>
                      <a:lnTo>
                        <a:pt x="520093" y="2006183"/>
                      </a:lnTo>
                      <a:cubicBezTo>
                        <a:pt x="534100" y="2006183"/>
                        <a:pt x="548114" y="1999179"/>
                        <a:pt x="562136" y="1978154"/>
                      </a:cubicBezTo>
                      <a:lnTo>
                        <a:pt x="667241" y="1831006"/>
                      </a:lnTo>
                      <a:cubicBezTo>
                        <a:pt x="702281" y="1774948"/>
                        <a:pt x="681255" y="1683850"/>
                        <a:pt x="625197" y="1683850"/>
                      </a:cubicBezTo>
                      <a:cubicBezTo>
                        <a:pt x="625197" y="1683850"/>
                        <a:pt x="78634" y="1683850"/>
                        <a:pt x="64619" y="1683850"/>
                      </a:cubicBezTo>
                      <a:close/>
                      <a:moveTo>
                        <a:pt x="4556251" y="1270428"/>
                      </a:moveTo>
                      <a:cubicBezTo>
                        <a:pt x="4535226" y="1270428"/>
                        <a:pt x="4514208" y="1277439"/>
                        <a:pt x="4514208" y="1284443"/>
                      </a:cubicBezTo>
                      <a:lnTo>
                        <a:pt x="4514208" y="2195382"/>
                      </a:lnTo>
                      <a:cubicBezTo>
                        <a:pt x="4514208" y="2202385"/>
                        <a:pt x="4535226" y="2209396"/>
                        <a:pt x="4556251" y="2209396"/>
                      </a:cubicBezTo>
                      <a:cubicBezTo>
                        <a:pt x="4577269" y="2209396"/>
                        <a:pt x="4591291" y="2202385"/>
                        <a:pt x="4598295" y="2195382"/>
                      </a:cubicBezTo>
                      <a:lnTo>
                        <a:pt x="4598295" y="1284443"/>
                      </a:lnTo>
                      <a:cubicBezTo>
                        <a:pt x="4598295" y="1277439"/>
                        <a:pt x="4577269" y="1270428"/>
                        <a:pt x="4556251" y="1270428"/>
                      </a:cubicBezTo>
                      <a:close/>
                      <a:moveTo>
                        <a:pt x="8153579" y="1033056"/>
                      </a:moveTo>
                      <a:cubicBezTo>
                        <a:pt x="8115915" y="1025173"/>
                        <a:pt x="8070368" y="1035684"/>
                        <a:pt x="8038838" y="1067215"/>
                      </a:cubicBezTo>
                      <a:cubicBezTo>
                        <a:pt x="7912708" y="1179330"/>
                        <a:pt x="7863661" y="1291446"/>
                        <a:pt x="7814607" y="1417576"/>
                      </a:cubicBezTo>
                      <a:cubicBezTo>
                        <a:pt x="7786578" y="1487649"/>
                        <a:pt x="7835632" y="1557721"/>
                        <a:pt x="7912708" y="1557721"/>
                      </a:cubicBezTo>
                      <a:lnTo>
                        <a:pt x="8087884" y="1557721"/>
                      </a:lnTo>
                      <a:cubicBezTo>
                        <a:pt x="8178982" y="1564732"/>
                        <a:pt x="8221025" y="1487649"/>
                        <a:pt x="8221025" y="1403562"/>
                      </a:cubicBezTo>
                      <a:lnTo>
                        <a:pt x="8221025" y="1109258"/>
                      </a:lnTo>
                      <a:cubicBezTo>
                        <a:pt x="8221025" y="1067215"/>
                        <a:pt x="8191243" y="1040939"/>
                        <a:pt x="8153579" y="1033056"/>
                      </a:cubicBezTo>
                      <a:close/>
                      <a:moveTo>
                        <a:pt x="2916554" y="587330"/>
                      </a:moveTo>
                      <a:lnTo>
                        <a:pt x="2866084" y="616567"/>
                      </a:lnTo>
                      <a:cubicBezTo>
                        <a:pt x="2760209" y="682260"/>
                        <a:pt x="2666049" y="748390"/>
                        <a:pt x="2580210" y="807951"/>
                      </a:cubicBezTo>
                      <a:cubicBezTo>
                        <a:pt x="2545176" y="835980"/>
                        <a:pt x="2482107" y="955106"/>
                        <a:pt x="2545176" y="955106"/>
                      </a:cubicBezTo>
                      <a:lnTo>
                        <a:pt x="2916554" y="955106"/>
                      </a:lnTo>
                      <a:close/>
                      <a:moveTo>
                        <a:pt x="6483234" y="379721"/>
                      </a:moveTo>
                      <a:lnTo>
                        <a:pt x="6483234" y="955106"/>
                      </a:lnTo>
                      <a:lnTo>
                        <a:pt x="7169941" y="955106"/>
                      </a:lnTo>
                      <a:cubicBezTo>
                        <a:pt x="7254028" y="955106"/>
                        <a:pt x="7261031" y="800948"/>
                        <a:pt x="7120887" y="674818"/>
                      </a:cubicBezTo>
                      <a:cubicBezTo>
                        <a:pt x="7004065" y="571243"/>
                        <a:pt x="6841909" y="490023"/>
                        <a:pt x="6653454" y="426535"/>
                      </a:cubicBezTo>
                      <a:close/>
                      <a:moveTo>
                        <a:pt x="4514208" y="213698"/>
                      </a:moveTo>
                      <a:lnTo>
                        <a:pt x="4374787" y="218539"/>
                      </a:lnTo>
                      <a:cubicBezTo>
                        <a:pt x="4280968" y="222592"/>
                        <a:pt x="4226908" y="226355"/>
                        <a:pt x="4226908" y="226355"/>
                      </a:cubicBezTo>
                      <a:cubicBezTo>
                        <a:pt x="3710128" y="226355"/>
                        <a:pt x="3330204" y="360477"/>
                        <a:pt x="3034107" y="519233"/>
                      </a:cubicBezTo>
                      <a:lnTo>
                        <a:pt x="3000641" y="538620"/>
                      </a:lnTo>
                      <a:lnTo>
                        <a:pt x="3000641" y="955106"/>
                      </a:lnTo>
                      <a:lnTo>
                        <a:pt x="4514208" y="955106"/>
                      </a:lnTo>
                      <a:close/>
                      <a:moveTo>
                        <a:pt x="4761218" y="208991"/>
                      </a:moveTo>
                      <a:lnTo>
                        <a:pt x="4598295" y="211751"/>
                      </a:lnTo>
                      <a:lnTo>
                        <a:pt x="4598295" y="955106"/>
                      </a:lnTo>
                      <a:lnTo>
                        <a:pt x="6399147" y="955106"/>
                      </a:lnTo>
                      <a:lnTo>
                        <a:pt x="6399147" y="356596"/>
                      </a:lnTo>
                      <a:lnTo>
                        <a:pt x="6353426" y="344022"/>
                      </a:lnTo>
                      <a:cubicBezTo>
                        <a:pt x="5828439" y="226736"/>
                        <a:pt x="5198565" y="205816"/>
                        <a:pt x="4761218" y="208991"/>
                      </a:cubicBezTo>
                      <a:close/>
                      <a:moveTo>
                        <a:pt x="4770242" y="2"/>
                      </a:moveTo>
                      <a:cubicBezTo>
                        <a:pt x="5907985" y="-288"/>
                        <a:pt x="6823084" y="56427"/>
                        <a:pt x="7534317" y="681821"/>
                      </a:cubicBezTo>
                      <a:cubicBezTo>
                        <a:pt x="7576361" y="716861"/>
                        <a:pt x="7632418" y="737879"/>
                        <a:pt x="7688476" y="737879"/>
                      </a:cubicBezTo>
                      <a:lnTo>
                        <a:pt x="8192996" y="737879"/>
                      </a:lnTo>
                      <a:cubicBezTo>
                        <a:pt x="8256065" y="737879"/>
                        <a:pt x="8305111" y="786933"/>
                        <a:pt x="8305111" y="849994"/>
                      </a:cubicBezTo>
                      <a:lnTo>
                        <a:pt x="8305111" y="1557727"/>
                      </a:lnTo>
                      <a:cubicBezTo>
                        <a:pt x="8431241" y="1557727"/>
                        <a:pt x="8536353" y="1655829"/>
                        <a:pt x="8543357" y="1767944"/>
                      </a:cubicBezTo>
                      <a:lnTo>
                        <a:pt x="8543357" y="2370565"/>
                      </a:lnTo>
                      <a:lnTo>
                        <a:pt x="7975776" y="2608811"/>
                      </a:lnTo>
                      <a:lnTo>
                        <a:pt x="7625415" y="2608811"/>
                      </a:lnTo>
                      <a:cubicBezTo>
                        <a:pt x="7625415" y="2216406"/>
                        <a:pt x="7310086" y="1901078"/>
                        <a:pt x="6917682" y="1901078"/>
                      </a:cubicBezTo>
                      <a:cubicBezTo>
                        <a:pt x="6525277" y="1901078"/>
                        <a:pt x="6209949" y="2216406"/>
                        <a:pt x="6209949" y="2608811"/>
                      </a:cubicBezTo>
                      <a:lnTo>
                        <a:pt x="2299928" y="2608811"/>
                      </a:lnTo>
                      <a:cubicBezTo>
                        <a:pt x="2299928" y="2608811"/>
                        <a:pt x="2299928" y="2601800"/>
                        <a:pt x="2299928" y="2594796"/>
                      </a:cubicBezTo>
                      <a:cubicBezTo>
                        <a:pt x="2299928" y="2202392"/>
                        <a:pt x="1984598" y="1887063"/>
                        <a:pt x="1592193" y="1887063"/>
                      </a:cubicBezTo>
                      <a:cubicBezTo>
                        <a:pt x="1199789" y="1887063"/>
                        <a:pt x="884460" y="2202392"/>
                        <a:pt x="884460" y="2594796"/>
                      </a:cubicBezTo>
                      <a:cubicBezTo>
                        <a:pt x="884460" y="2594796"/>
                        <a:pt x="884460" y="2601800"/>
                        <a:pt x="884460" y="2608811"/>
                      </a:cubicBezTo>
                      <a:lnTo>
                        <a:pt x="225789" y="2608811"/>
                      </a:lnTo>
                      <a:cubicBezTo>
                        <a:pt x="106662" y="2608811"/>
                        <a:pt x="1558" y="2510710"/>
                        <a:pt x="1558" y="2391583"/>
                      </a:cubicBezTo>
                      <a:lnTo>
                        <a:pt x="1558" y="1774948"/>
                      </a:lnTo>
                      <a:cubicBezTo>
                        <a:pt x="1558" y="1774948"/>
                        <a:pt x="-54500" y="1480644"/>
                        <a:pt x="506078" y="1333496"/>
                      </a:cubicBezTo>
                      <a:cubicBezTo>
                        <a:pt x="912497" y="1228384"/>
                        <a:pt x="1592193" y="1095251"/>
                        <a:pt x="1991609" y="990139"/>
                      </a:cubicBezTo>
                      <a:cubicBezTo>
                        <a:pt x="2159782" y="948095"/>
                        <a:pt x="2215835" y="864009"/>
                        <a:pt x="2306931" y="786933"/>
                      </a:cubicBezTo>
                      <a:cubicBezTo>
                        <a:pt x="2573206" y="555691"/>
                        <a:pt x="3365024" y="9128"/>
                        <a:pt x="4268952" y="2124"/>
                      </a:cubicBezTo>
                      <a:cubicBezTo>
                        <a:pt x="4440629" y="1248"/>
                        <a:pt x="4607708" y="43"/>
                        <a:pt x="4770242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607F3545-6AD4-8366-25AC-11B66FD06E89}"/>
                    </a:ext>
                  </a:extLst>
                </p:cNvPr>
                <p:cNvSpPr/>
                <p:nvPr/>
              </p:nvSpPr>
              <p:spPr>
                <a:xfrm>
                  <a:off x="1674845" y="5884507"/>
                  <a:ext cx="969487" cy="434598"/>
                </a:xfrm>
                <a:custGeom>
                  <a:avLst/>
                  <a:gdLst>
                    <a:gd name="connsiteX0" fmla="*/ 825424 w 969486"/>
                    <a:gd name="connsiteY0" fmla="*/ 433032 h 434597"/>
                    <a:gd name="connsiteX1" fmla="*/ 2196 w 969486"/>
                    <a:gd name="connsiteY1" fmla="*/ 230777 h 434597"/>
                    <a:gd name="connsiteX2" fmla="*/ 106 w 969486"/>
                    <a:gd name="connsiteY2" fmla="*/ 227017 h 434597"/>
                    <a:gd name="connsiteX3" fmla="*/ 55267 w 969486"/>
                    <a:gd name="connsiteY3" fmla="*/ 2196 h 434597"/>
                    <a:gd name="connsiteX4" fmla="*/ 59028 w 969486"/>
                    <a:gd name="connsiteY4" fmla="*/ 107 h 434597"/>
                    <a:gd name="connsiteX5" fmla="*/ 882256 w 969486"/>
                    <a:gd name="connsiteY5" fmla="*/ 202361 h 434597"/>
                    <a:gd name="connsiteX6" fmla="*/ 969175 w 969486"/>
                    <a:gd name="connsiteY6" fmla="*/ 346113 h 434597"/>
                    <a:gd name="connsiteX7" fmla="*/ 969175 w 969486"/>
                    <a:gd name="connsiteY7" fmla="*/ 346113 h 434597"/>
                    <a:gd name="connsiteX8" fmla="*/ 825424 w 969486"/>
                    <a:gd name="connsiteY8" fmla="*/ 433032 h 434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9486" h="434597">
                      <a:moveTo>
                        <a:pt x="825424" y="433032"/>
                      </a:moveTo>
                      <a:lnTo>
                        <a:pt x="2196" y="230777"/>
                      </a:lnTo>
                      <a:cubicBezTo>
                        <a:pt x="524" y="230360"/>
                        <a:pt x="-311" y="228688"/>
                        <a:pt x="106" y="227017"/>
                      </a:cubicBezTo>
                      <a:lnTo>
                        <a:pt x="55267" y="2196"/>
                      </a:lnTo>
                      <a:cubicBezTo>
                        <a:pt x="55685" y="524"/>
                        <a:pt x="57356" y="-311"/>
                        <a:pt x="59028" y="107"/>
                      </a:cubicBezTo>
                      <a:lnTo>
                        <a:pt x="882256" y="202361"/>
                      </a:lnTo>
                      <a:cubicBezTo>
                        <a:pt x="945774" y="217823"/>
                        <a:pt x="984637" y="282595"/>
                        <a:pt x="969175" y="346113"/>
                      </a:cubicBezTo>
                      <a:lnTo>
                        <a:pt x="969175" y="346113"/>
                      </a:lnTo>
                      <a:cubicBezTo>
                        <a:pt x="953296" y="409213"/>
                        <a:pt x="888942" y="448494"/>
                        <a:pt x="825424" y="433032"/>
                      </a:cubicBezTo>
                      <a:close/>
                    </a:path>
                  </a:pathLst>
                </a:custGeom>
                <a:solidFill>
                  <a:srgbClr val="FDDAAC"/>
                </a:solidFill>
                <a:ln w="417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54B18F4-CB02-8FDA-C035-A79468477249}"/>
                  </a:ext>
                </a:extLst>
              </p:cNvPr>
              <p:cNvSpPr/>
              <p:nvPr/>
            </p:nvSpPr>
            <p:spPr>
              <a:xfrm>
                <a:off x="-2" y="3533083"/>
                <a:ext cx="14603101" cy="5185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49DD825A-C8C7-17D1-8AA4-E56FDB1C66FB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-2" y="3792376"/>
                <a:ext cx="14603101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138BD6E2-D5FF-FD97-D72D-E262F68360B0}"/>
                  </a:ext>
                </a:extLst>
              </p:cNvPr>
              <p:cNvGrpSpPr/>
              <p:nvPr/>
            </p:nvGrpSpPr>
            <p:grpSpPr>
              <a:xfrm>
                <a:off x="8836184" y="998923"/>
                <a:ext cx="2471476" cy="2534159"/>
                <a:chOff x="8037083" y="1418022"/>
                <a:chExt cx="2471476" cy="2534159"/>
              </a:xfrm>
            </p:grpSpPr>
            <p:sp>
              <p:nvSpPr>
                <p:cNvPr id="8" name="Graphic 200">
                  <a:extLst>
                    <a:ext uri="{FF2B5EF4-FFF2-40B4-BE49-F238E27FC236}">
                      <a16:creationId xmlns:a16="http://schemas.microsoft.com/office/drawing/2014/main" xmlns="" id="{515AC5FA-BB99-57D6-6E9E-9FC7108332DC}"/>
                    </a:ext>
                  </a:extLst>
                </p:cNvPr>
                <p:cNvSpPr/>
                <p:nvPr/>
              </p:nvSpPr>
              <p:spPr>
                <a:xfrm>
                  <a:off x="8037083" y="1418022"/>
                  <a:ext cx="2471476" cy="2534159"/>
                </a:xfrm>
                <a:custGeom>
                  <a:avLst/>
                  <a:gdLst>
                    <a:gd name="connsiteX0" fmla="*/ 2472688 w 2471476"/>
                    <a:gd name="connsiteY0" fmla="*/ 2417325 h 2534158"/>
                    <a:gd name="connsiteX1" fmla="*/ 2395678 w 2471476"/>
                    <a:gd name="connsiteY1" fmla="*/ 2347031 h 2534158"/>
                    <a:gd name="connsiteX2" fmla="*/ 2366575 w 2471476"/>
                    <a:gd name="connsiteY2" fmla="*/ 2317033 h 2534158"/>
                    <a:gd name="connsiteX3" fmla="*/ 2366128 w 2471476"/>
                    <a:gd name="connsiteY3" fmla="*/ 212697 h 2534158"/>
                    <a:gd name="connsiteX4" fmla="*/ 2358516 w 2471476"/>
                    <a:gd name="connsiteY4" fmla="*/ 150910 h 2534158"/>
                    <a:gd name="connsiteX5" fmla="*/ 2159724 w 2471476"/>
                    <a:gd name="connsiteY5" fmla="*/ 1367 h 2534158"/>
                    <a:gd name="connsiteX6" fmla="*/ 1465740 w 2471476"/>
                    <a:gd name="connsiteY6" fmla="*/ 24 h 2534158"/>
                    <a:gd name="connsiteX7" fmla="*/ 1253516 w 2471476"/>
                    <a:gd name="connsiteY7" fmla="*/ 210906 h 2534158"/>
                    <a:gd name="connsiteX8" fmla="*/ 1254411 w 2471476"/>
                    <a:gd name="connsiteY8" fmla="*/ 1267551 h 2534158"/>
                    <a:gd name="connsiteX9" fmla="*/ 1252172 w 2471476"/>
                    <a:gd name="connsiteY9" fmla="*/ 1293967 h 2534158"/>
                    <a:gd name="connsiteX10" fmla="*/ 1250381 w 2471476"/>
                    <a:gd name="connsiteY10" fmla="*/ 1294415 h 2534158"/>
                    <a:gd name="connsiteX11" fmla="*/ 1251277 w 2471476"/>
                    <a:gd name="connsiteY11" fmla="*/ 1297102 h 2534158"/>
                    <a:gd name="connsiteX12" fmla="*/ 1237845 w 2471476"/>
                    <a:gd name="connsiteY12" fmla="*/ 1301579 h 2534158"/>
                    <a:gd name="connsiteX13" fmla="*/ 1142478 w 2471476"/>
                    <a:gd name="connsiteY13" fmla="*/ 1351725 h 2534158"/>
                    <a:gd name="connsiteX14" fmla="*/ 1116958 w 2471476"/>
                    <a:gd name="connsiteY14" fmla="*/ 1409930 h 2534158"/>
                    <a:gd name="connsiteX15" fmla="*/ 1114719 w 2471476"/>
                    <a:gd name="connsiteY15" fmla="*/ 1431869 h 2534158"/>
                    <a:gd name="connsiteX16" fmla="*/ 1114719 w 2471476"/>
                    <a:gd name="connsiteY16" fmla="*/ 2148239 h 2534158"/>
                    <a:gd name="connsiteX17" fmla="*/ 1116062 w 2471476"/>
                    <a:gd name="connsiteY17" fmla="*/ 2170625 h 2534158"/>
                    <a:gd name="connsiteX18" fmla="*/ 1056962 w 2471476"/>
                    <a:gd name="connsiteY18" fmla="*/ 2229278 h 2534158"/>
                    <a:gd name="connsiteX19" fmla="*/ 869810 w 2471476"/>
                    <a:gd name="connsiteY19" fmla="*/ 2229278 h 2534158"/>
                    <a:gd name="connsiteX20" fmla="*/ 813396 w 2471476"/>
                    <a:gd name="connsiteY20" fmla="*/ 2165700 h 2534158"/>
                    <a:gd name="connsiteX21" fmla="*/ 814739 w 2471476"/>
                    <a:gd name="connsiteY21" fmla="*/ 2152268 h 2534158"/>
                    <a:gd name="connsiteX22" fmla="*/ 814739 w 2471476"/>
                    <a:gd name="connsiteY22" fmla="*/ 1310981 h 2534158"/>
                    <a:gd name="connsiteX23" fmla="*/ 812053 w 2471476"/>
                    <a:gd name="connsiteY23" fmla="*/ 1293967 h 2534158"/>
                    <a:gd name="connsiteX24" fmla="*/ 664749 w 2471476"/>
                    <a:gd name="connsiteY24" fmla="*/ 1186064 h 2534158"/>
                    <a:gd name="connsiteX25" fmla="*/ 581919 w 2471476"/>
                    <a:gd name="connsiteY25" fmla="*/ 1186512 h 2534158"/>
                    <a:gd name="connsiteX26" fmla="*/ 565800 w 2471476"/>
                    <a:gd name="connsiteY26" fmla="*/ 1169946 h 2534158"/>
                    <a:gd name="connsiteX27" fmla="*/ 565800 w 2471476"/>
                    <a:gd name="connsiteY27" fmla="*/ 1089354 h 2534158"/>
                    <a:gd name="connsiteX28" fmla="*/ 473120 w 2471476"/>
                    <a:gd name="connsiteY28" fmla="*/ 996674 h 2534158"/>
                    <a:gd name="connsiteX29" fmla="*/ 320892 w 2471476"/>
                    <a:gd name="connsiteY29" fmla="*/ 997122 h 2534158"/>
                    <a:gd name="connsiteX30" fmla="*/ 291341 w 2471476"/>
                    <a:gd name="connsiteY30" fmla="*/ 968019 h 2534158"/>
                    <a:gd name="connsiteX31" fmla="*/ 268507 w 2471476"/>
                    <a:gd name="connsiteY31" fmla="*/ 940260 h 2534158"/>
                    <a:gd name="connsiteX32" fmla="*/ 243882 w 2471476"/>
                    <a:gd name="connsiteY32" fmla="*/ 970258 h 2534158"/>
                    <a:gd name="connsiteX33" fmla="*/ 243882 w 2471476"/>
                    <a:gd name="connsiteY33" fmla="*/ 1047715 h 2534158"/>
                    <a:gd name="connsiteX34" fmla="*/ 225077 w 2471476"/>
                    <a:gd name="connsiteY34" fmla="*/ 1066072 h 2534158"/>
                    <a:gd name="connsiteX35" fmla="*/ 52701 w 2471476"/>
                    <a:gd name="connsiteY35" fmla="*/ 1066072 h 2534158"/>
                    <a:gd name="connsiteX36" fmla="*/ 316 w 2471476"/>
                    <a:gd name="connsiteY36" fmla="*/ 1118009 h 2534158"/>
                    <a:gd name="connsiteX37" fmla="*/ 53596 w 2471476"/>
                    <a:gd name="connsiteY37" fmla="*/ 1168155 h 2534158"/>
                    <a:gd name="connsiteX38" fmla="*/ 225972 w 2471476"/>
                    <a:gd name="connsiteY38" fmla="*/ 1167707 h 2534158"/>
                    <a:gd name="connsiteX39" fmla="*/ 243434 w 2471476"/>
                    <a:gd name="connsiteY39" fmla="*/ 1184721 h 2534158"/>
                    <a:gd name="connsiteX40" fmla="*/ 243434 w 2471476"/>
                    <a:gd name="connsiteY40" fmla="*/ 1285461 h 2534158"/>
                    <a:gd name="connsiteX41" fmla="*/ 223734 w 2471476"/>
                    <a:gd name="connsiteY41" fmla="*/ 1305161 h 2534158"/>
                    <a:gd name="connsiteX42" fmla="*/ 53596 w 2471476"/>
                    <a:gd name="connsiteY42" fmla="*/ 1305161 h 2534158"/>
                    <a:gd name="connsiteX43" fmla="*/ 1659 w 2471476"/>
                    <a:gd name="connsiteY43" fmla="*/ 1368739 h 2534158"/>
                    <a:gd name="connsiteX44" fmla="*/ 57178 w 2471476"/>
                    <a:gd name="connsiteY44" fmla="*/ 1407691 h 2534158"/>
                    <a:gd name="connsiteX45" fmla="*/ 227316 w 2471476"/>
                    <a:gd name="connsiteY45" fmla="*/ 1407691 h 2534158"/>
                    <a:gd name="connsiteX46" fmla="*/ 243434 w 2471476"/>
                    <a:gd name="connsiteY46" fmla="*/ 1423362 h 2534158"/>
                    <a:gd name="connsiteX47" fmla="*/ 243882 w 2471476"/>
                    <a:gd name="connsiteY47" fmla="*/ 1498581 h 2534158"/>
                    <a:gd name="connsiteX48" fmla="*/ 257314 w 2471476"/>
                    <a:gd name="connsiteY48" fmla="*/ 1530817 h 2534158"/>
                    <a:gd name="connsiteX49" fmla="*/ 290446 w 2471476"/>
                    <a:gd name="connsiteY49" fmla="*/ 1504401 h 2534158"/>
                    <a:gd name="connsiteX50" fmla="*/ 315519 w 2471476"/>
                    <a:gd name="connsiteY50" fmla="*/ 1476194 h 2534158"/>
                    <a:gd name="connsiteX51" fmla="*/ 469986 w 2471476"/>
                    <a:gd name="connsiteY51" fmla="*/ 1476642 h 2534158"/>
                    <a:gd name="connsiteX52" fmla="*/ 564905 w 2471476"/>
                    <a:gd name="connsiteY52" fmla="*/ 1380827 h 2534158"/>
                    <a:gd name="connsiteX53" fmla="*/ 564905 w 2471476"/>
                    <a:gd name="connsiteY53" fmla="*/ 1291281 h 2534158"/>
                    <a:gd name="connsiteX54" fmla="*/ 579680 w 2471476"/>
                    <a:gd name="connsiteY54" fmla="*/ 1275163 h 2534158"/>
                    <a:gd name="connsiteX55" fmla="*/ 662510 w 2471476"/>
                    <a:gd name="connsiteY55" fmla="*/ 1275611 h 2534158"/>
                    <a:gd name="connsiteX56" fmla="*/ 720268 w 2471476"/>
                    <a:gd name="connsiteY56" fmla="*/ 1324413 h 2534158"/>
                    <a:gd name="connsiteX57" fmla="*/ 719372 w 2471476"/>
                    <a:gd name="connsiteY57" fmla="*/ 1335607 h 2534158"/>
                    <a:gd name="connsiteX58" fmla="*/ 719372 w 2471476"/>
                    <a:gd name="connsiteY58" fmla="*/ 2188087 h 2534158"/>
                    <a:gd name="connsiteX59" fmla="*/ 721611 w 2471476"/>
                    <a:gd name="connsiteY59" fmla="*/ 2205548 h 2534158"/>
                    <a:gd name="connsiteX60" fmla="*/ 725641 w 2471476"/>
                    <a:gd name="connsiteY60" fmla="*/ 2218085 h 2534158"/>
                    <a:gd name="connsiteX61" fmla="*/ 833544 w 2471476"/>
                    <a:gd name="connsiteY61" fmla="*/ 2318377 h 2534158"/>
                    <a:gd name="connsiteX62" fmla="*/ 1092780 w 2471476"/>
                    <a:gd name="connsiteY62" fmla="*/ 2318377 h 2534158"/>
                    <a:gd name="connsiteX63" fmla="*/ 1202027 w 2471476"/>
                    <a:gd name="connsiteY63" fmla="*/ 2200176 h 2534158"/>
                    <a:gd name="connsiteX64" fmla="*/ 1202474 w 2471476"/>
                    <a:gd name="connsiteY64" fmla="*/ 1658868 h 2534158"/>
                    <a:gd name="connsiteX65" fmla="*/ 1205161 w 2471476"/>
                    <a:gd name="connsiteY65" fmla="*/ 1444405 h 2534158"/>
                    <a:gd name="connsiteX66" fmla="*/ 1236054 w 2471476"/>
                    <a:gd name="connsiteY66" fmla="*/ 1397393 h 2534158"/>
                    <a:gd name="connsiteX67" fmla="*/ 1249486 w 2471476"/>
                    <a:gd name="connsiteY67" fmla="*/ 1425153 h 2534158"/>
                    <a:gd name="connsiteX68" fmla="*/ 1249486 w 2471476"/>
                    <a:gd name="connsiteY68" fmla="*/ 2315690 h 2534158"/>
                    <a:gd name="connsiteX69" fmla="*/ 1220831 w 2471476"/>
                    <a:gd name="connsiteY69" fmla="*/ 2343450 h 2534158"/>
                    <a:gd name="connsiteX70" fmla="*/ 1206056 w 2471476"/>
                    <a:gd name="connsiteY70" fmla="*/ 2346136 h 2534158"/>
                    <a:gd name="connsiteX71" fmla="*/ 1145165 w 2471476"/>
                    <a:gd name="connsiteY71" fmla="*/ 2405684 h 2534158"/>
                    <a:gd name="connsiteX72" fmla="*/ 1146956 w 2471476"/>
                    <a:gd name="connsiteY72" fmla="*/ 2485828 h 2534158"/>
                    <a:gd name="connsiteX73" fmla="*/ 1211877 w 2471476"/>
                    <a:gd name="connsiteY73" fmla="*/ 2537765 h 2534158"/>
                    <a:gd name="connsiteX74" fmla="*/ 2398364 w 2471476"/>
                    <a:gd name="connsiteY74" fmla="*/ 2537765 h 2534158"/>
                    <a:gd name="connsiteX75" fmla="*/ 2409558 w 2471476"/>
                    <a:gd name="connsiteY75" fmla="*/ 2537765 h 2534158"/>
                    <a:gd name="connsiteX76" fmla="*/ 2467315 w 2471476"/>
                    <a:gd name="connsiteY76" fmla="*/ 2488514 h 2534158"/>
                    <a:gd name="connsiteX77" fmla="*/ 2472688 w 2471476"/>
                    <a:gd name="connsiteY77" fmla="*/ 2417325 h 2534158"/>
                    <a:gd name="connsiteX78" fmla="*/ 2217481 w 2471476"/>
                    <a:gd name="connsiteY78" fmla="*/ 660876 h 2534158"/>
                    <a:gd name="connsiteX79" fmla="*/ 2128830 w 2471476"/>
                    <a:gd name="connsiteY79" fmla="*/ 767883 h 2534158"/>
                    <a:gd name="connsiteX80" fmla="*/ 2081818 w 2471476"/>
                    <a:gd name="connsiteY80" fmla="*/ 766988 h 2534158"/>
                    <a:gd name="connsiteX81" fmla="*/ 1512752 w 2471476"/>
                    <a:gd name="connsiteY81" fmla="*/ 766988 h 2534158"/>
                    <a:gd name="connsiteX82" fmla="*/ 1488127 w 2471476"/>
                    <a:gd name="connsiteY82" fmla="*/ 767436 h 2534158"/>
                    <a:gd name="connsiteX83" fmla="*/ 1399476 w 2471476"/>
                    <a:gd name="connsiteY83" fmla="*/ 664010 h 2534158"/>
                    <a:gd name="connsiteX84" fmla="*/ 1399476 w 2471476"/>
                    <a:gd name="connsiteY84" fmla="*/ 263738 h 2534158"/>
                    <a:gd name="connsiteX85" fmla="*/ 1508275 w 2471476"/>
                    <a:gd name="connsiteY85" fmla="*/ 156282 h 2534158"/>
                    <a:gd name="connsiteX86" fmla="*/ 2107787 w 2471476"/>
                    <a:gd name="connsiteY86" fmla="*/ 156282 h 2534158"/>
                    <a:gd name="connsiteX87" fmla="*/ 2217481 w 2471476"/>
                    <a:gd name="connsiteY87" fmla="*/ 267320 h 2534158"/>
                    <a:gd name="connsiteX88" fmla="*/ 2217481 w 2471476"/>
                    <a:gd name="connsiteY88" fmla="*/ 660876 h 2534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2471476" h="2534158">
                      <a:moveTo>
                        <a:pt x="2472688" y="2417325"/>
                      </a:moveTo>
                      <a:cubicBezTo>
                        <a:pt x="2465972" y="2361807"/>
                        <a:pt x="2450749" y="2347479"/>
                        <a:pt x="2395678" y="2347031"/>
                      </a:cubicBezTo>
                      <a:cubicBezTo>
                        <a:pt x="2366128" y="2347031"/>
                        <a:pt x="2366575" y="2347031"/>
                        <a:pt x="2366575" y="2317033"/>
                      </a:cubicBezTo>
                      <a:cubicBezTo>
                        <a:pt x="2366575" y="1615439"/>
                        <a:pt x="2366575" y="914291"/>
                        <a:pt x="2366128" y="212697"/>
                      </a:cubicBezTo>
                      <a:cubicBezTo>
                        <a:pt x="2366128" y="192101"/>
                        <a:pt x="2364337" y="171058"/>
                        <a:pt x="2358516" y="150910"/>
                      </a:cubicBezTo>
                      <a:cubicBezTo>
                        <a:pt x="2332100" y="59125"/>
                        <a:pt x="2255538" y="1815"/>
                        <a:pt x="2159724" y="1367"/>
                      </a:cubicBezTo>
                      <a:cubicBezTo>
                        <a:pt x="1928246" y="1367"/>
                        <a:pt x="1697217" y="4054"/>
                        <a:pt x="1465740" y="24"/>
                      </a:cubicBezTo>
                      <a:cubicBezTo>
                        <a:pt x="1349330" y="-1767"/>
                        <a:pt x="1252620" y="95839"/>
                        <a:pt x="1253516" y="210906"/>
                      </a:cubicBezTo>
                      <a:cubicBezTo>
                        <a:pt x="1257097" y="563270"/>
                        <a:pt x="1254859" y="915187"/>
                        <a:pt x="1254411" y="1267551"/>
                      </a:cubicBezTo>
                      <a:cubicBezTo>
                        <a:pt x="1254411" y="1276506"/>
                        <a:pt x="1256650" y="1285461"/>
                        <a:pt x="1252172" y="1293967"/>
                      </a:cubicBezTo>
                      <a:cubicBezTo>
                        <a:pt x="1251277" y="1293967"/>
                        <a:pt x="1250829" y="1293967"/>
                        <a:pt x="1250381" y="1294415"/>
                      </a:cubicBezTo>
                      <a:cubicBezTo>
                        <a:pt x="1249486" y="1294863"/>
                        <a:pt x="1249934" y="1295759"/>
                        <a:pt x="1251277" y="1297102"/>
                      </a:cubicBezTo>
                      <a:cubicBezTo>
                        <a:pt x="1248591" y="1304265"/>
                        <a:pt x="1242322" y="1301131"/>
                        <a:pt x="1237845" y="1301579"/>
                      </a:cubicBezTo>
                      <a:cubicBezTo>
                        <a:pt x="1198445" y="1303818"/>
                        <a:pt x="1167103" y="1321279"/>
                        <a:pt x="1142478" y="1351725"/>
                      </a:cubicBezTo>
                      <a:cubicBezTo>
                        <a:pt x="1128599" y="1369186"/>
                        <a:pt x="1124569" y="1390230"/>
                        <a:pt x="1116958" y="1409930"/>
                      </a:cubicBezTo>
                      <a:cubicBezTo>
                        <a:pt x="1112480" y="1416646"/>
                        <a:pt x="1114719" y="1424257"/>
                        <a:pt x="1114719" y="1431869"/>
                      </a:cubicBezTo>
                      <a:cubicBezTo>
                        <a:pt x="1114719" y="1670509"/>
                        <a:pt x="1114719" y="1909598"/>
                        <a:pt x="1114719" y="2148239"/>
                      </a:cubicBezTo>
                      <a:cubicBezTo>
                        <a:pt x="1114719" y="2155850"/>
                        <a:pt x="1113823" y="2163014"/>
                        <a:pt x="1116062" y="2170625"/>
                      </a:cubicBezTo>
                      <a:cubicBezTo>
                        <a:pt x="1112928" y="2212712"/>
                        <a:pt x="1098601" y="2228383"/>
                        <a:pt x="1056962" y="2229278"/>
                      </a:cubicBezTo>
                      <a:cubicBezTo>
                        <a:pt x="994727" y="2230621"/>
                        <a:pt x="932045" y="2230621"/>
                        <a:pt x="869810" y="2229278"/>
                      </a:cubicBezTo>
                      <a:cubicBezTo>
                        <a:pt x="829514" y="2228383"/>
                        <a:pt x="812500" y="2207787"/>
                        <a:pt x="813396" y="2165700"/>
                      </a:cubicBezTo>
                      <a:cubicBezTo>
                        <a:pt x="814739" y="2161223"/>
                        <a:pt x="814739" y="2156746"/>
                        <a:pt x="814739" y="2152268"/>
                      </a:cubicBezTo>
                      <a:cubicBezTo>
                        <a:pt x="814739" y="1871989"/>
                        <a:pt x="814739" y="1591261"/>
                        <a:pt x="814739" y="1310981"/>
                      </a:cubicBezTo>
                      <a:cubicBezTo>
                        <a:pt x="814739" y="1305161"/>
                        <a:pt x="816530" y="1298893"/>
                        <a:pt x="812053" y="1293967"/>
                      </a:cubicBezTo>
                      <a:cubicBezTo>
                        <a:pt x="787427" y="1214271"/>
                        <a:pt x="749370" y="1186064"/>
                        <a:pt x="664749" y="1186064"/>
                      </a:cubicBezTo>
                      <a:cubicBezTo>
                        <a:pt x="636990" y="1186064"/>
                        <a:pt x="609678" y="1185617"/>
                        <a:pt x="581919" y="1186512"/>
                      </a:cubicBezTo>
                      <a:cubicBezTo>
                        <a:pt x="568935" y="1186960"/>
                        <a:pt x="565353" y="1182482"/>
                        <a:pt x="565800" y="1169946"/>
                      </a:cubicBezTo>
                      <a:cubicBezTo>
                        <a:pt x="566696" y="1143082"/>
                        <a:pt x="566248" y="1116218"/>
                        <a:pt x="565800" y="1089354"/>
                      </a:cubicBezTo>
                      <a:cubicBezTo>
                        <a:pt x="565353" y="1034731"/>
                        <a:pt x="527743" y="996674"/>
                        <a:pt x="473120" y="996674"/>
                      </a:cubicBezTo>
                      <a:cubicBezTo>
                        <a:pt x="422526" y="996226"/>
                        <a:pt x="371485" y="995331"/>
                        <a:pt x="320892" y="997122"/>
                      </a:cubicBezTo>
                      <a:cubicBezTo>
                        <a:pt x="297609" y="998017"/>
                        <a:pt x="287759" y="992197"/>
                        <a:pt x="291341" y="968019"/>
                      </a:cubicBezTo>
                      <a:cubicBezTo>
                        <a:pt x="294028" y="951453"/>
                        <a:pt x="287759" y="940260"/>
                        <a:pt x="268507" y="940260"/>
                      </a:cubicBezTo>
                      <a:cubicBezTo>
                        <a:pt x="248359" y="940260"/>
                        <a:pt x="244329" y="953692"/>
                        <a:pt x="243882" y="970258"/>
                      </a:cubicBezTo>
                      <a:cubicBezTo>
                        <a:pt x="243434" y="996226"/>
                        <a:pt x="242539" y="1021747"/>
                        <a:pt x="243882" y="1047715"/>
                      </a:cubicBezTo>
                      <a:cubicBezTo>
                        <a:pt x="244777" y="1062938"/>
                        <a:pt x="239404" y="1066072"/>
                        <a:pt x="225077" y="1066072"/>
                      </a:cubicBezTo>
                      <a:cubicBezTo>
                        <a:pt x="167767" y="1065177"/>
                        <a:pt x="110458" y="1065177"/>
                        <a:pt x="52701" y="1066072"/>
                      </a:cubicBezTo>
                      <a:cubicBezTo>
                        <a:pt x="21359" y="1066520"/>
                        <a:pt x="-132" y="1088459"/>
                        <a:pt x="316" y="1118009"/>
                      </a:cubicBezTo>
                      <a:cubicBezTo>
                        <a:pt x="764" y="1148007"/>
                        <a:pt x="21807" y="1168155"/>
                        <a:pt x="53596" y="1168155"/>
                      </a:cubicBezTo>
                      <a:cubicBezTo>
                        <a:pt x="110906" y="1168155"/>
                        <a:pt x="168663" y="1168603"/>
                        <a:pt x="225972" y="1167707"/>
                      </a:cubicBezTo>
                      <a:cubicBezTo>
                        <a:pt x="239404" y="1167707"/>
                        <a:pt x="243882" y="1170841"/>
                        <a:pt x="243434" y="1184721"/>
                      </a:cubicBezTo>
                      <a:cubicBezTo>
                        <a:pt x="242539" y="1218301"/>
                        <a:pt x="242091" y="1251881"/>
                        <a:pt x="243434" y="1285461"/>
                      </a:cubicBezTo>
                      <a:cubicBezTo>
                        <a:pt x="243882" y="1301131"/>
                        <a:pt x="239404" y="1305609"/>
                        <a:pt x="223734" y="1305161"/>
                      </a:cubicBezTo>
                      <a:cubicBezTo>
                        <a:pt x="166872" y="1304265"/>
                        <a:pt x="110458" y="1304265"/>
                        <a:pt x="53596" y="1305161"/>
                      </a:cubicBezTo>
                      <a:cubicBezTo>
                        <a:pt x="15539" y="1305609"/>
                        <a:pt x="-6400" y="1333816"/>
                        <a:pt x="1659" y="1368739"/>
                      </a:cubicBezTo>
                      <a:cubicBezTo>
                        <a:pt x="7032" y="1392468"/>
                        <a:pt x="27628" y="1407244"/>
                        <a:pt x="57178" y="1407691"/>
                      </a:cubicBezTo>
                      <a:cubicBezTo>
                        <a:pt x="114040" y="1408139"/>
                        <a:pt x="170454" y="1408139"/>
                        <a:pt x="227316" y="1407691"/>
                      </a:cubicBezTo>
                      <a:cubicBezTo>
                        <a:pt x="240300" y="1407691"/>
                        <a:pt x="243882" y="1410825"/>
                        <a:pt x="243434" y="1423362"/>
                      </a:cubicBezTo>
                      <a:cubicBezTo>
                        <a:pt x="242539" y="1448435"/>
                        <a:pt x="242986" y="1473508"/>
                        <a:pt x="243882" y="1498581"/>
                      </a:cubicBezTo>
                      <a:cubicBezTo>
                        <a:pt x="244329" y="1510670"/>
                        <a:pt x="242539" y="1524549"/>
                        <a:pt x="257314" y="1530817"/>
                      </a:cubicBezTo>
                      <a:cubicBezTo>
                        <a:pt x="276566" y="1538877"/>
                        <a:pt x="291789" y="1528131"/>
                        <a:pt x="290446" y="1504401"/>
                      </a:cubicBezTo>
                      <a:cubicBezTo>
                        <a:pt x="289550" y="1485149"/>
                        <a:pt x="290894" y="1474851"/>
                        <a:pt x="315519" y="1476194"/>
                      </a:cubicBezTo>
                      <a:cubicBezTo>
                        <a:pt x="367008" y="1478433"/>
                        <a:pt x="418497" y="1477090"/>
                        <a:pt x="469986" y="1476642"/>
                      </a:cubicBezTo>
                      <a:cubicBezTo>
                        <a:pt x="526848" y="1476194"/>
                        <a:pt x="564905" y="1438137"/>
                        <a:pt x="564905" y="1380827"/>
                      </a:cubicBezTo>
                      <a:cubicBezTo>
                        <a:pt x="564905" y="1350829"/>
                        <a:pt x="565353" y="1321279"/>
                        <a:pt x="564905" y="1291281"/>
                      </a:cubicBezTo>
                      <a:cubicBezTo>
                        <a:pt x="564905" y="1280088"/>
                        <a:pt x="567591" y="1275163"/>
                        <a:pt x="579680" y="1275163"/>
                      </a:cubicBezTo>
                      <a:cubicBezTo>
                        <a:pt x="607439" y="1276058"/>
                        <a:pt x="634751" y="1274715"/>
                        <a:pt x="662510" y="1275611"/>
                      </a:cubicBezTo>
                      <a:cubicBezTo>
                        <a:pt x="699224" y="1276954"/>
                        <a:pt x="714447" y="1290833"/>
                        <a:pt x="720268" y="1324413"/>
                      </a:cubicBezTo>
                      <a:cubicBezTo>
                        <a:pt x="719372" y="1327995"/>
                        <a:pt x="719372" y="1332025"/>
                        <a:pt x="719372" y="1335607"/>
                      </a:cubicBezTo>
                      <a:cubicBezTo>
                        <a:pt x="719372" y="1619916"/>
                        <a:pt x="719372" y="1903777"/>
                        <a:pt x="719372" y="2188087"/>
                      </a:cubicBezTo>
                      <a:cubicBezTo>
                        <a:pt x="719372" y="2193907"/>
                        <a:pt x="718029" y="2200176"/>
                        <a:pt x="721611" y="2205548"/>
                      </a:cubicBezTo>
                      <a:cubicBezTo>
                        <a:pt x="722954" y="2209578"/>
                        <a:pt x="725193" y="2213608"/>
                        <a:pt x="725641" y="2218085"/>
                      </a:cubicBezTo>
                      <a:cubicBezTo>
                        <a:pt x="735043" y="2271813"/>
                        <a:pt x="779368" y="2315690"/>
                        <a:pt x="833544" y="2318377"/>
                      </a:cubicBezTo>
                      <a:cubicBezTo>
                        <a:pt x="919956" y="2322406"/>
                        <a:pt x="1006368" y="2322854"/>
                        <a:pt x="1092780" y="2318377"/>
                      </a:cubicBezTo>
                      <a:cubicBezTo>
                        <a:pt x="1153224" y="2315243"/>
                        <a:pt x="1202027" y="2260172"/>
                        <a:pt x="1202027" y="2200176"/>
                      </a:cubicBezTo>
                      <a:cubicBezTo>
                        <a:pt x="1202474" y="2019740"/>
                        <a:pt x="1202027" y="1839304"/>
                        <a:pt x="1202474" y="1658868"/>
                      </a:cubicBezTo>
                      <a:cubicBezTo>
                        <a:pt x="1202474" y="1587231"/>
                        <a:pt x="1198892" y="1515594"/>
                        <a:pt x="1205161" y="1444405"/>
                      </a:cubicBezTo>
                      <a:cubicBezTo>
                        <a:pt x="1206951" y="1423810"/>
                        <a:pt x="1213220" y="1404557"/>
                        <a:pt x="1236054" y="1397393"/>
                      </a:cubicBezTo>
                      <a:cubicBezTo>
                        <a:pt x="1254411" y="1400080"/>
                        <a:pt x="1249486" y="1414407"/>
                        <a:pt x="1249486" y="1425153"/>
                      </a:cubicBezTo>
                      <a:cubicBezTo>
                        <a:pt x="1249486" y="1721999"/>
                        <a:pt x="1249486" y="2018844"/>
                        <a:pt x="1249486" y="2315690"/>
                      </a:cubicBezTo>
                      <a:cubicBezTo>
                        <a:pt x="1249486" y="2343002"/>
                        <a:pt x="1249486" y="2343002"/>
                        <a:pt x="1220831" y="2343450"/>
                      </a:cubicBezTo>
                      <a:cubicBezTo>
                        <a:pt x="1215906" y="2343450"/>
                        <a:pt x="1210086" y="2342106"/>
                        <a:pt x="1206056" y="2346136"/>
                      </a:cubicBezTo>
                      <a:cubicBezTo>
                        <a:pt x="1169790" y="2349718"/>
                        <a:pt x="1149194" y="2369866"/>
                        <a:pt x="1145165" y="2405684"/>
                      </a:cubicBezTo>
                      <a:cubicBezTo>
                        <a:pt x="1142478" y="2432548"/>
                        <a:pt x="1141135" y="2459412"/>
                        <a:pt x="1146956" y="2485828"/>
                      </a:cubicBezTo>
                      <a:cubicBezTo>
                        <a:pt x="1154119" y="2520751"/>
                        <a:pt x="1175610" y="2537765"/>
                        <a:pt x="1211877" y="2537765"/>
                      </a:cubicBezTo>
                      <a:cubicBezTo>
                        <a:pt x="1607223" y="2537765"/>
                        <a:pt x="2003018" y="2537765"/>
                        <a:pt x="2398364" y="2537765"/>
                      </a:cubicBezTo>
                      <a:cubicBezTo>
                        <a:pt x="2401946" y="2537765"/>
                        <a:pt x="2405976" y="2537765"/>
                        <a:pt x="2409558" y="2537765"/>
                      </a:cubicBezTo>
                      <a:cubicBezTo>
                        <a:pt x="2440899" y="2535974"/>
                        <a:pt x="2460599" y="2519408"/>
                        <a:pt x="2467315" y="2488514"/>
                      </a:cubicBezTo>
                      <a:cubicBezTo>
                        <a:pt x="2474031" y="2464785"/>
                        <a:pt x="2475374" y="2441503"/>
                        <a:pt x="2472688" y="2417325"/>
                      </a:cubicBezTo>
                      <a:close/>
                      <a:moveTo>
                        <a:pt x="2217481" y="660876"/>
                      </a:moveTo>
                      <a:cubicBezTo>
                        <a:pt x="2217481" y="719976"/>
                        <a:pt x="2186587" y="757138"/>
                        <a:pt x="2128830" y="767883"/>
                      </a:cubicBezTo>
                      <a:cubicBezTo>
                        <a:pt x="2113160" y="766092"/>
                        <a:pt x="2097489" y="766988"/>
                        <a:pt x="2081818" y="766988"/>
                      </a:cubicBezTo>
                      <a:cubicBezTo>
                        <a:pt x="1891980" y="766988"/>
                        <a:pt x="1702142" y="766988"/>
                        <a:pt x="1512752" y="766988"/>
                      </a:cubicBezTo>
                      <a:cubicBezTo>
                        <a:pt x="1504693" y="766988"/>
                        <a:pt x="1496186" y="766540"/>
                        <a:pt x="1488127" y="767436"/>
                      </a:cubicBezTo>
                      <a:cubicBezTo>
                        <a:pt x="1433951" y="757586"/>
                        <a:pt x="1399924" y="718633"/>
                        <a:pt x="1399476" y="664010"/>
                      </a:cubicBezTo>
                      <a:cubicBezTo>
                        <a:pt x="1399028" y="530586"/>
                        <a:pt x="1399028" y="397162"/>
                        <a:pt x="1399476" y="263738"/>
                      </a:cubicBezTo>
                      <a:cubicBezTo>
                        <a:pt x="1399924" y="200608"/>
                        <a:pt x="1445144" y="156282"/>
                        <a:pt x="1508275" y="156282"/>
                      </a:cubicBezTo>
                      <a:cubicBezTo>
                        <a:pt x="1707963" y="156282"/>
                        <a:pt x="1908098" y="156282"/>
                        <a:pt x="2107787" y="156282"/>
                      </a:cubicBezTo>
                      <a:cubicBezTo>
                        <a:pt x="2174051" y="156282"/>
                        <a:pt x="2217481" y="201056"/>
                        <a:pt x="2217481" y="267320"/>
                      </a:cubicBezTo>
                      <a:cubicBezTo>
                        <a:pt x="2217481" y="398505"/>
                        <a:pt x="2217481" y="529690"/>
                        <a:pt x="2217481" y="66087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44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xmlns="" id="{06932143-D0EE-B30C-2CFE-9B73435FDD53}"/>
                    </a:ext>
                  </a:extLst>
                </p:cNvPr>
                <p:cNvGrpSpPr/>
                <p:nvPr/>
              </p:nvGrpSpPr>
              <p:grpSpPr>
                <a:xfrm>
                  <a:off x="9648937" y="2418359"/>
                  <a:ext cx="390203" cy="412850"/>
                  <a:chOff x="7660892" y="3400808"/>
                  <a:chExt cx="299886" cy="317291"/>
                </a:xfrm>
                <a:solidFill>
                  <a:schemeClr val="bg1"/>
                </a:solidFill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xmlns="" id="{B3293F27-7D87-38A0-84A2-DC0C228122B8}"/>
                      </a:ext>
                    </a:extLst>
                  </p:cNvPr>
                  <p:cNvSpPr/>
                  <p:nvPr/>
                </p:nvSpPr>
                <p:spPr>
                  <a:xfrm>
                    <a:off x="7706009" y="3400808"/>
                    <a:ext cx="194702" cy="317291"/>
                  </a:xfrm>
                  <a:custGeom>
                    <a:avLst/>
                    <a:gdLst>
                      <a:gd name="connsiteX0" fmla="*/ 195423 w 194701"/>
                      <a:gd name="connsiteY0" fmla="*/ 1442 h 317291"/>
                      <a:gd name="connsiteX1" fmla="*/ 153958 w 194701"/>
                      <a:gd name="connsiteY1" fmla="*/ 63819 h 317291"/>
                      <a:gd name="connsiteX2" fmla="*/ 127638 w 194701"/>
                      <a:gd name="connsiteY2" fmla="*/ 103120 h 317291"/>
                      <a:gd name="connsiteX3" fmla="*/ 131964 w 194701"/>
                      <a:gd name="connsiteY3" fmla="*/ 111773 h 317291"/>
                      <a:gd name="connsiteX4" fmla="*/ 183164 w 194701"/>
                      <a:gd name="connsiteY4" fmla="*/ 111773 h 317291"/>
                      <a:gd name="connsiteX5" fmla="*/ 190375 w 194701"/>
                      <a:gd name="connsiteY5" fmla="*/ 113215 h 317291"/>
                      <a:gd name="connsiteX6" fmla="*/ 186769 w 194701"/>
                      <a:gd name="connsiteY6" fmla="*/ 119345 h 317291"/>
                      <a:gd name="connsiteX7" fmla="*/ 116821 w 194701"/>
                      <a:gd name="connsiteY7" fmla="*/ 196865 h 317291"/>
                      <a:gd name="connsiteX8" fmla="*/ 7211 w 194701"/>
                      <a:gd name="connsiteY8" fmla="*/ 315849 h 317291"/>
                      <a:gd name="connsiteX9" fmla="*/ 0 w 194701"/>
                      <a:gd name="connsiteY9" fmla="*/ 320537 h 317291"/>
                      <a:gd name="connsiteX10" fmla="*/ 13340 w 194701"/>
                      <a:gd name="connsiteY10" fmla="*/ 293855 h 317291"/>
                      <a:gd name="connsiteX11" fmla="*/ 76078 w 194701"/>
                      <a:gd name="connsiteY11" fmla="*/ 171986 h 317291"/>
                      <a:gd name="connsiteX12" fmla="*/ 69227 w 194701"/>
                      <a:gd name="connsiteY12" fmla="*/ 160809 h 317291"/>
                      <a:gd name="connsiteX13" fmla="*/ 35695 w 194701"/>
                      <a:gd name="connsiteY13" fmla="*/ 160088 h 317291"/>
                      <a:gd name="connsiteX14" fmla="*/ 31008 w 194701"/>
                      <a:gd name="connsiteY14" fmla="*/ 151074 h 317291"/>
                      <a:gd name="connsiteX15" fmla="*/ 106004 w 194701"/>
                      <a:gd name="connsiteY15" fmla="*/ 7572 h 317291"/>
                      <a:gd name="connsiteX16" fmla="*/ 115018 w 194701"/>
                      <a:gd name="connsiteY16" fmla="*/ 721 h 317291"/>
                      <a:gd name="connsiteX17" fmla="*/ 187851 w 194701"/>
                      <a:gd name="connsiteY17" fmla="*/ 0 h 317291"/>
                      <a:gd name="connsiteX18" fmla="*/ 195423 w 194701"/>
                      <a:gd name="connsiteY18" fmla="*/ 1442 h 317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94701" h="317291">
                        <a:moveTo>
                          <a:pt x="195423" y="1442"/>
                        </a:moveTo>
                        <a:cubicBezTo>
                          <a:pt x="181361" y="22715"/>
                          <a:pt x="167660" y="43267"/>
                          <a:pt x="153958" y="63819"/>
                        </a:cubicBezTo>
                        <a:cubicBezTo>
                          <a:pt x="145305" y="76799"/>
                          <a:pt x="136652" y="90140"/>
                          <a:pt x="127638" y="103120"/>
                        </a:cubicBezTo>
                        <a:cubicBezTo>
                          <a:pt x="123311" y="109249"/>
                          <a:pt x="124393" y="111773"/>
                          <a:pt x="131964" y="111773"/>
                        </a:cubicBezTo>
                        <a:cubicBezTo>
                          <a:pt x="148911" y="111773"/>
                          <a:pt x="166217" y="111773"/>
                          <a:pt x="183164" y="111773"/>
                        </a:cubicBezTo>
                        <a:cubicBezTo>
                          <a:pt x="185688" y="111773"/>
                          <a:pt x="188933" y="110691"/>
                          <a:pt x="190375" y="113215"/>
                        </a:cubicBezTo>
                        <a:cubicBezTo>
                          <a:pt x="191817" y="116100"/>
                          <a:pt x="188572" y="117542"/>
                          <a:pt x="186769" y="119345"/>
                        </a:cubicBezTo>
                        <a:cubicBezTo>
                          <a:pt x="163333" y="145305"/>
                          <a:pt x="140257" y="171265"/>
                          <a:pt x="116821" y="196865"/>
                        </a:cubicBezTo>
                        <a:cubicBezTo>
                          <a:pt x="80404" y="236526"/>
                          <a:pt x="43988" y="276188"/>
                          <a:pt x="7211" y="315849"/>
                        </a:cubicBezTo>
                        <a:cubicBezTo>
                          <a:pt x="5769" y="317652"/>
                          <a:pt x="4687" y="319815"/>
                          <a:pt x="0" y="320537"/>
                        </a:cubicBezTo>
                        <a:cubicBezTo>
                          <a:pt x="4687" y="310801"/>
                          <a:pt x="9014" y="302509"/>
                          <a:pt x="13340" y="293855"/>
                        </a:cubicBezTo>
                        <a:cubicBezTo>
                          <a:pt x="34253" y="253112"/>
                          <a:pt x="55165" y="212369"/>
                          <a:pt x="76078" y="171986"/>
                        </a:cubicBezTo>
                        <a:cubicBezTo>
                          <a:pt x="81126" y="161891"/>
                          <a:pt x="80404" y="161170"/>
                          <a:pt x="69227" y="160809"/>
                        </a:cubicBezTo>
                        <a:cubicBezTo>
                          <a:pt x="58050" y="160449"/>
                          <a:pt x="46873" y="160449"/>
                          <a:pt x="35695" y="160088"/>
                        </a:cubicBezTo>
                        <a:cubicBezTo>
                          <a:pt x="29926" y="159727"/>
                          <a:pt x="27402" y="157564"/>
                          <a:pt x="31008" y="151074"/>
                        </a:cubicBezTo>
                        <a:cubicBezTo>
                          <a:pt x="56247" y="103480"/>
                          <a:pt x="81126" y="55526"/>
                          <a:pt x="106004" y="7572"/>
                        </a:cubicBezTo>
                        <a:cubicBezTo>
                          <a:pt x="107807" y="3966"/>
                          <a:pt x="110331" y="1082"/>
                          <a:pt x="115018" y="721"/>
                        </a:cubicBezTo>
                        <a:cubicBezTo>
                          <a:pt x="139175" y="361"/>
                          <a:pt x="163693" y="0"/>
                          <a:pt x="187851" y="0"/>
                        </a:cubicBezTo>
                        <a:cubicBezTo>
                          <a:pt x="190375" y="361"/>
                          <a:pt x="192178" y="1082"/>
                          <a:pt x="195423" y="1442"/>
                        </a:cubicBezTo>
                        <a:close/>
                      </a:path>
                    </a:pathLst>
                  </a:custGeom>
                  <a:grpFill/>
                  <a:ln w="36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xmlns="" id="{1BB4E532-E06C-C36C-0AB8-94D6BD6651C0}"/>
                      </a:ext>
                    </a:extLst>
                  </p:cNvPr>
                  <p:cNvSpPr/>
                  <p:nvPr/>
                </p:nvSpPr>
                <p:spPr>
                  <a:xfrm>
                    <a:off x="7744443" y="3438721"/>
                    <a:ext cx="216335" cy="277630"/>
                  </a:xfrm>
                  <a:custGeom>
                    <a:avLst/>
                    <a:gdLst>
                      <a:gd name="connsiteX0" fmla="*/ 67931 w 216335"/>
                      <a:gd name="connsiteY0" fmla="*/ 277937 h 277630"/>
                      <a:gd name="connsiteX1" fmla="*/ 4833 w 216335"/>
                      <a:gd name="connsiteY1" fmla="*/ 264956 h 277630"/>
                      <a:gd name="connsiteX2" fmla="*/ 2670 w 216335"/>
                      <a:gd name="connsiteY2" fmla="*/ 255942 h 277630"/>
                      <a:gd name="connsiteX3" fmla="*/ 28630 w 216335"/>
                      <a:gd name="connsiteY3" fmla="*/ 248371 h 277630"/>
                      <a:gd name="connsiteX4" fmla="*/ 191963 w 216335"/>
                      <a:gd name="connsiteY4" fmla="*/ 150659 h 277630"/>
                      <a:gd name="connsiteX5" fmla="*/ 142206 w 216335"/>
                      <a:gd name="connsiteY5" fmla="*/ 24464 h 277630"/>
                      <a:gd name="connsiteX6" fmla="*/ 135716 w 216335"/>
                      <a:gd name="connsiteY6" fmla="*/ 14729 h 277630"/>
                      <a:gd name="connsiteX7" fmla="*/ 145811 w 216335"/>
                      <a:gd name="connsiteY7" fmla="*/ 667 h 277630"/>
                      <a:gd name="connsiteX8" fmla="*/ 155186 w 216335"/>
                      <a:gd name="connsiteY8" fmla="*/ 4273 h 277630"/>
                      <a:gd name="connsiteX9" fmla="*/ 216842 w 216335"/>
                      <a:gd name="connsiteY9" fmla="*/ 107032 h 277630"/>
                      <a:gd name="connsiteX10" fmla="*/ 88843 w 216335"/>
                      <a:gd name="connsiteY10" fmla="*/ 276855 h 277630"/>
                      <a:gd name="connsiteX11" fmla="*/ 67931 w 216335"/>
                      <a:gd name="connsiteY11" fmla="*/ 277937 h 277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6335" h="277630">
                        <a:moveTo>
                          <a:pt x="67931" y="277937"/>
                        </a:moveTo>
                        <a:cubicBezTo>
                          <a:pt x="45937" y="278297"/>
                          <a:pt x="24664" y="273970"/>
                          <a:pt x="4833" y="264956"/>
                        </a:cubicBezTo>
                        <a:cubicBezTo>
                          <a:pt x="-575" y="262433"/>
                          <a:pt x="-1657" y="260630"/>
                          <a:pt x="2670" y="255942"/>
                        </a:cubicBezTo>
                        <a:cubicBezTo>
                          <a:pt x="13126" y="244044"/>
                          <a:pt x="13486" y="243683"/>
                          <a:pt x="28630" y="248371"/>
                        </a:cubicBezTo>
                        <a:cubicBezTo>
                          <a:pt x="101823" y="271086"/>
                          <a:pt x="178262" y="226016"/>
                          <a:pt x="191963" y="150659"/>
                        </a:cubicBezTo>
                        <a:cubicBezTo>
                          <a:pt x="200977" y="99460"/>
                          <a:pt x="183670" y="56914"/>
                          <a:pt x="142206" y="24464"/>
                        </a:cubicBezTo>
                        <a:cubicBezTo>
                          <a:pt x="138961" y="21940"/>
                          <a:pt x="133552" y="20137"/>
                          <a:pt x="135716" y="14729"/>
                        </a:cubicBezTo>
                        <a:cubicBezTo>
                          <a:pt x="137879" y="9320"/>
                          <a:pt x="140764" y="3552"/>
                          <a:pt x="145811" y="667"/>
                        </a:cubicBezTo>
                        <a:cubicBezTo>
                          <a:pt x="149417" y="-1496"/>
                          <a:pt x="152662" y="2109"/>
                          <a:pt x="155186" y="4273"/>
                        </a:cubicBezTo>
                        <a:cubicBezTo>
                          <a:pt x="189800" y="30233"/>
                          <a:pt x="210712" y="64125"/>
                          <a:pt x="216842" y="107032"/>
                        </a:cubicBezTo>
                        <a:cubicBezTo>
                          <a:pt x="228019" y="187797"/>
                          <a:pt x="172493" y="263514"/>
                          <a:pt x="88843" y="276855"/>
                        </a:cubicBezTo>
                        <a:cubicBezTo>
                          <a:pt x="81993" y="277576"/>
                          <a:pt x="74781" y="277576"/>
                          <a:pt x="67931" y="277937"/>
                        </a:cubicBezTo>
                        <a:close/>
                      </a:path>
                    </a:pathLst>
                  </a:custGeom>
                  <a:grpFill/>
                  <a:ln w="36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xmlns="" id="{7AC751DE-E70A-BD69-D04C-CD7DA6858763}"/>
                      </a:ext>
                    </a:extLst>
                  </p:cNvPr>
                  <p:cNvSpPr/>
                  <p:nvPr/>
                </p:nvSpPr>
                <p:spPr>
                  <a:xfrm>
                    <a:off x="7660892" y="3415434"/>
                    <a:ext cx="133407" cy="263208"/>
                  </a:xfrm>
                  <a:custGeom>
                    <a:avLst/>
                    <a:gdLst>
                      <a:gd name="connsiteX0" fmla="*/ 46 w 133406"/>
                      <a:gd name="connsiteY0" fmla="*/ 150150 h 263207"/>
                      <a:gd name="connsiteX1" fmla="*/ 123357 w 133406"/>
                      <a:gd name="connsiteY1" fmla="*/ 1239 h 263207"/>
                      <a:gd name="connsiteX2" fmla="*/ 134174 w 133406"/>
                      <a:gd name="connsiteY2" fmla="*/ 2321 h 263207"/>
                      <a:gd name="connsiteX3" fmla="*/ 131290 w 133406"/>
                      <a:gd name="connsiteY3" fmla="*/ 12056 h 263207"/>
                      <a:gd name="connsiteX4" fmla="*/ 113262 w 133406"/>
                      <a:gd name="connsiteY4" fmla="*/ 28281 h 263207"/>
                      <a:gd name="connsiteX5" fmla="*/ 58457 w 133406"/>
                      <a:gd name="connsiteY5" fmla="*/ 238126 h 263207"/>
                      <a:gd name="connsiteX6" fmla="*/ 56294 w 133406"/>
                      <a:gd name="connsiteY6" fmla="*/ 263726 h 263207"/>
                      <a:gd name="connsiteX7" fmla="*/ 47640 w 133406"/>
                      <a:gd name="connsiteY7" fmla="*/ 260481 h 263207"/>
                      <a:gd name="connsiteX8" fmla="*/ 46 w 133406"/>
                      <a:gd name="connsiteY8" fmla="*/ 150150 h 263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3406" h="263207">
                        <a:moveTo>
                          <a:pt x="46" y="150150"/>
                        </a:moveTo>
                        <a:cubicBezTo>
                          <a:pt x="-1756" y="81644"/>
                          <a:pt x="49082" y="15301"/>
                          <a:pt x="123357" y="1239"/>
                        </a:cubicBezTo>
                        <a:cubicBezTo>
                          <a:pt x="126963" y="518"/>
                          <a:pt x="131650" y="-1645"/>
                          <a:pt x="134174" y="2321"/>
                        </a:cubicBezTo>
                        <a:cubicBezTo>
                          <a:pt x="136338" y="5566"/>
                          <a:pt x="132732" y="8811"/>
                          <a:pt x="131290" y="12056"/>
                        </a:cubicBezTo>
                        <a:cubicBezTo>
                          <a:pt x="128045" y="20709"/>
                          <a:pt x="122276" y="25036"/>
                          <a:pt x="113262" y="28281"/>
                        </a:cubicBezTo>
                        <a:cubicBezTo>
                          <a:pt x="19877" y="59289"/>
                          <a:pt x="-5362" y="169980"/>
                          <a:pt x="58457" y="238126"/>
                        </a:cubicBezTo>
                        <a:cubicBezTo>
                          <a:pt x="64947" y="244977"/>
                          <a:pt x="63865" y="257957"/>
                          <a:pt x="56294" y="263726"/>
                        </a:cubicBezTo>
                        <a:cubicBezTo>
                          <a:pt x="51606" y="267331"/>
                          <a:pt x="49804" y="262644"/>
                          <a:pt x="47640" y="260481"/>
                        </a:cubicBezTo>
                        <a:cubicBezTo>
                          <a:pt x="15911" y="230915"/>
                          <a:pt x="46" y="193777"/>
                          <a:pt x="46" y="150150"/>
                        </a:cubicBezTo>
                        <a:close/>
                      </a:path>
                    </a:pathLst>
                  </a:custGeom>
                  <a:grpFill/>
                  <a:ln w="36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350"/>
                  </a:p>
                </p:txBody>
              </p:sp>
            </p:grp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4035B3F-419D-A1E8-1B3A-97D5ADE16A93}"/>
                </a:ext>
              </a:extLst>
            </p:cNvPr>
            <p:cNvSpPr/>
            <p:nvPr/>
          </p:nvSpPr>
          <p:spPr>
            <a:xfrm>
              <a:off x="15638" y="5257972"/>
              <a:ext cx="14640700" cy="3540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C611031-345F-13C2-0AF2-38C94C99BE11}"/>
                </a:ext>
              </a:extLst>
            </p:cNvPr>
            <p:cNvSpPr txBox="1"/>
            <p:nvPr/>
          </p:nvSpPr>
          <p:spPr>
            <a:xfrm>
              <a:off x="531879" y="5467960"/>
              <a:ext cx="13540782" cy="295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Berdasarkan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asumsi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jika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nilai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MAPE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sebesar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0.071337 (7%),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maka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dapat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diasumsikan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bahwa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prediksi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memiliki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selisih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7%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dari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sebenarnya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. Jika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mobil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aktual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adalah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£200.000,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maka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:</a:t>
              </a:r>
            </a:p>
            <a:p>
              <a:endParaRPr lang="en-ID" sz="1100" dirty="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Jika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prediksi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berada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7% di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bawah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sebenarnya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(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Underpricing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),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maka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prediksi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menjadi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£186.000.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Dalam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hal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ini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perusahaan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kehilangan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profit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sebesar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£14.000,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karena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konsumen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membayar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yang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lebih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rendah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dari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sebenarnya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.</a:t>
              </a:r>
            </a:p>
            <a:p>
              <a:pPr algn="just"/>
              <a:endParaRPr lang="en-ID" sz="1100" dirty="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 algn="just">
                <a:buFont typeface="Wingdings" panose="05000000000000000000" pitchFamily="2" charset="2"/>
                <a:buChar char="Ø"/>
              </a:pP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Sebaliknya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jika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prediksi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berada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7% di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atas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sebenarnya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(Overpricing),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maka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prediksi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menjadi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£214.000.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Dalam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hal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ini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konsumen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akan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membayar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lebih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mahal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sebesar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£14.000,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karena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yang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mereka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bayar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melebihi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harga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1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sebenarnya</a:t>
              </a:r>
              <a:r>
                <a:rPr lang="en-ID" sz="11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.</a:t>
              </a:r>
            </a:p>
          </p:txBody>
        </p:sp>
      </p:grpSp>
      <p:pic>
        <p:nvPicPr>
          <p:cNvPr id="20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FB093646-09EC-052F-1D88-81C3E320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016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44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14960" y="2241707"/>
            <a:ext cx="8514080" cy="2374585"/>
            <a:chOff x="366491" y="868583"/>
            <a:chExt cx="24411547" cy="5120835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5"/>
              <a:ext cx="17008458" cy="1430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es-MX" sz="3600" b="1" dirty="0">
                  <a:latin typeface="Montserrat" pitchFamily="2" charset="0"/>
                  <a:cs typeface="Calibri Light" panose="020F0302020204030204" pitchFamily="34" charset="0"/>
                </a:rPr>
                <a:t>RECOMMENDATION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514C441-F96D-22E2-091C-936361E59534}"/>
              </a:ext>
            </a:extLst>
          </p:cNvPr>
          <p:cNvSpPr/>
          <p:nvPr/>
        </p:nvSpPr>
        <p:spPr>
          <a:xfrm>
            <a:off x="5326000" y="1932725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8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6527BF0D-77F9-1B5B-D76C-A331705D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83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FF60CA-049A-35AF-0C25-1C3ADCC96357}"/>
              </a:ext>
            </a:extLst>
          </p:cNvPr>
          <p:cNvSpPr txBox="1"/>
          <p:nvPr/>
        </p:nvSpPr>
        <p:spPr>
          <a:xfrm>
            <a:off x="360207" y="121635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rPr>
              <a:t>Model Recommendation</a:t>
            </a:r>
            <a:endParaRPr lang="en-IN" sz="280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E8015E4-C966-8D22-9412-E48315DA3198}"/>
              </a:ext>
            </a:extLst>
          </p:cNvPr>
          <p:cNvGrpSpPr/>
          <p:nvPr/>
        </p:nvGrpSpPr>
        <p:grpSpPr>
          <a:xfrm>
            <a:off x="360207" y="2015251"/>
            <a:ext cx="8584752" cy="4842749"/>
            <a:chOff x="747839" y="401002"/>
            <a:chExt cx="11446335" cy="64569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936B39C4-C969-D660-7E56-E0649D75FE2B}"/>
                </a:ext>
              </a:extLst>
            </p:cNvPr>
            <p:cNvGrpSpPr/>
            <p:nvPr/>
          </p:nvGrpSpPr>
          <p:grpSpPr>
            <a:xfrm>
              <a:off x="3858228" y="401002"/>
              <a:ext cx="8335946" cy="6456998"/>
              <a:chOff x="3858228" y="401002"/>
              <a:chExt cx="8335946" cy="6456998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xmlns="" id="{9FB8B55C-0EC8-3B22-634C-554A20BD6866}"/>
                  </a:ext>
                </a:extLst>
              </p:cNvPr>
              <p:cNvSpPr/>
              <p:nvPr/>
            </p:nvSpPr>
            <p:spPr>
              <a:xfrm>
                <a:off x="4578982" y="1112442"/>
                <a:ext cx="7611511" cy="5744386"/>
              </a:xfrm>
              <a:custGeom>
                <a:avLst/>
                <a:gdLst>
                  <a:gd name="connsiteX0" fmla="*/ 7436470 w 7611511"/>
                  <a:gd name="connsiteY0" fmla="*/ 24590 h 5744386"/>
                  <a:gd name="connsiteX1" fmla="*/ 6740649 w 7611511"/>
                  <a:gd name="connsiteY1" fmla="*/ 118267 h 5744386"/>
                  <a:gd name="connsiteX2" fmla="*/ 6631875 w 7611511"/>
                  <a:gd name="connsiteY2" fmla="*/ 132820 h 5744386"/>
                  <a:gd name="connsiteX3" fmla="*/ 6579329 w 7611511"/>
                  <a:gd name="connsiteY3" fmla="*/ 139846 h 5744386"/>
                  <a:gd name="connsiteX4" fmla="*/ 6538832 w 7611511"/>
                  <a:gd name="connsiteY4" fmla="*/ 147373 h 5744386"/>
                  <a:gd name="connsiteX5" fmla="*/ 6517579 w 7611511"/>
                  <a:gd name="connsiteY5" fmla="*/ 151388 h 5744386"/>
                  <a:gd name="connsiteX6" fmla="*/ 6496493 w 7611511"/>
                  <a:gd name="connsiteY6" fmla="*/ 157410 h 5744386"/>
                  <a:gd name="connsiteX7" fmla="*/ 6474739 w 7611511"/>
                  <a:gd name="connsiteY7" fmla="*/ 163432 h 5744386"/>
                  <a:gd name="connsiteX8" fmla="*/ 6463861 w 7611511"/>
                  <a:gd name="connsiteY8" fmla="*/ 166276 h 5744386"/>
                  <a:gd name="connsiteX9" fmla="*/ 6453319 w 7611511"/>
                  <a:gd name="connsiteY9" fmla="*/ 170458 h 5744386"/>
                  <a:gd name="connsiteX10" fmla="*/ 6305385 w 7611511"/>
                  <a:gd name="connsiteY10" fmla="*/ 244061 h 5744386"/>
                  <a:gd name="connsiteX11" fmla="*/ 6261374 w 7611511"/>
                  <a:gd name="connsiteY11" fmla="*/ 276513 h 5744386"/>
                  <a:gd name="connsiteX12" fmla="*/ 6245811 w 7611511"/>
                  <a:gd name="connsiteY12" fmla="*/ 290230 h 5744386"/>
                  <a:gd name="connsiteX13" fmla="*/ 6230080 w 7611511"/>
                  <a:gd name="connsiteY13" fmla="*/ 303780 h 5744386"/>
                  <a:gd name="connsiteX14" fmla="*/ 6221713 w 7611511"/>
                  <a:gd name="connsiteY14" fmla="*/ 310973 h 5744386"/>
                  <a:gd name="connsiteX15" fmla="*/ 6212844 w 7611511"/>
                  <a:gd name="connsiteY15" fmla="*/ 320341 h 5744386"/>
                  <a:gd name="connsiteX16" fmla="*/ 6190587 w 7611511"/>
                  <a:gd name="connsiteY16" fmla="*/ 342422 h 5744386"/>
                  <a:gd name="connsiteX17" fmla="*/ 6095200 w 7611511"/>
                  <a:gd name="connsiteY17" fmla="*/ 477751 h 5744386"/>
                  <a:gd name="connsiteX18" fmla="*/ 6075789 w 7611511"/>
                  <a:gd name="connsiteY18" fmla="*/ 518233 h 5744386"/>
                  <a:gd name="connsiteX19" fmla="*/ 6066585 w 7611511"/>
                  <a:gd name="connsiteY19" fmla="*/ 538306 h 5744386"/>
                  <a:gd name="connsiteX20" fmla="*/ 6059389 w 7611511"/>
                  <a:gd name="connsiteY20" fmla="*/ 558547 h 5744386"/>
                  <a:gd name="connsiteX21" fmla="*/ 6046168 w 7611511"/>
                  <a:gd name="connsiteY21" fmla="*/ 597021 h 5744386"/>
                  <a:gd name="connsiteX22" fmla="*/ 6037634 w 7611511"/>
                  <a:gd name="connsiteY22" fmla="*/ 632485 h 5744386"/>
                  <a:gd name="connsiteX23" fmla="*/ 6027760 w 7611511"/>
                  <a:gd name="connsiteY23" fmla="*/ 686182 h 5744386"/>
                  <a:gd name="connsiteX24" fmla="*/ 6024414 w 7611511"/>
                  <a:gd name="connsiteY24" fmla="*/ 706590 h 5744386"/>
                  <a:gd name="connsiteX25" fmla="*/ 6024414 w 7611511"/>
                  <a:gd name="connsiteY25" fmla="*/ 712110 h 5744386"/>
                  <a:gd name="connsiteX26" fmla="*/ 6023577 w 7611511"/>
                  <a:gd name="connsiteY26" fmla="*/ 727500 h 5744386"/>
                  <a:gd name="connsiteX27" fmla="*/ 6022238 w 7611511"/>
                  <a:gd name="connsiteY27" fmla="*/ 751253 h 5744386"/>
                  <a:gd name="connsiteX28" fmla="*/ 6021067 w 7611511"/>
                  <a:gd name="connsiteY28" fmla="*/ 765974 h 5744386"/>
                  <a:gd name="connsiteX29" fmla="*/ 6021067 w 7611511"/>
                  <a:gd name="connsiteY29" fmla="*/ 788557 h 5744386"/>
                  <a:gd name="connsiteX30" fmla="*/ 6017553 w 7611511"/>
                  <a:gd name="connsiteY30" fmla="*/ 1029774 h 5744386"/>
                  <a:gd name="connsiteX31" fmla="*/ 6015712 w 7611511"/>
                  <a:gd name="connsiteY31" fmla="*/ 1158747 h 5744386"/>
                  <a:gd name="connsiteX32" fmla="*/ 6015712 w 7611511"/>
                  <a:gd name="connsiteY32" fmla="*/ 1217964 h 5744386"/>
                  <a:gd name="connsiteX33" fmla="*/ 6015712 w 7611511"/>
                  <a:gd name="connsiteY33" fmla="*/ 1232685 h 5744386"/>
                  <a:gd name="connsiteX34" fmla="*/ 6014875 w 7611511"/>
                  <a:gd name="connsiteY34" fmla="*/ 1250416 h 5744386"/>
                  <a:gd name="connsiteX35" fmla="*/ 6012867 w 7611511"/>
                  <a:gd name="connsiteY35" fmla="*/ 1283872 h 5744386"/>
                  <a:gd name="connsiteX36" fmla="*/ 6008851 w 7611511"/>
                  <a:gd name="connsiteY36" fmla="*/ 1342420 h 5744386"/>
                  <a:gd name="connsiteX37" fmla="*/ 6002492 w 7611511"/>
                  <a:gd name="connsiteY37" fmla="*/ 1387418 h 5744386"/>
                  <a:gd name="connsiteX38" fmla="*/ 5996133 w 7611511"/>
                  <a:gd name="connsiteY38" fmla="*/ 1426562 h 5744386"/>
                  <a:gd name="connsiteX39" fmla="*/ 5989439 w 7611511"/>
                  <a:gd name="connsiteY39" fmla="*/ 1465538 h 5744386"/>
                  <a:gd name="connsiteX40" fmla="*/ 5963166 w 7611511"/>
                  <a:gd name="connsiteY40" fmla="*/ 1565906 h 5744386"/>
                  <a:gd name="connsiteX41" fmla="*/ 5952790 w 7611511"/>
                  <a:gd name="connsiteY41" fmla="*/ 1598023 h 5744386"/>
                  <a:gd name="connsiteX42" fmla="*/ 5940574 w 7611511"/>
                  <a:gd name="connsiteY42" fmla="*/ 1631479 h 5744386"/>
                  <a:gd name="connsiteX43" fmla="*/ 5927187 w 7611511"/>
                  <a:gd name="connsiteY43" fmla="*/ 1667277 h 5744386"/>
                  <a:gd name="connsiteX44" fmla="*/ 5911958 w 7611511"/>
                  <a:gd name="connsiteY44" fmla="*/ 1703912 h 5744386"/>
                  <a:gd name="connsiteX45" fmla="*/ 5875812 w 7611511"/>
                  <a:gd name="connsiteY45" fmla="*/ 1778853 h 5744386"/>
                  <a:gd name="connsiteX46" fmla="*/ 5855061 w 7611511"/>
                  <a:gd name="connsiteY46" fmla="*/ 1816324 h 5744386"/>
                  <a:gd name="connsiteX47" fmla="*/ 5832971 w 7611511"/>
                  <a:gd name="connsiteY47" fmla="*/ 1853292 h 5744386"/>
                  <a:gd name="connsiteX48" fmla="*/ 5810380 w 7611511"/>
                  <a:gd name="connsiteY48" fmla="*/ 1890094 h 5744386"/>
                  <a:gd name="connsiteX49" fmla="*/ 5785278 w 7611511"/>
                  <a:gd name="connsiteY49" fmla="*/ 1924554 h 5744386"/>
                  <a:gd name="connsiteX50" fmla="*/ 5735075 w 7611511"/>
                  <a:gd name="connsiteY50" fmla="*/ 1991465 h 5744386"/>
                  <a:gd name="connsiteX51" fmla="*/ 5634668 w 7611511"/>
                  <a:gd name="connsiteY51" fmla="*/ 2098692 h 5744386"/>
                  <a:gd name="connsiteX52" fmla="*/ 5591493 w 7611511"/>
                  <a:gd name="connsiteY52" fmla="*/ 2138672 h 5744386"/>
                  <a:gd name="connsiteX53" fmla="*/ 5556183 w 7611511"/>
                  <a:gd name="connsiteY53" fmla="*/ 2167276 h 5744386"/>
                  <a:gd name="connsiteX54" fmla="*/ 5525057 w 7611511"/>
                  <a:gd name="connsiteY54" fmla="*/ 2191532 h 5744386"/>
                  <a:gd name="connsiteX55" fmla="*/ 5491421 w 7611511"/>
                  <a:gd name="connsiteY55" fmla="*/ 2215955 h 5744386"/>
                  <a:gd name="connsiteX56" fmla="*/ 5403397 w 7611511"/>
                  <a:gd name="connsiteY56" fmla="*/ 2271826 h 5744386"/>
                  <a:gd name="connsiteX57" fmla="*/ 5341814 w 7611511"/>
                  <a:gd name="connsiteY57" fmla="*/ 2305282 h 5744386"/>
                  <a:gd name="connsiteX58" fmla="*/ 5271529 w 7611511"/>
                  <a:gd name="connsiteY58" fmla="*/ 2338738 h 5744386"/>
                  <a:gd name="connsiteX59" fmla="*/ 5194049 w 7611511"/>
                  <a:gd name="connsiteY59" fmla="*/ 2369183 h 5744386"/>
                  <a:gd name="connsiteX60" fmla="*/ 5111715 w 7611511"/>
                  <a:gd name="connsiteY60" fmla="*/ 2394275 h 5744386"/>
                  <a:gd name="connsiteX61" fmla="*/ 5070213 w 7611511"/>
                  <a:gd name="connsiteY61" fmla="*/ 2405817 h 5744386"/>
                  <a:gd name="connsiteX62" fmla="*/ 5028210 w 7611511"/>
                  <a:gd name="connsiteY62" fmla="*/ 2413847 h 5744386"/>
                  <a:gd name="connsiteX63" fmla="*/ 4946211 w 7611511"/>
                  <a:gd name="connsiteY63" fmla="*/ 2428065 h 5744386"/>
                  <a:gd name="connsiteX64" fmla="*/ 4868563 w 7611511"/>
                  <a:gd name="connsiteY64" fmla="*/ 2433419 h 5744386"/>
                  <a:gd name="connsiteX65" fmla="*/ 4833086 w 7611511"/>
                  <a:gd name="connsiteY65" fmla="*/ 2436095 h 5744386"/>
                  <a:gd name="connsiteX66" fmla="*/ 4807482 w 7611511"/>
                  <a:gd name="connsiteY66" fmla="*/ 2437099 h 5744386"/>
                  <a:gd name="connsiteX67" fmla="*/ 4697871 w 7611511"/>
                  <a:gd name="connsiteY67" fmla="*/ 2441448 h 5744386"/>
                  <a:gd name="connsiteX68" fmla="*/ 3996362 w 7611511"/>
                  <a:gd name="connsiteY68" fmla="*/ 2468380 h 5744386"/>
                  <a:gd name="connsiteX69" fmla="*/ 3966072 w 7611511"/>
                  <a:gd name="connsiteY69" fmla="*/ 2469551 h 5744386"/>
                  <a:gd name="connsiteX70" fmla="*/ 3910848 w 7611511"/>
                  <a:gd name="connsiteY70" fmla="*/ 2474235 h 5744386"/>
                  <a:gd name="connsiteX71" fmla="*/ 3750700 w 7611511"/>
                  <a:gd name="connsiteY71" fmla="*/ 2515386 h 5744386"/>
                  <a:gd name="connsiteX72" fmla="*/ 3709700 w 7611511"/>
                  <a:gd name="connsiteY72" fmla="*/ 2533786 h 5744386"/>
                  <a:gd name="connsiteX73" fmla="*/ 3689619 w 7611511"/>
                  <a:gd name="connsiteY73" fmla="*/ 2542987 h 5744386"/>
                  <a:gd name="connsiteX74" fmla="*/ 3671043 w 7611511"/>
                  <a:gd name="connsiteY74" fmla="*/ 2554027 h 5744386"/>
                  <a:gd name="connsiteX75" fmla="*/ 3636068 w 7611511"/>
                  <a:gd name="connsiteY75" fmla="*/ 2574770 h 5744386"/>
                  <a:gd name="connsiteX76" fmla="*/ 3606281 w 7611511"/>
                  <a:gd name="connsiteY76" fmla="*/ 2596182 h 5744386"/>
                  <a:gd name="connsiteX77" fmla="*/ 3592893 w 7611511"/>
                  <a:gd name="connsiteY77" fmla="*/ 2605382 h 5744386"/>
                  <a:gd name="connsiteX78" fmla="*/ 3581848 w 7611511"/>
                  <a:gd name="connsiteY78" fmla="*/ 2615084 h 5744386"/>
                  <a:gd name="connsiteX79" fmla="*/ 3563775 w 7611511"/>
                  <a:gd name="connsiteY79" fmla="*/ 2630641 h 5744386"/>
                  <a:gd name="connsiteX80" fmla="*/ 3551894 w 7611511"/>
                  <a:gd name="connsiteY80" fmla="*/ 2640343 h 5744386"/>
                  <a:gd name="connsiteX81" fmla="*/ 3548045 w 7611511"/>
                  <a:gd name="connsiteY81" fmla="*/ 2644191 h 5744386"/>
                  <a:gd name="connsiteX82" fmla="*/ 3533653 w 7611511"/>
                  <a:gd name="connsiteY82" fmla="*/ 2659079 h 5744386"/>
                  <a:gd name="connsiteX83" fmla="*/ 3496670 w 7611511"/>
                  <a:gd name="connsiteY83" fmla="*/ 2699561 h 5744386"/>
                  <a:gd name="connsiteX84" fmla="*/ 3407308 w 7611511"/>
                  <a:gd name="connsiteY84" fmla="*/ 2838570 h 5744386"/>
                  <a:gd name="connsiteX85" fmla="*/ 3389235 w 7611511"/>
                  <a:gd name="connsiteY85" fmla="*/ 2879721 h 5744386"/>
                  <a:gd name="connsiteX86" fmla="*/ 3374843 w 7611511"/>
                  <a:gd name="connsiteY86" fmla="*/ 2920872 h 5744386"/>
                  <a:gd name="connsiteX87" fmla="*/ 3364468 w 7611511"/>
                  <a:gd name="connsiteY87" fmla="*/ 2960183 h 5744386"/>
                  <a:gd name="connsiteX88" fmla="*/ 3356602 w 7611511"/>
                  <a:gd name="connsiteY88" fmla="*/ 2995980 h 5744386"/>
                  <a:gd name="connsiteX89" fmla="*/ 3351750 w 7611511"/>
                  <a:gd name="connsiteY89" fmla="*/ 3026593 h 5744386"/>
                  <a:gd name="connsiteX90" fmla="*/ 3349574 w 7611511"/>
                  <a:gd name="connsiteY90" fmla="*/ 3039306 h 5744386"/>
                  <a:gd name="connsiteX91" fmla="*/ 3348737 w 7611511"/>
                  <a:gd name="connsiteY91" fmla="*/ 3046499 h 5744386"/>
                  <a:gd name="connsiteX92" fmla="*/ 3348737 w 7611511"/>
                  <a:gd name="connsiteY92" fmla="*/ 3054026 h 5744386"/>
                  <a:gd name="connsiteX93" fmla="*/ 3345390 w 7611511"/>
                  <a:gd name="connsiteY93" fmla="*/ 3083969 h 5744386"/>
                  <a:gd name="connsiteX94" fmla="*/ 3306399 w 7611511"/>
                  <a:gd name="connsiteY94" fmla="*/ 3433417 h 5744386"/>
                  <a:gd name="connsiteX95" fmla="*/ 3230425 w 7611511"/>
                  <a:gd name="connsiteY95" fmla="*/ 3739706 h 5744386"/>
                  <a:gd name="connsiteX96" fmla="*/ 3188421 w 7611511"/>
                  <a:gd name="connsiteY96" fmla="*/ 3835223 h 5744386"/>
                  <a:gd name="connsiteX97" fmla="*/ 3170180 w 7611511"/>
                  <a:gd name="connsiteY97" fmla="*/ 3870351 h 5744386"/>
                  <a:gd name="connsiteX98" fmla="*/ 3151605 w 7611511"/>
                  <a:gd name="connsiteY98" fmla="*/ 3905313 h 5744386"/>
                  <a:gd name="connsiteX99" fmla="*/ 3095712 w 7611511"/>
                  <a:gd name="connsiteY99" fmla="*/ 3993302 h 5744386"/>
                  <a:gd name="connsiteX100" fmla="*/ 2883853 w 7611511"/>
                  <a:gd name="connsiteY100" fmla="*/ 4227494 h 5744386"/>
                  <a:gd name="connsiteX101" fmla="*/ 2748471 w 7611511"/>
                  <a:gd name="connsiteY101" fmla="*/ 4327862 h 5744386"/>
                  <a:gd name="connsiteX102" fmla="*/ 2681533 w 7611511"/>
                  <a:gd name="connsiteY102" fmla="*/ 4367507 h 5744386"/>
                  <a:gd name="connsiteX103" fmla="*/ 2619449 w 7611511"/>
                  <a:gd name="connsiteY103" fmla="*/ 4399290 h 5744386"/>
                  <a:gd name="connsiteX104" fmla="*/ 2523560 w 7611511"/>
                  <a:gd name="connsiteY104" fmla="*/ 4440441 h 5744386"/>
                  <a:gd name="connsiteX105" fmla="*/ 2496283 w 7611511"/>
                  <a:gd name="connsiteY105" fmla="*/ 4450979 h 5744386"/>
                  <a:gd name="connsiteX106" fmla="*/ 2486577 w 7611511"/>
                  <a:gd name="connsiteY106" fmla="*/ 4454493 h 5744386"/>
                  <a:gd name="connsiteX107" fmla="*/ 2448757 w 7611511"/>
                  <a:gd name="connsiteY107" fmla="*/ 4466202 h 5744386"/>
                  <a:gd name="connsiteX108" fmla="*/ 2348350 w 7611511"/>
                  <a:gd name="connsiteY108" fmla="*/ 4492465 h 5744386"/>
                  <a:gd name="connsiteX109" fmla="*/ 2314881 w 7611511"/>
                  <a:gd name="connsiteY109" fmla="*/ 4499491 h 5744386"/>
                  <a:gd name="connsiteX110" fmla="*/ 2298146 w 7611511"/>
                  <a:gd name="connsiteY110" fmla="*/ 4503004 h 5744386"/>
                  <a:gd name="connsiteX111" fmla="*/ 2283420 w 7611511"/>
                  <a:gd name="connsiteY111" fmla="*/ 4505680 h 5744386"/>
                  <a:gd name="connsiteX112" fmla="*/ 2225017 w 7611511"/>
                  <a:gd name="connsiteY112" fmla="*/ 4515550 h 5744386"/>
                  <a:gd name="connsiteX113" fmla="*/ 2098002 w 7611511"/>
                  <a:gd name="connsiteY113" fmla="*/ 4537296 h 5744386"/>
                  <a:gd name="connsiteX114" fmla="*/ 1750929 w 7611511"/>
                  <a:gd name="connsiteY114" fmla="*/ 4596346 h 5744386"/>
                  <a:gd name="connsiteX115" fmla="*/ 1058791 w 7611511"/>
                  <a:gd name="connsiteY115" fmla="*/ 4714278 h 5744386"/>
                  <a:gd name="connsiteX116" fmla="*/ 712722 w 7611511"/>
                  <a:gd name="connsiteY116" fmla="*/ 4773328 h 5744386"/>
                  <a:gd name="connsiteX117" fmla="*/ 648127 w 7611511"/>
                  <a:gd name="connsiteY117" fmla="*/ 4784201 h 5744386"/>
                  <a:gd name="connsiteX118" fmla="*/ 616833 w 7611511"/>
                  <a:gd name="connsiteY118" fmla="*/ 4789554 h 5744386"/>
                  <a:gd name="connsiteX119" fmla="*/ 595748 w 7611511"/>
                  <a:gd name="connsiteY119" fmla="*/ 4794238 h 5744386"/>
                  <a:gd name="connsiteX120" fmla="*/ 520777 w 7611511"/>
                  <a:gd name="connsiteY120" fmla="*/ 4813809 h 5744386"/>
                  <a:gd name="connsiteX121" fmla="*/ 470574 w 7611511"/>
                  <a:gd name="connsiteY121" fmla="*/ 4833549 h 5744386"/>
                  <a:gd name="connsiteX122" fmla="*/ 450660 w 7611511"/>
                  <a:gd name="connsiteY122" fmla="*/ 4842247 h 5744386"/>
                  <a:gd name="connsiteX123" fmla="*/ 431750 w 7611511"/>
                  <a:gd name="connsiteY123" fmla="*/ 4850778 h 5744386"/>
                  <a:gd name="connsiteX124" fmla="*/ 384391 w 7611511"/>
                  <a:gd name="connsiteY124" fmla="*/ 4878045 h 5744386"/>
                  <a:gd name="connsiteX125" fmla="*/ 256372 w 7611511"/>
                  <a:gd name="connsiteY125" fmla="*/ 4983264 h 5744386"/>
                  <a:gd name="connsiteX126" fmla="*/ 159312 w 7611511"/>
                  <a:gd name="connsiteY126" fmla="*/ 5117087 h 5744386"/>
                  <a:gd name="connsiteX127" fmla="*/ 135382 w 7611511"/>
                  <a:gd name="connsiteY127" fmla="*/ 5166100 h 5744386"/>
                  <a:gd name="connsiteX128" fmla="*/ 127349 w 7611511"/>
                  <a:gd name="connsiteY128" fmla="*/ 5185338 h 5744386"/>
                  <a:gd name="connsiteX129" fmla="*/ 125341 w 7611511"/>
                  <a:gd name="connsiteY129" fmla="*/ 5190189 h 5744386"/>
                  <a:gd name="connsiteX130" fmla="*/ 119986 w 7611511"/>
                  <a:gd name="connsiteY130" fmla="*/ 5204575 h 5744386"/>
                  <a:gd name="connsiteX131" fmla="*/ 112958 w 7611511"/>
                  <a:gd name="connsiteY131" fmla="*/ 5226990 h 5744386"/>
                  <a:gd name="connsiteX132" fmla="*/ 104256 w 7611511"/>
                  <a:gd name="connsiteY132" fmla="*/ 5256599 h 5744386"/>
                  <a:gd name="connsiteX133" fmla="*/ 95052 w 7611511"/>
                  <a:gd name="connsiteY133" fmla="*/ 5292731 h 5744386"/>
                  <a:gd name="connsiteX134" fmla="*/ 82836 w 7611511"/>
                  <a:gd name="connsiteY134" fmla="*/ 5350777 h 5744386"/>
                  <a:gd name="connsiteX135" fmla="*/ 56395 w 7611511"/>
                  <a:gd name="connsiteY135" fmla="*/ 5476739 h 5744386"/>
                  <a:gd name="connsiteX136" fmla="*/ 0 w 7611511"/>
                  <a:gd name="connsiteY136" fmla="*/ 5744386 h 5744386"/>
                  <a:gd name="connsiteX137" fmla="*/ 124672 w 7611511"/>
                  <a:gd name="connsiteY137" fmla="*/ 5744386 h 5744386"/>
                  <a:gd name="connsiteX138" fmla="*/ 174875 w 7611511"/>
                  <a:gd name="connsiteY138" fmla="*/ 5501664 h 5744386"/>
                  <a:gd name="connsiteX139" fmla="*/ 201483 w 7611511"/>
                  <a:gd name="connsiteY139" fmla="*/ 5375702 h 5744386"/>
                  <a:gd name="connsiteX140" fmla="*/ 213699 w 7611511"/>
                  <a:gd name="connsiteY140" fmla="*/ 5317656 h 5744386"/>
                  <a:gd name="connsiteX141" fmla="*/ 221230 w 7611511"/>
                  <a:gd name="connsiteY141" fmla="*/ 5288047 h 5744386"/>
                  <a:gd name="connsiteX142" fmla="*/ 228426 w 7611511"/>
                  <a:gd name="connsiteY142" fmla="*/ 5264126 h 5744386"/>
                  <a:gd name="connsiteX143" fmla="*/ 234283 w 7611511"/>
                  <a:gd name="connsiteY143" fmla="*/ 5245726 h 5744386"/>
                  <a:gd name="connsiteX144" fmla="*/ 240474 w 7611511"/>
                  <a:gd name="connsiteY144" fmla="*/ 5230169 h 5744386"/>
                  <a:gd name="connsiteX145" fmla="*/ 247001 w 7611511"/>
                  <a:gd name="connsiteY145" fmla="*/ 5214612 h 5744386"/>
                  <a:gd name="connsiteX146" fmla="*/ 266580 w 7611511"/>
                  <a:gd name="connsiteY146" fmla="*/ 5175468 h 5744386"/>
                  <a:gd name="connsiteX147" fmla="*/ 345232 w 7611511"/>
                  <a:gd name="connsiteY147" fmla="*/ 5066904 h 5744386"/>
                  <a:gd name="connsiteX148" fmla="*/ 448986 w 7611511"/>
                  <a:gd name="connsiteY148" fmla="*/ 4981758 h 5744386"/>
                  <a:gd name="connsiteX149" fmla="*/ 487308 w 7611511"/>
                  <a:gd name="connsiteY149" fmla="*/ 4959677 h 5744386"/>
                  <a:gd name="connsiteX150" fmla="*/ 502704 w 7611511"/>
                  <a:gd name="connsiteY150" fmla="*/ 4952652 h 5744386"/>
                  <a:gd name="connsiteX151" fmla="*/ 517932 w 7611511"/>
                  <a:gd name="connsiteY151" fmla="*/ 4945459 h 5744386"/>
                  <a:gd name="connsiteX152" fmla="*/ 559099 w 7611511"/>
                  <a:gd name="connsiteY152" fmla="*/ 4928731 h 5744386"/>
                  <a:gd name="connsiteX153" fmla="*/ 619845 w 7611511"/>
                  <a:gd name="connsiteY153" fmla="*/ 4913006 h 5744386"/>
                  <a:gd name="connsiteX154" fmla="*/ 636580 w 7611511"/>
                  <a:gd name="connsiteY154" fmla="*/ 4909159 h 5744386"/>
                  <a:gd name="connsiteX155" fmla="*/ 667873 w 7611511"/>
                  <a:gd name="connsiteY155" fmla="*/ 4903806 h 5744386"/>
                  <a:gd name="connsiteX156" fmla="*/ 732468 w 7611511"/>
                  <a:gd name="connsiteY156" fmla="*/ 4892933 h 5744386"/>
                  <a:gd name="connsiteX157" fmla="*/ 1078537 w 7611511"/>
                  <a:gd name="connsiteY157" fmla="*/ 4833883 h 5744386"/>
                  <a:gd name="connsiteX158" fmla="*/ 1770508 w 7611511"/>
                  <a:gd name="connsiteY158" fmla="*/ 4715951 h 5744386"/>
                  <a:gd name="connsiteX159" fmla="*/ 2117414 w 7611511"/>
                  <a:gd name="connsiteY159" fmla="*/ 4658239 h 5744386"/>
                  <a:gd name="connsiteX160" fmla="*/ 2244429 w 7611511"/>
                  <a:gd name="connsiteY160" fmla="*/ 4636493 h 5744386"/>
                  <a:gd name="connsiteX161" fmla="*/ 2303000 w 7611511"/>
                  <a:gd name="connsiteY161" fmla="*/ 4626623 h 5744386"/>
                  <a:gd name="connsiteX162" fmla="*/ 2309861 w 7611511"/>
                  <a:gd name="connsiteY162" fmla="*/ 4625453 h 5744386"/>
                  <a:gd name="connsiteX163" fmla="*/ 2318061 w 7611511"/>
                  <a:gd name="connsiteY163" fmla="*/ 4623947 h 5744386"/>
                  <a:gd name="connsiteX164" fmla="*/ 2337138 w 7611511"/>
                  <a:gd name="connsiteY164" fmla="*/ 4619932 h 5744386"/>
                  <a:gd name="connsiteX165" fmla="*/ 2373284 w 7611511"/>
                  <a:gd name="connsiteY165" fmla="*/ 4612405 h 5744386"/>
                  <a:gd name="connsiteX166" fmla="*/ 2484234 w 7611511"/>
                  <a:gd name="connsiteY166" fmla="*/ 4583465 h 5744386"/>
                  <a:gd name="connsiteX167" fmla="*/ 2525735 w 7611511"/>
                  <a:gd name="connsiteY167" fmla="*/ 4570585 h 5744386"/>
                  <a:gd name="connsiteX168" fmla="*/ 2536446 w 7611511"/>
                  <a:gd name="connsiteY168" fmla="*/ 4566737 h 5744386"/>
                  <a:gd name="connsiteX169" fmla="*/ 2566400 w 7611511"/>
                  <a:gd name="connsiteY169" fmla="*/ 4555195 h 5744386"/>
                  <a:gd name="connsiteX170" fmla="*/ 2671827 w 7611511"/>
                  <a:gd name="connsiteY170" fmla="*/ 4509862 h 5744386"/>
                  <a:gd name="connsiteX171" fmla="*/ 2740272 w 7611511"/>
                  <a:gd name="connsiteY171" fmla="*/ 4475068 h 5744386"/>
                  <a:gd name="connsiteX172" fmla="*/ 2813736 w 7611511"/>
                  <a:gd name="connsiteY172" fmla="*/ 4431240 h 5744386"/>
                  <a:gd name="connsiteX173" fmla="*/ 2962673 w 7611511"/>
                  <a:gd name="connsiteY173" fmla="*/ 4320334 h 5744386"/>
                  <a:gd name="connsiteX174" fmla="*/ 3195115 w 7611511"/>
                  <a:gd name="connsiteY174" fmla="*/ 4062891 h 5744386"/>
                  <a:gd name="connsiteX175" fmla="*/ 3256530 w 7611511"/>
                  <a:gd name="connsiteY175" fmla="*/ 3966035 h 5744386"/>
                  <a:gd name="connsiteX176" fmla="*/ 3277114 w 7611511"/>
                  <a:gd name="connsiteY176" fmla="*/ 3927728 h 5744386"/>
                  <a:gd name="connsiteX177" fmla="*/ 3297195 w 7611511"/>
                  <a:gd name="connsiteY177" fmla="*/ 3889087 h 5744386"/>
                  <a:gd name="connsiteX178" fmla="*/ 3343382 w 7611511"/>
                  <a:gd name="connsiteY178" fmla="*/ 3784035 h 5744386"/>
                  <a:gd name="connsiteX179" fmla="*/ 3427055 w 7611511"/>
                  <a:gd name="connsiteY179" fmla="*/ 3447301 h 5744386"/>
                  <a:gd name="connsiteX180" fmla="*/ 3466046 w 7611511"/>
                  <a:gd name="connsiteY180" fmla="*/ 3097352 h 5744386"/>
                  <a:gd name="connsiteX181" fmla="*/ 3469393 w 7611511"/>
                  <a:gd name="connsiteY181" fmla="*/ 3067409 h 5744386"/>
                  <a:gd name="connsiteX182" fmla="*/ 3469393 w 7611511"/>
                  <a:gd name="connsiteY182" fmla="*/ 3059881 h 5744386"/>
                  <a:gd name="connsiteX183" fmla="*/ 3470397 w 7611511"/>
                  <a:gd name="connsiteY183" fmla="*/ 3053190 h 5744386"/>
                  <a:gd name="connsiteX184" fmla="*/ 3472238 w 7611511"/>
                  <a:gd name="connsiteY184" fmla="*/ 3042819 h 5744386"/>
                  <a:gd name="connsiteX185" fmla="*/ 3476087 w 7611511"/>
                  <a:gd name="connsiteY185" fmla="*/ 3017894 h 5744386"/>
                  <a:gd name="connsiteX186" fmla="*/ 3482613 w 7611511"/>
                  <a:gd name="connsiteY186" fmla="*/ 2989122 h 5744386"/>
                  <a:gd name="connsiteX187" fmla="*/ 3490813 w 7611511"/>
                  <a:gd name="connsiteY187" fmla="*/ 2957171 h 5744386"/>
                  <a:gd name="connsiteX188" fmla="*/ 3502527 w 7611511"/>
                  <a:gd name="connsiteY188" fmla="*/ 2923715 h 5744386"/>
                  <a:gd name="connsiteX189" fmla="*/ 3517254 w 7611511"/>
                  <a:gd name="connsiteY189" fmla="*/ 2890259 h 5744386"/>
                  <a:gd name="connsiteX190" fmla="*/ 3589547 w 7611511"/>
                  <a:gd name="connsiteY190" fmla="*/ 2777513 h 5744386"/>
                  <a:gd name="connsiteX191" fmla="*/ 3619501 w 7611511"/>
                  <a:gd name="connsiteY191" fmla="*/ 2744057 h 5744386"/>
                  <a:gd name="connsiteX192" fmla="*/ 3631215 w 7611511"/>
                  <a:gd name="connsiteY192" fmla="*/ 2731846 h 5744386"/>
                  <a:gd name="connsiteX193" fmla="*/ 3634227 w 7611511"/>
                  <a:gd name="connsiteY193" fmla="*/ 2728835 h 5744386"/>
                  <a:gd name="connsiteX194" fmla="*/ 3643934 w 7611511"/>
                  <a:gd name="connsiteY194" fmla="*/ 2720972 h 5744386"/>
                  <a:gd name="connsiteX195" fmla="*/ 3658660 w 7611511"/>
                  <a:gd name="connsiteY195" fmla="*/ 2708259 h 5744386"/>
                  <a:gd name="connsiteX196" fmla="*/ 3667529 w 7611511"/>
                  <a:gd name="connsiteY196" fmla="*/ 2700397 h 5744386"/>
                  <a:gd name="connsiteX197" fmla="*/ 3678407 w 7611511"/>
                  <a:gd name="connsiteY197" fmla="*/ 2693037 h 5744386"/>
                  <a:gd name="connsiteX198" fmla="*/ 3702504 w 7611511"/>
                  <a:gd name="connsiteY198" fmla="*/ 2676309 h 5744386"/>
                  <a:gd name="connsiteX199" fmla="*/ 3730953 w 7611511"/>
                  <a:gd name="connsiteY199" fmla="*/ 2659581 h 5744386"/>
                  <a:gd name="connsiteX200" fmla="*/ 3746014 w 7611511"/>
                  <a:gd name="connsiteY200" fmla="*/ 2650715 h 5744386"/>
                  <a:gd name="connsiteX201" fmla="*/ 3762749 w 7611511"/>
                  <a:gd name="connsiteY201" fmla="*/ 2643355 h 5744386"/>
                  <a:gd name="connsiteX202" fmla="*/ 3796218 w 7611511"/>
                  <a:gd name="connsiteY202" fmla="*/ 2628467 h 5744386"/>
                  <a:gd name="connsiteX203" fmla="*/ 3925910 w 7611511"/>
                  <a:gd name="connsiteY203" fmla="*/ 2595011 h 5744386"/>
                  <a:gd name="connsiteX204" fmla="*/ 3971260 w 7611511"/>
                  <a:gd name="connsiteY204" fmla="*/ 2591163 h 5744386"/>
                  <a:gd name="connsiteX205" fmla="*/ 4001382 w 7611511"/>
                  <a:gd name="connsiteY205" fmla="*/ 2589992 h 5744386"/>
                  <a:gd name="connsiteX206" fmla="*/ 4702892 w 7611511"/>
                  <a:gd name="connsiteY206" fmla="*/ 2562893 h 5744386"/>
                  <a:gd name="connsiteX207" fmla="*/ 4812502 w 7611511"/>
                  <a:gd name="connsiteY207" fmla="*/ 2558711 h 5744386"/>
                  <a:gd name="connsiteX208" fmla="*/ 4838106 w 7611511"/>
                  <a:gd name="connsiteY208" fmla="*/ 2557707 h 5744386"/>
                  <a:gd name="connsiteX209" fmla="*/ 4876930 w 7611511"/>
                  <a:gd name="connsiteY209" fmla="*/ 2554864 h 5744386"/>
                  <a:gd name="connsiteX210" fmla="*/ 4961941 w 7611511"/>
                  <a:gd name="connsiteY210" fmla="*/ 2547169 h 5744386"/>
                  <a:gd name="connsiteX211" fmla="*/ 5051973 w 7611511"/>
                  <a:gd name="connsiteY211" fmla="*/ 2531612 h 5744386"/>
                  <a:gd name="connsiteX212" fmla="*/ 5098160 w 7611511"/>
                  <a:gd name="connsiteY212" fmla="*/ 2522579 h 5744386"/>
                  <a:gd name="connsiteX213" fmla="*/ 5144013 w 7611511"/>
                  <a:gd name="connsiteY213" fmla="*/ 2509866 h 5744386"/>
                  <a:gd name="connsiteX214" fmla="*/ 5234379 w 7611511"/>
                  <a:gd name="connsiteY214" fmla="*/ 2482431 h 5744386"/>
                  <a:gd name="connsiteX215" fmla="*/ 5319725 w 7611511"/>
                  <a:gd name="connsiteY215" fmla="*/ 2448975 h 5744386"/>
                  <a:gd name="connsiteX216" fmla="*/ 5397038 w 7611511"/>
                  <a:gd name="connsiteY216" fmla="*/ 2412341 h 5744386"/>
                  <a:gd name="connsiteX217" fmla="*/ 5464813 w 7611511"/>
                  <a:gd name="connsiteY217" fmla="*/ 2376376 h 5744386"/>
                  <a:gd name="connsiteX218" fmla="*/ 5561538 w 7611511"/>
                  <a:gd name="connsiteY218" fmla="*/ 2314817 h 5744386"/>
                  <a:gd name="connsiteX219" fmla="*/ 5596179 w 7611511"/>
                  <a:gd name="connsiteY219" fmla="*/ 2288554 h 5744386"/>
                  <a:gd name="connsiteX220" fmla="*/ 5630652 w 7611511"/>
                  <a:gd name="connsiteY220" fmla="*/ 2261957 h 5744386"/>
                  <a:gd name="connsiteX221" fmla="*/ 5669308 w 7611511"/>
                  <a:gd name="connsiteY221" fmla="*/ 2230508 h 5744386"/>
                  <a:gd name="connsiteX222" fmla="*/ 5716667 w 7611511"/>
                  <a:gd name="connsiteY222" fmla="*/ 2186514 h 5744386"/>
                  <a:gd name="connsiteX223" fmla="*/ 5827449 w 7611511"/>
                  <a:gd name="connsiteY223" fmla="*/ 2068581 h 5744386"/>
                  <a:gd name="connsiteX224" fmla="*/ 5882840 w 7611511"/>
                  <a:gd name="connsiteY224" fmla="*/ 1995982 h 5744386"/>
                  <a:gd name="connsiteX225" fmla="*/ 5910285 w 7611511"/>
                  <a:gd name="connsiteY225" fmla="*/ 1957842 h 5744386"/>
                  <a:gd name="connsiteX226" fmla="*/ 5935052 w 7611511"/>
                  <a:gd name="connsiteY226" fmla="*/ 1917528 h 5744386"/>
                  <a:gd name="connsiteX227" fmla="*/ 5959484 w 7611511"/>
                  <a:gd name="connsiteY227" fmla="*/ 1876879 h 5744386"/>
                  <a:gd name="connsiteX228" fmla="*/ 5982243 w 7611511"/>
                  <a:gd name="connsiteY228" fmla="*/ 1835728 h 5744386"/>
                  <a:gd name="connsiteX229" fmla="*/ 6021904 w 7611511"/>
                  <a:gd name="connsiteY229" fmla="*/ 1753259 h 5744386"/>
                  <a:gd name="connsiteX230" fmla="*/ 6038638 w 7611511"/>
                  <a:gd name="connsiteY230" fmla="*/ 1712945 h 5744386"/>
                  <a:gd name="connsiteX231" fmla="*/ 6053364 w 7611511"/>
                  <a:gd name="connsiteY231" fmla="*/ 1673634 h 5744386"/>
                  <a:gd name="connsiteX232" fmla="*/ 6066752 w 7611511"/>
                  <a:gd name="connsiteY232" fmla="*/ 1636331 h 5744386"/>
                  <a:gd name="connsiteX233" fmla="*/ 6078131 w 7611511"/>
                  <a:gd name="connsiteY233" fmla="*/ 1601035 h 5744386"/>
                  <a:gd name="connsiteX234" fmla="*/ 6107082 w 7611511"/>
                  <a:gd name="connsiteY234" fmla="*/ 1489961 h 5744386"/>
                  <a:gd name="connsiteX235" fmla="*/ 6114445 w 7611511"/>
                  <a:gd name="connsiteY235" fmla="*/ 1446970 h 5744386"/>
                  <a:gd name="connsiteX236" fmla="*/ 6121474 w 7611511"/>
                  <a:gd name="connsiteY236" fmla="*/ 1403979 h 5744386"/>
                  <a:gd name="connsiteX237" fmla="*/ 6128335 w 7611511"/>
                  <a:gd name="connsiteY237" fmla="*/ 1353795 h 5744386"/>
                  <a:gd name="connsiteX238" fmla="*/ 6132853 w 7611511"/>
                  <a:gd name="connsiteY238" fmla="*/ 1289392 h 5744386"/>
                  <a:gd name="connsiteX239" fmla="*/ 6135029 w 7611511"/>
                  <a:gd name="connsiteY239" fmla="*/ 1252591 h 5744386"/>
                  <a:gd name="connsiteX240" fmla="*/ 6136033 w 7611511"/>
                  <a:gd name="connsiteY240" fmla="*/ 1233186 h 5744386"/>
                  <a:gd name="connsiteX241" fmla="*/ 6136033 w 7611511"/>
                  <a:gd name="connsiteY241" fmla="*/ 1218131 h 5744386"/>
                  <a:gd name="connsiteX242" fmla="*/ 6136870 w 7611511"/>
                  <a:gd name="connsiteY242" fmla="*/ 1158747 h 5744386"/>
                  <a:gd name="connsiteX243" fmla="*/ 6138710 w 7611511"/>
                  <a:gd name="connsiteY243" fmla="*/ 1029941 h 5744386"/>
                  <a:gd name="connsiteX244" fmla="*/ 6142392 w 7611511"/>
                  <a:gd name="connsiteY244" fmla="*/ 788724 h 5744386"/>
                  <a:gd name="connsiteX245" fmla="*/ 6142392 w 7611511"/>
                  <a:gd name="connsiteY245" fmla="*/ 776680 h 5744386"/>
                  <a:gd name="connsiteX246" fmla="*/ 6142392 w 7611511"/>
                  <a:gd name="connsiteY246" fmla="*/ 766476 h 5744386"/>
                  <a:gd name="connsiteX247" fmla="*/ 6143396 w 7611511"/>
                  <a:gd name="connsiteY247" fmla="*/ 754599 h 5744386"/>
                  <a:gd name="connsiteX248" fmla="*/ 6144735 w 7611511"/>
                  <a:gd name="connsiteY248" fmla="*/ 735195 h 5744386"/>
                  <a:gd name="connsiteX249" fmla="*/ 6145571 w 7611511"/>
                  <a:gd name="connsiteY249" fmla="*/ 718467 h 5744386"/>
                  <a:gd name="connsiteX250" fmla="*/ 6148416 w 7611511"/>
                  <a:gd name="connsiteY250" fmla="*/ 701739 h 5744386"/>
                  <a:gd name="connsiteX251" fmla="*/ 6156449 w 7611511"/>
                  <a:gd name="connsiteY251" fmla="*/ 658246 h 5744386"/>
                  <a:gd name="connsiteX252" fmla="*/ 6163142 w 7611511"/>
                  <a:gd name="connsiteY252" fmla="*/ 629641 h 5744386"/>
                  <a:gd name="connsiteX253" fmla="*/ 6174020 w 7611511"/>
                  <a:gd name="connsiteY253" fmla="*/ 598527 h 5744386"/>
                  <a:gd name="connsiteX254" fmla="*/ 6179710 w 7611511"/>
                  <a:gd name="connsiteY254" fmla="*/ 581799 h 5744386"/>
                  <a:gd name="connsiteX255" fmla="*/ 6187240 w 7611511"/>
                  <a:gd name="connsiteY255" fmla="*/ 565071 h 5744386"/>
                  <a:gd name="connsiteX256" fmla="*/ 6202971 w 7611511"/>
                  <a:gd name="connsiteY256" fmla="*/ 531615 h 5744386"/>
                  <a:gd name="connsiteX257" fmla="*/ 6280284 w 7611511"/>
                  <a:gd name="connsiteY257" fmla="*/ 421880 h 5744386"/>
                  <a:gd name="connsiteX258" fmla="*/ 6297018 w 7611511"/>
                  <a:gd name="connsiteY258" fmla="*/ 403981 h 5744386"/>
                  <a:gd name="connsiteX259" fmla="*/ 6304047 w 7611511"/>
                  <a:gd name="connsiteY259" fmla="*/ 396118 h 5744386"/>
                  <a:gd name="connsiteX260" fmla="*/ 6310908 w 7611511"/>
                  <a:gd name="connsiteY260" fmla="*/ 390431 h 5744386"/>
                  <a:gd name="connsiteX261" fmla="*/ 6323793 w 7611511"/>
                  <a:gd name="connsiteY261" fmla="*/ 379558 h 5744386"/>
                  <a:gd name="connsiteX262" fmla="*/ 6336344 w 7611511"/>
                  <a:gd name="connsiteY262" fmla="*/ 368350 h 5744386"/>
                  <a:gd name="connsiteX263" fmla="*/ 6371989 w 7611511"/>
                  <a:gd name="connsiteY263" fmla="*/ 342087 h 5744386"/>
                  <a:gd name="connsiteX264" fmla="*/ 6397258 w 7611511"/>
                  <a:gd name="connsiteY264" fmla="*/ 326697 h 5744386"/>
                  <a:gd name="connsiteX265" fmla="*/ 6426041 w 7611511"/>
                  <a:gd name="connsiteY265" fmla="*/ 309969 h 5744386"/>
                  <a:gd name="connsiteX266" fmla="*/ 6457669 w 7611511"/>
                  <a:gd name="connsiteY266" fmla="*/ 294412 h 5744386"/>
                  <a:gd name="connsiteX267" fmla="*/ 6491138 w 7611511"/>
                  <a:gd name="connsiteY267" fmla="*/ 281866 h 5744386"/>
                  <a:gd name="connsiteX268" fmla="*/ 6499673 w 7611511"/>
                  <a:gd name="connsiteY268" fmla="*/ 278353 h 5744386"/>
                  <a:gd name="connsiteX269" fmla="*/ 6508542 w 7611511"/>
                  <a:gd name="connsiteY269" fmla="*/ 276179 h 5744386"/>
                  <a:gd name="connsiteX270" fmla="*/ 6526113 w 7611511"/>
                  <a:gd name="connsiteY270" fmla="*/ 271495 h 5744386"/>
                  <a:gd name="connsiteX271" fmla="*/ 6542848 w 7611511"/>
                  <a:gd name="connsiteY271" fmla="*/ 266309 h 5744386"/>
                  <a:gd name="connsiteX272" fmla="*/ 6559582 w 7611511"/>
                  <a:gd name="connsiteY272" fmla="*/ 263298 h 5744386"/>
                  <a:gd name="connsiteX273" fmla="*/ 6593051 w 7611511"/>
                  <a:gd name="connsiteY273" fmla="*/ 256942 h 5744386"/>
                  <a:gd name="connsiteX274" fmla="*/ 6645598 w 7611511"/>
                  <a:gd name="connsiteY274" fmla="*/ 249916 h 5744386"/>
                  <a:gd name="connsiteX275" fmla="*/ 6754372 w 7611511"/>
                  <a:gd name="connsiteY275" fmla="*/ 235195 h 5744386"/>
                  <a:gd name="connsiteX276" fmla="*/ 7450191 w 7611511"/>
                  <a:gd name="connsiteY276" fmla="*/ 141686 h 5744386"/>
                  <a:gd name="connsiteX277" fmla="*/ 7611512 w 7611511"/>
                  <a:gd name="connsiteY277" fmla="*/ 120107 h 5744386"/>
                  <a:gd name="connsiteX278" fmla="*/ 7611512 w 7611511"/>
                  <a:gd name="connsiteY278" fmla="*/ 0 h 57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</a:cxnLst>
                <a:rect l="l" t="t" r="r" b="b"/>
                <a:pathLst>
                  <a:path w="7611511" h="5744386">
                    <a:moveTo>
                      <a:pt x="7436470" y="24590"/>
                    </a:moveTo>
                    <a:lnTo>
                      <a:pt x="6740649" y="118267"/>
                    </a:lnTo>
                    <a:lnTo>
                      <a:pt x="6631875" y="132820"/>
                    </a:lnTo>
                    <a:lnTo>
                      <a:pt x="6579329" y="139846"/>
                    </a:lnTo>
                    <a:cubicBezTo>
                      <a:pt x="6566276" y="142522"/>
                      <a:pt x="6552889" y="145032"/>
                      <a:pt x="6538832" y="147373"/>
                    </a:cubicBezTo>
                    <a:cubicBezTo>
                      <a:pt x="6531970" y="148879"/>
                      <a:pt x="6524775" y="149381"/>
                      <a:pt x="6517579" y="151388"/>
                    </a:cubicBezTo>
                    <a:lnTo>
                      <a:pt x="6496493" y="157410"/>
                    </a:lnTo>
                    <a:lnTo>
                      <a:pt x="6474739" y="163432"/>
                    </a:lnTo>
                    <a:lnTo>
                      <a:pt x="6463861" y="166276"/>
                    </a:lnTo>
                    <a:lnTo>
                      <a:pt x="6453319" y="170458"/>
                    </a:lnTo>
                    <a:cubicBezTo>
                      <a:pt x="6401090" y="188650"/>
                      <a:pt x="6351389" y="213380"/>
                      <a:pt x="6305385" y="244061"/>
                    </a:cubicBezTo>
                    <a:cubicBezTo>
                      <a:pt x="6287480" y="257778"/>
                      <a:pt x="6271916" y="267982"/>
                      <a:pt x="6261374" y="276513"/>
                    </a:cubicBezTo>
                    <a:lnTo>
                      <a:pt x="6245811" y="290230"/>
                    </a:lnTo>
                    <a:lnTo>
                      <a:pt x="6230080" y="303780"/>
                    </a:lnTo>
                    <a:cubicBezTo>
                      <a:pt x="6227570" y="305955"/>
                      <a:pt x="6224558" y="308129"/>
                      <a:pt x="6221713" y="310973"/>
                    </a:cubicBezTo>
                    <a:lnTo>
                      <a:pt x="6212844" y="320341"/>
                    </a:lnTo>
                    <a:lnTo>
                      <a:pt x="6190587" y="342422"/>
                    </a:lnTo>
                    <a:cubicBezTo>
                      <a:pt x="6153001" y="383156"/>
                      <a:pt x="6120922" y="428656"/>
                      <a:pt x="6095200" y="477751"/>
                    </a:cubicBezTo>
                    <a:cubicBezTo>
                      <a:pt x="6087787" y="490774"/>
                      <a:pt x="6081311" y="504302"/>
                      <a:pt x="6075789" y="518233"/>
                    </a:cubicBezTo>
                    <a:lnTo>
                      <a:pt x="6066585" y="538306"/>
                    </a:lnTo>
                    <a:cubicBezTo>
                      <a:pt x="6063572" y="544997"/>
                      <a:pt x="6061899" y="552023"/>
                      <a:pt x="6059389" y="558547"/>
                    </a:cubicBezTo>
                    <a:cubicBezTo>
                      <a:pt x="6054871" y="571930"/>
                      <a:pt x="6050352" y="584810"/>
                      <a:pt x="6046168" y="597021"/>
                    </a:cubicBezTo>
                    <a:cubicBezTo>
                      <a:pt x="6041985" y="609233"/>
                      <a:pt x="6040311" y="621612"/>
                      <a:pt x="6037634" y="632485"/>
                    </a:cubicBezTo>
                    <a:cubicBezTo>
                      <a:pt x="6033166" y="650150"/>
                      <a:pt x="6029869" y="668087"/>
                      <a:pt x="6027760" y="686182"/>
                    </a:cubicBezTo>
                    <a:lnTo>
                      <a:pt x="6024414" y="706590"/>
                    </a:lnTo>
                    <a:cubicBezTo>
                      <a:pt x="6024196" y="708423"/>
                      <a:pt x="6024196" y="710277"/>
                      <a:pt x="6024414" y="712110"/>
                    </a:cubicBezTo>
                    <a:cubicBezTo>
                      <a:pt x="6024414" y="715623"/>
                      <a:pt x="6024414" y="720809"/>
                      <a:pt x="6023577" y="727500"/>
                    </a:cubicBezTo>
                    <a:cubicBezTo>
                      <a:pt x="6022740" y="734191"/>
                      <a:pt x="6023577" y="742053"/>
                      <a:pt x="6022238" y="751253"/>
                    </a:cubicBezTo>
                    <a:cubicBezTo>
                      <a:pt x="6022238" y="755937"/>
                      <a:pt x="6021402" y="760788"/>
                      <a:pt x="6021067" y="765974"/>
                    </a:cubicBezTo>
                    <a:cubicBezTo>
                      <a:pt x="6020732" y="771160"/>
                      <a:pt x="6021067" y="780862"/>
                      <a:pt x="6021067" y="788557"/>
                    </a:cubicBezTo>
                    <a:cubicBezTo>
                      <a:pt x="6020230" y="854465"/>
                      <a:pt x="6018891" y="942120"/>
                      <a:pt x="6017553" y="1029774"/>
                    </a:cubicBezTo>
                    <a:cubicBezTo>
                      <a:pt x="6017553" y="1073769"/>
                      <a:pt x="6016214" y="1117596"/>
                      <a:pt x="6015712" y="1158747"/>
                    </a:cubicBezTo>
                    <a:cubicBezTo>
                      <a:pt x="6015712" y="1179155"/>
                      <a:pt x="6015712" y="1199061"/>
                      <a:pt x="6015712" y="1217964"/>
                    </a:cubicBezTo>
                    <a:cubicBezTo>
                      <a:pt x="6015712" y="1222982"/>
                      <a:pt x="6015712" y="1226495"/>
                      <a:pt x="6015712" y="1232685"/>
                    </a:cubicBezTo>
                    <a:cubicBezTo>
                      <a:pt x="6015712" y="1238874"/>
                      <a:pt x="6015712" y="1244561"/>
                      <a:pt x="6014875" y="1250416"/>
                    </a:cubicBezTo>
                    <a:cubicBezTo>
                      <a:pt x="6014875" y="1261958"/>
                      <a:pt x="6013537" y="1273166"/>
                      <a:pt x="6012867" y="1283872"/>
                    </a:cubicBezTo>
                    <a:cubicBezTo>
                      <a:pt x="6011361" y="1305284"/>
                      <a:pt x="6010022" y="1325023"/>
                      <a:pt x="6008851" y="1342420"/>
                    </a:cubicBezTo>
                    <a:cubicBezTo>
                      <a:pt x="6007679" y="1359817"/>
                      <a:pt x="6004165" y="1375876"/>
                      <a:pt x="6002492" y="1387418"/>
                    </a:cubicBezTo>
                    <a:cubicBezTo>
                      <a:pt x="5998475" y="1412343"/>
                      <a:pt x="5996133" y="1426562"/>
                      <a:pt x="5996133" y="1426562"/>
                    </a:cubicBezTo>
                    <a:lnTo>
                      <a:pt x="5989439" y="1465538"/>
                    </a:lnTo>
                    <a:cubicBezTo>
                      <a:pt x="5983582" y="1489961"/>
                      <a:pt x="5974545" y="1524922"/>
                      <a:pt x="5963166" y="1565906"/>
                    </a:cubicBezTo>
                    <a:cubicBezTo>
                      <a:pt x="5960387" y="1576829"/>
                      <a:pt x="5956923" y="1587552"/>
                      <a:pt x="5952790" y="1598023"/>
                    </a:cubicBezTo>
                    <a:cubicBezTo>
                      <a:pt x="5948941" y="1608897"/>
                      <a:pt x="5944758" y="1620272"/>
                      <a:pt x="5940574" y="1631479"/>
                    </a:cubicBezTo>
                    <a:lnTo>
                      <a:pt x="5927187" y="1667277"/>
                    </a:lnTo>
                    <a:cubicBezTo>
                      <a:pt x="5922785" y="1679756"/>
                      <a:pt x="5917698" y="1691985"/>
                      <a:pt x="5911958" y="1703912"/>
                    </a:cubicBezTo>
                    <a:cubicBezTo>
                      <a:pt x="5900244" y="1728167"/>
                      <a:pt x="5888195" y="1754095"/>
                      <a:pt x="5875812" y="1778853"/>
                    </a:cubicBezTo>
                    <a:cubicBezTo>
                      <a:pt x="5869553" y="1791700"/>
                      <a:pt x="5862625" y="1804196"/>
                      <a:pt x="5855061" y="1816324"/>
                    </a:cubicBezTo>
                    <a:lnTo>
                      <a:pt x="5832971" y="1853292"/>
                    </a:lnTo>
                    <a:lnTo>
                      <a:pt x="5810380" y="1890094"/>
                    </a:lnTo>
                    <a:lnTo>
                      <a:pt x="5785278" y="1924554"/>
                    </a:lnTo>
                    <a:cubicBezTo>
                      <a:pt x="5768543" y="1947304"/>
                      <a:pt x="5752646" y="1970388"/>
                      <a:pt x="5735075" y="1991465"/>
                    </a:cubicBezTo>
                    <a:cubicBezTo>
                      <a:pt x="5703714" y="2029120"/>
                      <a:pt x="5670195" y="2064918"/>
                      <a:pt x="5634668" y="2098692"/>
                    </a:cubicBezTo>
                    <a:cubicBezTo>
                      <a:pt x="5617933" y="2113245"/>
                      <a:pt x="5604211" y="2126795"/>
                      <a:pt x="5591493" y="2138672"/>
                    </a:cubicBezTo>
                    <a:cubicBezTo>
                      <a:pt x="5578775" y="2150548"/>
                      <a:pt x="5565889" y="2159247"/>
                      <a:pt x="5556183" y="2167276"/>
                    </a:cubicBezTo>
                    <a:lnTo>
                      <a:pt x="5525057" y="2191532"/>
                    </a:lnTo>
                    <a:lnTo>
                      <a:pt x="5491421" y="2215955"/>
                    </a:lnTo>
                    <a:cubicBezTo>
                      <a:pt x="5470335" y="2229672"/>
                      <a:pt x="5440046" y="2249411"/>
                      <a:pt x="5403397" y="2271826"/>
                    </a:cubicBezTo>
                    <a:cubicBezTo>
                      <a:pt x="5384989" y="2283034"/>
                      <a:pt x="5363736" y="2293071"/>
                      <a:pt x="5341814" y="2305282"/>
                    </a:cubicBezTo>
                    <a:cubicBezTo>
                      <a:pt x="5318988" y="2317661"/>
                      <a:pt x="5295527" y="2328818"/>
                      <a:pt x="5271529" y="2338738"/>
                    </a:cubicBezTo>
                    <a:lnTo>
                      <a:pt x="5194049" y="2369183"/>
                    </a:lnTo>
                    <a:cubicBezTo>
                      <a:pt x="5167441" y="2378885"/>
                      <a:pt x="5139327" y="2385911"/>
                      <a:pt x="5111715" y="2394275"/>
                    </a:cubicBezTo>
                    <a:cubicBezTo>
                      <a:pt x="5097826" y="2398123"/>
                      <a:pt x="5084103" y="2402137"/>
                      <a:pt x="5070213" y="2405817"/>
                    </a:cubicBezTo>
                    <a:lnTo>
                      <a:pt x="5028210" y="2413847"/>
                    </a:lnTo>
                    <a:cubicBezTo>
                      <a:pt x="5000263" y="2418865"/>
                      <a:pt x="4972986" y="2424887"/>
                      <a:pt x="4946211" y="2428065"/>
                    </a:cubicBezTo>
                    <a:lnTo>
                      <a:pt x="4868563" y="2433419"/>
                    </a:lnTo>
                    <a:lnTo>
                      <a:pt x="4833086" y="2436095"/>
                    </a:lnTo>
                    <a:lnTo>
                      <a:pt x="4807482" y="2437099"/>
                    </a:lnTo>
                    <a:lnTo>
                      <a:pt x="4697871" y="2441448"/>
                    </a:lnTo>
                    <a:lnTo>
                      <a:pt x="3996362" y="2468380"/>
                    </a:lnTo>
                    <a:lnTo>
                      <a:pt x="3966072" y="2469551"/>
                    </a:lnTo>
                    <a:cubicBezTo>
                      <a:pt x="3951681" y="2470889"/>
                      <a:pt x="3933775" y="2472729"/>
                      <a:pt x="3910848" y="2474235"/>
                    </a:cubicBezTo>
                    <a:cubicBezTo>
                      <a:pt x="3855943" y="2481177"/>
                      <a:pt x="3802141" y="2494994"/>
                      <a:pt x="3750700" y="2515386"/>
                    </a:cubicBezTo>
                    <a:cubicBezTo>
                      <a:pt x="3736642" y="2520621"/>
                      <a:pt x="3722954" y="2526777"/>
                      <a:pt x="3709700" y="2533786"/>
                    </a:cubicBezTo>
                    <a:lnTo>
                      <a:pt x="3689619" y="2542987"/>
                    </a:lnTo>
                    <a:cubicBezTo>
                      <a:pt x="3683260" y="2546332"/>
                      <a:pt x="3677235" y="2550514"/>
                      <a:pt x="3671043" y="2554027"/>
                    </a:cubicBezTo>
                    <a:cubicBezTo>
                      <a:pt x="3658995" y="2561387"/>
                      <a:pt x="3646778" y="2567577"/>
                      <a:pt x="3636068" y="2574770"/>
                    </a:cubicBezTo>
                    <a:lnTo>
                      <a:pt x="3606281" y="2596182"/>
                    </a:lnTo>
                    <a:lnTo>
                      <a:pt x="3592893" y="2605382"/>
                    </a:lnTo>
                    <a:lnTo>
                      <a:pt x="3581848" y="2615084"/>
                    </a:lnTo>
                    <a:lnTo>
                      <a:pt x="3563775" y="2630641"/>
                    </a:lnTo>
                    <a:lnTo>
                      <a:pt x="3551894" y="2640343"/>
                    </a:lnTo>
                    <a:cubicBezTo>
                      <a:pt x="3550505" y="2641515"/>
                      <a:pt x="3549216" y="2642803"/>
                      <a:pt x="3548045" y="2644191"/>
                    </a:cubicBezTo>
                    <a:cubicBezTo>
                      <a:pt x="3548045" y="2644191"/>
                      <a:pt x="3542690" y="2649544"/>
                      <a:pt x="3533653" y="2659079"/>
                    </a:cubicBezTo>
                    <a:cubicBezTo>
                      <a:pt x="3520349" y="2671642"/>
                      <a:pt x="3507983" y="2685175"/>
                      <a:pt x="3496670" y="2699561"/>
                    </a:cubicBezTo>
                    <a:cubicBezTo>
                      <a:pt x="3460657" y="2741581"/>
                      <a:pt x="3430586" y="2788369"/>
                      <a:pt x="3407308" y="2838570"/>
                    </a:cubicBezTo>
                    <a:cubicBezTo>
                      <a:pt x="3401618" y="2852622"/>
                      <a:pt x="3393920" y="2865669"/>
                      <a:pt x="3389235" y="2879721"/>
                    </a:cubicBezTo>
                    <a:cubicBezTo>
                      <a:pt x="3384549" y="2893772"/>
                      <a:pt x="3379696" y="2907489"/>
                      <a:pt x="3374843" y="2920872"/>
                    </a:cubicBezTo>
                    <a:cubicBezTo>
                      <a:pt x="3369990" y="2934254"/>
                      <a:pt x="3367982" y="2947804"/>
                      <a:pt x="3364468" y="2960183"/>
                    </a:cubicBezTo>
                    <a:cubicBezTo>
                      <a:pt x="3360920" y="2971892"/>
                      <a:pt x="3358293" y="2983853"/>
                      <a:pt x="3356602" y="2995980"/>
                    </a:cubicBezTo>
                    <a:cubicBezTo>
                      <a:pt x="3354929" y="3007188"/>
                      <a:pt x="3353256" y="3017392"/>
                      <a:pt x="3351750" y="3026593"/>
                    </a:cubicBezTo>
                    <a:cubicBezTo>
                      <a:pt x="3351750" y="3031109"/>
                      <a:pt x="3350243" y="3035291"/>
                      <a:pt x="3349574" y="3039306"/>
                    </a:cubicBezTo>
                    <a:cubicBezTo>
                      <a:pt x="3349139" y="3041681"/>
                      <a:pt x="3348871" y="3044090"/>
                      <a:pt x="3348737" y="3046499"/>
                    </a:cubicBezTo>
                    <a:cubicBezTo>
                      <a:pt x="3348737" y="3049008"/>
                      <a:pt x="3348737" y="3051517"/>
                      <a:pt x="3348737" y="3054026"/>
                    </a:cubicBezTo>
                    <a:cubicBezTo>
                      <a:pt x="3346562" y="3073096"/>
                      <a:pt x="3345390" y="3083969"/>
                      <a:pt x="3345390" y="3083969"/>
                    </a:cubicBezTo>
                    <a:cubicBezTo>
                      <a:pt x="3345390" y="3083969"/>
                      <a:pt x="3325979" y="3258777"/>
                      <a:pt x="3306399" y="3433417"/>
                    </a:cubicBezTo>
                    <a:cubicBezTo>
                      <a:pt x="3293865" y="3538268"/>
                      <a:pt x="3268345" y="3641145"/>
                      <a:pt x="3230425" y="3739706"/>
                    </a:cubicBezTo>
                    <a:cubicBezTo>
                      <a:pt x="3213690" y="3779519"/>
                      <a:pt x="3200804" y="3813309"/>
                      <a:pt x="3188421" y="3835223"/>
                    </a:cubicBezTo>
                    <a:cubicBezTo>
                      <a:pt x="3176037" y="3857136"/>
                      <a:pt x="3170180" y="3870351"/>
                      <a:pt x="3170180" y="3870351"/>
                    </a:cubicBezTo>
                    <a:cubicBezTo>
                      <a:pt x="3170180" y="3870351"/>
                      <a:pt x="3163821" y="3883399"/>
                      <a:pt x="3151605" y="3905313"/>
                    </a:cubicBezTo>
                    <a:cubicBezTo>
                      <a:pt x="3139389" y="3927226"/>
                      <a:pt x="3119977" y="3957671"/>
                      <a:pt x="3095712" y="3993302"/>
                    </a:cubicBezTo>
                    <a:cubicBezTo>
                      <a:pt x="3035234" y="4079970"/>
                      <a:pt x="2964062" y="4158658"/>
                      <a:pt x="2883853" y="4227494"/>
                    </a:cubicBezTo>
                    <a:cubicBezTo>
                      <a:pt x="2840946" y="4263844"/>
                      <a:pt x="2795730" y="4297367"/>
                      <a:pt x="2748471" y="4327862"/>
                    </a:cubicBezTo>
                    <a:lnTo>
                      <a:pt x="2681533" y="4367507"/>
                    </a:lnTo>
                    <a:cubicBezTo>
                      <a:pt x="2660281" y="4380053"/>
                      <a:pt x="2638693" y="4389421"/>
                      <a:pt x="2619449" y="4399290"/>
                    </a:cubicBezTo>
                    <a:cubicBezTo>
                      <a:pt x="2588222" y="4414680"/>
                      <a:pt x="2556226" y="4428413"/>
                      <a:pt x="2523560" y="4440441"/>
                    </a:cubicBezTo>
                    <a:lnTo>
                      <a:pt x="2496283" y="4450979"/>
                    </a:lnTo>
                    <a:cubicBezTo>
                      <a:pt x="2490091" y="4453489"/>
                      <a:pt x="2486577" y="4454493"/>
                      <a:pt x="2486577" y="4454493"/>
                    </a:cubicBezTo>
                    <a:lnTo>
                      <a:pt x="2448757" y="4466202"/>
                    </a:lnTo>
                    <a:cubicBezTo>
                      <a:pt x="2415807" y="4476807"/>
                      <a:pt x="2382271" y="4485573"/>
                      <a:pt x="2348350" y="4492465"/>
                    </a:cubicBezTo>
                    <a:lnTo>
                      <a:pt x="2314881" y="4499491"/>
                    </a:lnTo>
                    <a:lnTo>
                      <a:pt x="2298146" y="4503004"/>
                    </a:lnTo>
                    <a:cubicBezTo>
                      <a:pt x="2291788" y="4504342"/>
                      <a:pt x="2288608" y="4504677"/>
                      <a:pt x="2283420" y="4505680"/>
                    </a:cubicBezTo>
                    <a:lnTo>
                      <a:pt x="2225017" y="4515550"/>
                    </a:lnTo>
                    <a:lnTo>
                      <a:pt x="2098002" y="4537296"/>
                    </a:lnTo>
                    <a:lnTo>
                      <a:pt x="1750929" y="4596346"/>
                    </a:lnTo>
                    <a:lnTo>
                      <a:pt x="1058791" y="4714278"/>
                    </a:lnTo>
                    <a:lnTo>
                      <a:pt x="712722" y="4773328"/>
                    </a:lnTo>
                    <a:lnTo>
                      <a:pt x="648127" y="4784201"/>
                    </a:lnTo>
                    <a:lnTo>
                      <a:pt x="616833" y="4789554"/>
                    </a:lnTo>
                    <a:lnTo>
                      <a:pt x="595748" y="4794238"/>
                    </a:lnTo>
                    <a:cubicBezTo>
                      <a:pt x="570433" y="4799440"/>
                      <a:pt x="545409" y="4805981"/>
                      <a:pt x="520777" y="4813809"/>
                    </a:cubicBezTo>
                    <a:cubicBezTo>
                      <a:pt x="499859" y="4822341"/>
                      <a:pt x="481786" y="4827694"/>
                      <a:pt x="470574" y="4833549"/>
                    </a:cubicBezTo>
                    <a:lnTo>
                      <a:pt x="450660" y="4842247"/>
                    </a:lnTo>
                    <a:lnTo>
                      <a:pt x="431750" y="4850778"/>
                    </a:lnTo>
                    <a:cubicBezTo>
                      <a:pt x="420538" y="4857804"/>
                      <a:pt x="403468" y="4865833"/>
                      <a:pt x="384391" y="4878045"/>
                    </a:cubicBezTo>
                    <a:cubicBezTo>
                      <a:pt x="337297" y="4907369"/>
                      <a:pt x="294256" y="4942749"/>
                      <a:pt x="256372" y="4983264"/>
                    </a:cubicBezTo>
                    <a:cubicBezTo>
                      <a:pt x="218591" y="5023679"/>
                      <a:pt x="185987" y="5068626"/>
                      <a:pt x="159312" y="5117087"/>
                    </a:cubicBezTo>
                    <a:cubicBezTo>
                      <a:pt x="149272" y="5137329"/>
                      <a:pt x="139733" y="5153554"/>
                      <a:pt x="135382" y="5166100"/>
                    </a:cubicBezTo>
                    <a:cubicBezTo>
                      <a:pt x="131031" y="5178646"/>
                      <a:pt x="127349" y="5185338"/>
                      <a:pt x="127349" y="5185338"/>
                    </a:cubicBezTo>
                    <a:lnTo>
                      <a:pt x="125341" y="5190189"/>
                    </a:lnTo>
                    <a:cubicBezTo>
                      <a:pt x="123132" y="5194822"/>
                      <a:pt x="121340" y="5199624"/>
                      <a:pt x="119986" y="5204575"/>
                    </a:cubicBezTo>
                    <a:lnTo>
                      <a:pt x="112958" y="5226990"/>
                    </a:lnTo>
                    <a:cubicBezTo>
                      <a:pt x="109360" y="5236642"/>
                      <a:pt x="106451" y="5246529"/>
                      <a:pt x="104256" y="5256599"/>
                    </a:cubicBezTo>
                    <a:cubicBezTo>
                      <a:pt x="101411" y="5267807"/>
                      <a:pt x="98231" y="5279851"/>
                      <a:pt x="95052" y="5292731"/>
                    </a:cubicBezTo>
                    <a:cubicBezTo>
                      <a:pt x="91203" y="5311132"/>
                      <a:pt x="87019" y="5330537"/>
                      <a:pt x="82836" y="5350777"/>
                    </a:cubicBezTo>
                    <a:cubicBezTo>
                      <a:pt x="74468" y="5390924"/>
                      <a:pt x="66101" y="5434417"/>
                      <a:pt x="56395" y="5476739"/>
                    </a:cubicBezTo>
                    <a:lnTo>
                      <a:pt x="0" y="5744386"/>
                    </a:lnTo>
                    <a:lnTo>
                      <a:pt x="124672" y="5744386"/>
                    </a:lnTo>
                    <a:cubicBezTo>
                      <a:pt x="138394" y="5679315"/>
                      <a:pt x="157137" y="5590656"/>
                      <a:pt x="174875" y="5501664"/>
                    </a:cubicBezTo>
                    <a:cubicBezTo>
                      <a:pt x="183912" y="5458840"/>
                      <a:pt x="192949" y="5415849"/>
                      <a:pt x="201483" y="5375702"/>
                    </a:cubicBezTo>
                    <a:cubicBezTo>
                      <a:pt x="205667" y="5355461"/>
                      <a:pt x="209850" y="5336057"/>
                      <a:pt x="213699" y="5317656"/>
                    </a:cubicBezTo>
                    <a:cubicBezTo>
                      <a:pt x="216712" y="5305946"/>
                      <a:pt x="219054" y="5297415"/>
                      <a:pt x="221230" y="5288047"/>
                    </a:cubicBezTo>
                    <a:cubicBezTo>
                      <a:pt x="222885" y="5279868"/>
                      <a:pt x="225293" y="5271855"/>
                      <a:pt x="228426" y="5264126"/>
                    </a:cubicBezTo>
                    <a:cubicBezTo>
                      <a:pt x="230601" y="5256934"/>
                      <a:pt x="232777" y="5250911"/>
                      <a:pt x="234283" y="5245726"/>
                    </a:cubicBezTo>
                    <a:cubicBezTo>
                      <a:pt x="235943" y="5240389"/>
                      <a:pt x="238013" y="5235187"/>
                      <a:pt x="240474" y="5230169"/>
                    </a:cubicBezTo>
                    <a:lnTo>
                      <a:pt x="247001" y="5214612"/>
                    </a:lnTo>
                    <a:cubicBezTo>
                      <a:pt x="252876" y="5201246"/>
                      <a:pt x="259411" y="5188181"/>
                      <a:pt x="266580" y="5175468"/>
                    </a:cubicBezTo>
                    <a:cubicBezTo>
                      <a:pt x="288288" y="5136224"/>
                      <a:pt x="314700" y="5099758"/>
                      <a:pt x="345232" y="5066904"/>
                    </a:cubicBezTo>
                    <a:cubicBezTo>
                      <a:pt x="375908" y="5034067"/>
                      <a:pt x="410795" y="5005445"/>
                      <a:pt x="448986" y="4981758"/>
                    </a:cubicBezTo>
                    <a:cubicBezTo>
                      <a:pt x="464382" y="4971889"/>
                      <a:pt x="478439" y="4965030"/>
                      <a:pt x="487308" y="4959677"/>
                    </a:cubicBezTo>
                    <a:lnTo>
                      <a:pt x="502704" y="4952652"/>
                    </a:lnTo>
                    <a:lnTo>
                      <a:pt x="517932" y="4945459"/>
                    </a:lnTo>
                    <a:cubicBezTo>
                      <a:pt x="527304" y="4940608"/>
                      <a:pt x="542197" y="4936760"/>
                      <a:pt x="559099" y="4928731"/>
                    </a:cubicBezTo>
                    <a:cubicBezTo>
                      <a:pt x="576838" y="4924381"/>
                      <a:pt x="596919" y="4916687"/>
                      <a:pt x="619845" y="4913006"/>
                    </a:cubicBezTo>
                    <a:lnTo>
                      <a:pt x="636580" y="4909159"/>
                    </a:lnTo>
                    <a:lnTo>
                      <a:pt x="667873" y="4903806"/>
                    </a:lnTo>
                    <a:lnTo>
                      <a:pt x="732468" y="4892933"/>
                    </a:lnTo>
                    <a:lnTo>
                      <a:pt x="1078537" y="4833883"/>
                    </a:lnTo>
                    <a:lnTo>
                      <a:pt x="1770508" y="4715951"/>
                    </a:lnTo>
                    <a:lnTo>
                      <a:pt x="2117414" y="4658239"/>
                    </a:lnTo>
                    <a:lnTo>
                      <a:pt x="2244429" y="4636493"/>
                    </a:lnTo>
                    <a:lnTo>
                      <a:pt x="2303000" y="4626623"/>
                    </a:lnTo>
                    <a:lnTo>
                      <a:pt x="2309861" y="4625453"/>
                    </a:lnTo>
                    <a:lnTo>
                      <a:pt x="2318061" y="4623947"/>
                    </a:lnTo>
                    <a:lnTo>
                      <a:pt x="2337138" y="4619932"/>
                    </a:lnTo>
                    <a:lnTo>
                      <a:pt x="2373284" y="4612405"/>
                    </a:lnTo>
                    <a:cubicBezTo>
                      <a:pt x="2410770" y="4604776"/>
                      <a:pt x="2447803" y="4595124"/>
                      <a:pt x="2484234" y="4583465"/>
                    </a:cubicBezTo>
                    <a:lnTo>
                      <a:pt x="2525735" y="4570585"/>
                    </a:lnTo>
                    <a:cubicBezTo>
                      <a:pt x="2525735" y="4570585"/>
                      <a:pt x="2529584" y="4569414"/>
                      <a:pt x="2536446" y="4566737"/>
                    </a:cubicBezTo>
                    <a:lnTo>
                      <a:pt x="2566400" y="4555195"/>
                    </a:lnTo>
                    <a:cubicBezTo>
                      <a:pt x="2602313" y="4541946"/>
                      <a:pt x="2637505" y="4526824"/>
                      <a:pt x="2671827" y="4509862"/>
                    </a:cubicBezTo>
                    <a:cubicBezTo>
                      <a:pt x="2693080" y="4499156"/>
                      <a:pt x="2716676" y="4488617"/>
                      <a:pt x="2740272" y="4475068"/>
                    </a:cubicBezTo>
                    <a:cubicBezTo>
                      <a:pt x="2763867" y="4461518"/>
                      <a:pt x="2788467" y="4446630"/>
                      <a:pt x="2813736" y="4431240"/>
                    </a:cubicBezTo>
                    <a:cubicBezTo>
                      <a:pt x="2865780" y="4397601"/>
                      <a:pt x="2915532" y="4360548"/>
                      <a:pt x="2962673" y="4320334"/>
                    </a:cubicBezTo>
                    <a:cubicBezTo>
                      <a:pt x="3050680" y="4244640"/>
                      <a:pt x="3128779" y="4158140"/>
                      <a:pt x="3195115" y="4062891"/>
                    </a:cubicBezTo>
                    <a:cubicBezTo>
                      <a:pt x="3221890" y="4023747"/>
                      <a:pt x="3241971" y="3989455"/>
                      <a:pt x="3256530" y="3966035"/>
                    </a:cubicBezTo>
                    <a:cubicBezTo>
                      <a:pt x="3271089" y="3942616"/>
                      <a:pt x="3277114" y="3927728"/>
                      <a:pt x="3277114" y="3927728"/>
                    </a:cubicBezTo>
                    <a:lnTo>
                      <a:pt x="3297195" y="3889087"/>
                    </a:lnTo>
                    <a:cubicBezTo>
                      <a:pt x="3310583" y="3864831"/>
                      <a:pt x="3324974" y="3827862"/>
                      <a:pt x="3343382" y="3784035"/>
                    </a:cubicBezTo>
                    <a:cubicBezTo>
                      <a:pt x="3385101" y="3675688"/>
                      <a:pt x="3413215" y="3562574"/>
                      <a:pt x="3427055" y="3447301"/>
                    </a:cubicBezTo>
                    <a:cubicBezTo>
                      <a:pt x="3446467" y="3272326"/>
                      <a:pt x="3466046" y="3097352"/>
                      <a:pt x="3466046" y="3097352"/>
                    </a:cubicBezTo>
                    <a:cubicBezTo>
                      <a:pt x="3466046" y="3097352"/>
                      <a:pt x="3467217" y="3086479"/>
                      <a:pt x="3469393" y="3067409"/>
                    </a:cubicBezTo>
                    <a:cubicBezTo>
                      <a:pt x="3469393" y="3065067"/>
                      <a:pt x="3469393" y="3062558"/>
                      <a:pt x="3469393" y="3059881"/>
                    </a:cubicBezTo>
                    <a:cubicBezTo>
                      <a:pt x="3469594" y="3057640"/>
                      <a:pt x="3469928" y="3055398"/>
                      <a:pt x="3470397" y="3053190"/>
                    </a:cubicBezTo>
                    <a:cubicBezTo>
                      <a:pt x="3470397" y="3050012"/>
                      <a:pt x="3471568" y="3046499"/>
                      <a:pt x="3472238" y="3042819"/>
                    </a:cubicBezTo>
                    <a:cubicBezTo>
                      <a:pt x="3473577" y="3035458"/>
                      <a:pt x="3474915" y="3027094"/>
                      <a:pt x="3476087" y="3017894"/>
                    </a:cubicBezTo>
                    <a:cubicBezTo>
                      <a:pt x="3477392" y="3008125"/>
                      <a:pt x="3479584" y="2998489"/>
                      <a:pt x="3482613" y="2989122"/>
                    </a:cubicBezTo>
                    <a:cubicBezTo>
                      <a:pt x="3485625" y="2979085"/>
                      <a:pt x="3486964" y="2967877"/>
                      <a:pt x="3490813" y="2957171"/>
                    </a:cubicBezTo>
                    <a:cubicBezTo>
                      <a:pt x="3494662" y="2946465"/>
                      <a:pt x="3498846" y="2935258"/>
                      <a:pt x="3502527" y="2923715"/>
                    </a:cubicBezTo>
                    <a:cubicBezTo>
                      <a:pt x="3506209" y="2912173"/>
                      <a:pt x="3512735" y="2901802"/>
                      <a:pt x="3517254" y="2890259"/>
                    </a:cubicBezTo>
                    <a:cubicBezTo>
                      <a:pt x="3536013" y="2849510"/>
                      <a:pt x="3560345" y="2811571"/>
                      <a:pt x="3589547" y="2777513"/>
                    </a:cubicBezTo>
                    <a:cubicBezTo>
                      <a:pt x="3598683" y="2765636"/>
                      <a:pt x="3608707" y="2754445"/>
                      <a:pt x="3619501" y="2744057"/>
                    </a:cubicBezTo>
                    <a:lnTo>
                      <a:pt x="3631215" y="2731846"/>
                    </a:lnTo>
                    <a:cubicBezTo>
                      <a:pt x="3632102" y="2730742"/>
                      <a:pt x="3633123" y="2729721"/>
                      <a:pt x="3634227" y="2728835"/>
                    </a:cubicBezTo>
                    <a:lnTo>
                      <a:pt x="3643934" y="2720972"/>
                    </a:lnTo>
                    <a:lnTo>
                      <a:pt x="3658660" y="2708259"/>
                    </a:lnTo>
                    <a:cubicBezTo>
                      <a:pt x="3661505" y="2705917"/>
                      <a:pt x="3664517" y="2703241"/>
                      <a:pt x="3667529" y="2700397"/>
                    </a:cubicBezTo>
                    <a:lnTo>
                      <a:pt x="3678407" y="2693037"/>
                    </a:lnTo>
                    <a:cubicBezTo>
                      <a:pt x="3686104" y="2687684"/>
                      <a:pt x="3694137" y="2681996"/>
                      <a:pt x="3702504" y="2676309"/>
                    </a:cubicBezTo>
                    <a:cubicBezTo>
                      <a:pt x="3710872" y="2670621"/>
                      <a:pt x="3721247" y="2665603"/>
                      <a:pt x="3730953" y="2659581"/>
                    </a:cubicBezTo>
                    <a:cubicBezTo>
                      <a:pt x="3735973" y="2656737"/>
                      <a:pt x="3740826" y="2653391"/>
                      <a:pt x="3746014" y="2650715"/>
                    </a:cubicBezTo>
                    <a:lnTo>
                      <a:pt x="3762749" y="2643355"/>
                    </a:lnTo>
                    <a:cubicBezTo>
                      <a:pt x="3773525" y="2637567"/>
                      <a:pt x="3784704" y="2632582"/>
                      <a:pt x="3796218" y="2628467"/>
                    </a:cubicBezTo>
                    <a:cubicBezTo>
                      <a:pt x="3837886" y="2611956"/>
                      <a:pt x="3881446" y="2600715"/>
                      <a:pt x="3925910" y="2595011"/>
                    </a:cubicBezTo>
                    <a:cubicBezTo>
                      <a:pt x="3944652" y="2594007"/>
                      <a:pt x="3959379" y="2592334"/>
                      <a:pt x="3971260" y="2591163"/>
                    </a:cubicBezTo>
                    <a:lnTo>
                      <a:pt x="4001382" y="2589992"/>
                    </a:lnTo>
                    <a:lnTo>
                      <a:pt x="4702892" y="2562893"/>
                    </a:lnTo>
                    <a:lnTo>
                      <a:pt x="4812502" y="2558711"/>
                    </a:lnTo>
                    <a:lnTo>
                      <a:pt x="4838106" y="2557707"/>
                    </a:lnTo>
                    <a:lnTo>
                      <a:pt x="4876930" y="2554864"/>
                    </a:lnTo>
                    <a:cubicBezTo>
                      <a:pt x="4904040" y="2552689"/>
                      <a:pt x="4932489" y="2550013"/>
                      <a:pt x="4961941" y="2547169"/>
                    </a:cubicBezTo>
                    <a:cubicBezTo>
                      <a:pt x="4991394" y="2544325"/>
                      <a:pt x="5021349" y="2537132"/>
                      <a:pt x="5051973" y="2531612"/>
                    </a:cubicBezTo>
                    <a:lnTo>
                      <a:pt x="5098160" y="2522579"/>
                    </a:lnTo>
                    <a:cubicBezTo>
                      <a:pt x="5113556" y="2518564"/>
                      <a:pt x="5128784" y="2514215"/>
                      <a:pt x="5144013" y="2509866"/>
                    </a:cubicBezTo>
                    <a:cubicBezTo>
                      <a:pt x="5174302" y="2500999"/>
                      <a:pt x="5205093" y="2493138"/>
                      <a:pt x="5234379" y="2482431"/>
                    </a:cubicBezTo>
                    <a:cubicBezTo>
                      <a:pt x="5263664" y="2471725"/>
                      <a:pt x="5292280" y="2460016"/>
                      <a:pt x="5319725" y="2448975"/>
                    </a:cubicBezTo>
                    <a:cubicBezTo>
                      <a:pt x="5346098" y="2438069"/>
                      <a:pt x="5371903" y="2425841"/>
                      <a:pt x="5397038" y="2412341"/>
                    </a:cubicBezTo>
                    <a:cubicBezTo>
                      <a:pt x="5421135" y="2399628"/>
                      <a:pt x="5444564" y="2388588"/>
                      <a:pt x="5464813" y="2376376"/>
                    </a:cubicBezTo>
                    <a:cubicBezTo>
                      <a:pt x="5505143" y="2351452"/>
                      <a:pt x="5538444" y="2329872"/>
                      <a:pt x="5561538" y="2314817"/>
                    </a:cubicBezTo>
                    <a:lnTo>
                      <a:pt x="5596179" y="2288554"/>
                    </a:lnTo>
                    <a:lnTo>
                      <a:pt x="5630652" y="2261957"/>
                    </a:lnTo>
                    <a:cubicBezTo>
                      <a:pt x="5641361" y="2253091"/>
                      <a:pt x="5655084" y="2243556"/>
                      <a:pt x="5669308" y="2230508"/>
                    </a:cubicBezTo>
                    <a:lnTo>
                      <a:pt x="5716667" y="2186514"/>
                    </a:lnTo>
                    <a:cubicBezTo>
                      <a:pt x="5755926" y="2149461"/>
                      <a:pt x="5792926" y="2110084"/>
                      <a:pt x="5827449" y="2068581"/>
                    </a:cubicBezTo>
                    <a:cubicBezTo>
                      <a:pt x="5846694" y="2046166"/>
                      <a:pt x="5864097" y="2020907"/>
                      <a:pt x="5882840" y="1995982"/>
                    </a:cubicBezTo>
                    <a:lnTo>
                      <a:pt x="5910285" y="1957842"/>
                    </a:lnTo>
                    <a:lnTo>
                      <a:pt x="5935052" y="1917528"/>
                    </a:lnTo>
                    <a:lnTo>
                      <a:pt x="5959484" y="1876879"/>
                    </a:lnTo>
                    <a:cubicBezTo>
                      <a:pt x="5967349" y="1863329"/>
                      <a:pt x="5976218" y="1849947"/>
                      <a:pt x="5982243" y="1835728"/>
                    </a:cubicBezTo>
                    <a:cubicBezTo>
                      <a:pt x="5996133" y="1807792"/>
                      <a:pt x="6009353" y="1780191"/>
                      <a:pt x="6021904" y="1753259"/>
                    </a:cubicBezTo>
                    <a:cubicBezTo>
                      <a:pt x="6028196" y="1740127"/>
                      <a:pt x="6033768" y="1726662"/>
                      <a:pt x="6038638" y="1712945"/>
                    </a:cubicBezTo>
                    <a:cubicBezTo>
                      <a:pt x="6043658" y="1699562"/>
                      <a:pt x="6048512" y="1686347"/>
                      <a:pt x="6053364" y="1673634"/>
                    </a:cubicBezTo>
                    <a:cubicBezTo>
                      <a:pt x="6058217" y="1660921"/>
                      <a:pt x="6062401" y="1648375"/>
                      <a:pt x="6066752" y="1636331"/>
                    </a:cubicBezTo>
                    <a:cubicBezTo>
                      <a:pt x="6071220" y="1624788"/>
                      <a:pt x="6075019" y="1613012"/>
                      <a:pt x="6078131" y="1601035"/>
                    </a:cubicBezTo>
                    <a:cubicBezTo>
                      <a:pt x="6090682" y="1555200"/>
                      <a:pt x="6100723" y="1517395"/>
                      <a:pt x="6107082" y="1489961"/>
                    </a:cubicBezTo>
                    <a:lnTo>
                      <a:pt x="6114445" y="1446970"/>
                    </a:lnTo>
                    <a:cubicBezTo>
                      <a:pt x="6114445" y="1446970"/>
                      <a:pt x="6116956" y="1431413"/>
                      <a:pt x="6121474" y="1403979"/>
                    </a:cubicBezTo>
                    <a:cubicBezTo>
                      <a:pt x="6123315" y="1390262"/>
                      <a:pt x="6126661" y="1373701"/>
                      <a:pt x="6128335" y="1353795"/>
                    </a:cubicBezTo>
                    <a:cubicBezTo>
                      <a:pt x="6130008" y="1333889"/>
                      <a:pt x="6131180" y="1312979"/>
                      <a:pt x="6132853" y="1289392"/>
                    </a:cubicBezTo>
                    <a:cubicBezTo>
                      <a:pt x="6132853" y="1277683"/>
                      <a:pt x="6134192" y="1265304"/>
                      <a:pt x="6135029" y="1252591"/>
                    </a:cubicBezTo>
                    <a:lnTo>
                      <a:pt x="6136033" y="1233186"/>
                    </a:lnTo>
                    <a:lnTo>
                      <a:pt x="6136033" y="1218131"/>
                    </a:lnTo>
                    <a:cubicBezTo>
                      <a:pt x="6136033" y="1199229"/>
                      <a:pt x="6136033" y="1179322"/>
                      <a:pt x="6136870" y="1158747"/>
                    </a:cubicBezTo>
                    <a:cubicBezTo>
                      <a:pt x="6136870" y="1117596"/>
                      <a:pt x="6138041" y="1073769"/>
                      <a:pt x="6138710" y="1029941"/>
                    </a:cubicBezTo>
                    <a:lnTo>
                      <a:pt x="6142392" y="788724"/>
                    </a:lnTo>
                    <a:cubicBezTo>
                      <a:pt x="6142392" y="784709"/>
                      <a:pt x="6142392" y="780527"/>
                      <a:pt x="6142392" y="776680"/>
                    </a:cubicBezTo>
                    <a:cubicBezTo>
                      <a:pt x="6142392" y="772833"/>
                      <a:pt x="6142392" y="767814"/>
                      <a:pt x="6142392" y="766476"/>
                    </a:cubicBezTo>
                    <a:cubicBezTo>
                      <a:pt x="6142392" y="762294"/>
                      <a:pt x="6143229" y="758279"/>
                      <a:pt x="6143396" y="754599"/>
                    </a:cubicBezTo>
                    <a:cubicBezTo>
                      <a:pt x="6143396" y="747071"/>
                      <a:pt x="6144400" y="740548"/>
                      <a:pt x="6144735" y="735195"/>
                    </a:cubicBezTo>
                    <a:cubicBezTo>
                      <a:pt x="6144684" y="729607"/>
                      <a:pt x="6144952" y="724020"/>
                      <a:pt x="6145571" y="718467"/>
                    </a:cubicBezTo>
                    <a:cubicBezTo>
                      <a:pt x="6145571" y="718467"/>
                      <a:pt x="6146575" y="712445"/>
                      <a:pt x="6148416" y="701739"/>
                    </a:cubicBezTo>
                    <a:cubicBezTo>
                      <a:pt x="6149922" y="687048"/>
                      <a:pt x="6152600" y="672503"/>
                      <a:pt x="6156449" y="658246"/>
                    </a:cubicBezTo>
                    <a:cubicBezTo>
                      <a:pt x="6158624" y="649380"/>
                      <a:pt x="6160967" y="639845"/>
                      <a:pt x="6163142" y="629641"/>
                    </a:cubicBezTo>
                    <a:lnTo>
                      <a:pt x="6174020" y="598527"/>
                    </a:lnTo>
                    <a:cubicBezTo>
                      <a:pt x="6176028" y="593174"/>
                      <a:pt x="6177200" y="587319"/>
                      <a:pt x="6179710" y="581799"/>
                    </a:cubicBezTo>
                    <a:cubicBezTo>
                      <a:pt x="6182220" y="576279"/>
                      <a:pt x="6184730" y="571093"/>
                      <a:pt x="6187240" y="565071"/>
                    </a:cubicBezTo>
                    <a:cubicBezTo>
                      <a:pt x="6191574" y="553512"/>
                      <a:pt x="6196829" y="542324"/>
                      <a:pt x="6202971" y="531615"/>
                    </a:cubicBezTo>
                    <a:cubicBezTo>
                      <a:pt x="6223822" y="491804"/>
                      <a:pt x="6249811" y="454909"/>
                      <a:pt x="6280284" y="421880"/>
                    </a:cubicBezTo>
                    <a:lnTo>
                      <a:pt x="6297018" y="403981"/>
                    </a:lnTo>
                    <a:lnTo>
                      <a:pt x="6304047" y="396118"/>
                    </a:lnTo>
                    <a:cubicBezTo>
                      <a:pt x="6306390" y="393944"/>
                      <a:pt x="6308900" y="392271"/>
                      <a:pt x="6310908" y="390431"/>
                    </a:cubicBezTo>
                    <a:lnTo>
                      <a:pt x="6323793" y="379558"/>
                    </a:lnTo>
                    <a:lnTo>
                      <a:pt x="6336344" y="368350"/>
                    </a:lnTo>
                    <a:cubicBezTo>
                      <a:pt x="6344545" y="361324"/>
                      <a:pt x="6357597" y="353462"/>
                      <a:pt x="6371989" y="342087"/>
                    </a:cubicBezTo>
                    <a:cubicBezTo>
                      <a:pt x="6379185" y="336232"/>
                      <a:pt x="6388723" y="332385"/>
                      <a:pt x="6397258" y="326697"/>
                    </a:cubicBezTo>
                    <a:cubicBezTo>
                      <a:pt x="6406362" y="320321"/>
                      <a:pt x="6416001" y="314725"/>
                      <a:pt x="6426041" y="309969"/>
                    </a:cubicBezTo>
                    <a:cubicBezTo>
                      <a:pt x="6436417" y="305173"/>
                      <a:pt x="6446960" y="299988"/>
                      <a:pt x="6457669" y="294412"/>
                    </a:cubicBezTo>
                    <a:cubicBezTo>
                      <a:pt x="6469049" y="290565"/>
                      <a:pt x="6480429" y="286383"/>
                      <a:pt x="6491138" y="281866"/>
                    </a:cubicBezTo>
                    <a:lnTo>
                      <a:pt x="6499673" y="278353"/>
                    </a:lnTo>
                    <a:lnTo>
                      <a:pt x="6508542" y="276179"/>
                    </a:lnTo>
                    <a:lnTo>
                      <a:pt x="6526113" y="271495"/>
                    </a:lnTo>
                    <a:lnTo>
                      <a:pt x="6542848" y="266309"/>
                    </a:lnTo>
                    <a:cubicBezTo>
                      <a:pt x="6548538" y="264804"/>
                      <a:pt x="6554562" y="264302"/>
                      <a:pt x="6559582" y="263298"/>
                    </a:cubicBezTo>
                    <a:cubicBezTo>
                      <a:pt x="6570962" y="261291"/>
                      <a:pt x="6581672" y="259284"/>
                      <a:pt x="6593051" y="256942"/>
                    </a:cubicBezTo>
                    <a:lnTo>
                      <a:pt x="6645598" y="249916"/>
                    </a:lnTo>
                    <a:lnTo>
                      <a:pt x="6754372" y="235195"/>
                    </a:lnTo>
                    <a:lnTo>
                      <a:pt x="7450191" y="141686"/>
                    </a:lnTo>
                    <a:lnTo>
                      <a:pt x="7611512" y="120107"/>
                    </a:lnTo>
                    <a:lnTo>
                      <a:pt x="7611512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DE3C54FB-A8DA-F2D4-0CCD-2D9CCCB7A52F}"/>
                  </a:ext>
                </a:extLst>
              </p:cNvPr>
              <p:cNvGrpSpPr/>
              <p:nvPr/>
            </p:nvGrpSpPr>
            <p:grpSpPr>
              <a:xfrm>
                <a:off x="4256341" y="809499"/>
                <a:ext cx="7827888" cy="6047998"/>
                <a:chOff x="4256341" y="809499"/>
                <a:chExt cx="7827888" cy="6047998"/>
              </a:xfrm>
            </p:grpSpPr>
            <p:sp>
              <p:nvSpPr>
                <p:cNvPr id="34" name="Freeform 7">
                  <a:extLst>
                    <a:ext uri="{FF2B5EF4-FFF2-40B4-BE49-F238E27FC236}">
                      <a16:creationId xmlns:a16="http://schemas.microsoft.com/office/drawing/2014/main" xmlns="" id="{1AA6DFB7-DA45-D94C-2E96-755D65128D55}"/>
                    </a:ext>
                  </a:extLst>
                </p:cNvPr>
                <p:cNvSpPr/>
                <p:nvPr/>
              </p:nvSpPr>
              <p:spPr>
                <a:xfrm rot="21140401">
                  <a:off x="11523219" y="869784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7 h 48176"/>
                    <a:gd name="connsiteX3" fmla="*/ 0 w 210687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 8">
                  <a:extLst>
                    <a:ext uri="{FF2B5EF4-FFF2-40B4-BE49-F238E27FC236}">
                      <a16:creationId xmlns:a16="http://schemas.microsoft.com/office/drawing/2014/main" xmlns="" id="{801F23FA-FF44-A0D8-3CB6-23591D1AB951}"/>
                    </a:ext>
                  </a:extLst>
                </p:cNvPr>
                <p:cNvSpPr/>
                <p:nvPr/>
              </p:nvSpPr>
              <p:spPr>
                <a:xfrm>
                  <a:off x="11876220" y="809499"/>
                  <a:ext cx="208009" cy="74774"/>
                </a:xfrm>
                <a:custGeom>
                  <a:avLst/>
                  <a:gdLst>
                    <a:gd name="connsiteX0" fmla="*/ 103586 w 208009"/>
                    <a:gd name="connsiteY0" fmla="*/ 61726 h 74774"/>
                    <a:gd name="connsiteX1" fmla="*/ 102247 w 208009"/>
                    <a:gd name="connsiteY1" fmla="*/ 52526 h 74774"/>
                    <a:gd name="connsiteX2" fmla="*/ 103586 w 208009"/>
                    <a:gd name="connsiteY2" fmla="*/ 61726 h 74774"/>
                    <a:gd name="connsiteX3" fmla="*/ 208009 w 208009"/>
                    <a:gd name="connsiteY3" fmla="*/ 47675 h 74774"/>
                    <a:gd name="connsiteX4" fmla="*/ 201483 w 208009"/>
                    <a:gd name="connsiteY4" fmla="*/ 0 h 74774"/>
                    <a:gd name="connsiteX5" fmla="*/ 97060 w 208009"/>
                    <a:gd name="connsiteY5" fmla="*/ 13884 h 74774"/>
                    <a:gd name="connsiteX6" fmla="*/ 0 w 208009"/>
                    <a:gd name="connsiteY6" fmla="*/ 27099 h 74774"/>
                    <a:gd name="connsiteX7" fmla="*/ 6359 w 208009"/>
                    <a:gd name="connsiteY7" fmla="*/ 74774 h 74774"/>
                    <a:gd name="connsiteX8" fmla="*/ 103586 w 208009"/>
                    <a:gd name="connsiteY8" fmla="*/ 61726 h 74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009" h="74774">
                      <a:moveTo>
                        <a:pt x="103586" y="61726"/>
                      </a:moveTo>
                      <a:lnTo>
                        <a:pt x="102247" y="52526"/>
                      </a:lnTo>
                      <a:lnTo>
                        <a:pt x="103586" y="61726"/>
                      </a:lnTo>
                      <a:lnTo>
                        <a:pt x="208009" y="47675"/>
                      </a:lnTo>
                      <a:lnTo>
                        <a:pt x="201483" y="0"/>
                      </a:lnTo>
                      <a:lnTo>
                        <a:pt x="97060" y="13884"/>
                      </a:lnTo>
                      <a:lnTo>
                        <a:pt x="0" y="27099"/>
                      </a:lnTo>
                      <a:lnTo>
                        <a:pt x="6359" y="74774"/>
                      </a:lnTo>
                      <a:lnTo>
                        <a:pt x="103586" y="6172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 9">
                  <a:extLst>
                    <a:ext uri="{FF2B5EF4-FFF2-40B4-BE49-F238E27FC236}">
                      <a16:creationId xmlns:a16="http://schemas.microsoft.com/office/drawing/2014/main" xmlns="" id="{F503EB66-490A-8290-5FCD-5B39D0BAEB8C}"/>
                    </a:ext>
                  </a:extLst>
                </p:cNvPr>
                <p:cNvSpPr/>
                <p:nvPr/>
              </p:nvSpPr>
              <p:spPr>
                <a:xfrm>
                  <a:off x="10828976" y="953861"/>
                  <a:ext cx="214201" cy="114753"/>
                </a:xfrm>
                <a:custGeom>
                  <a:avLst/>
                  <a:gdLst>
                    <a:gd name="connsiteX0" fmla="*/ 49869 w 214201"/>
                    <a:gd name="connsiteY0" fmla="*/ 100870 h 114753"/>
                    <a:gd name="connsiteX1" fmla="*/ 115635 w 214201"/>
                    <a:gd name="connsiteY1" fmla="*/ 75443 h 114753"/>
                    <a:gd name="connsiteX2" fmla="*/ 133541 w 214201"/>
                    <a:gd name="connsiteY2" fmla="*/ 68919 h 114753"/>
                    <a:gd name="connsiteX3" fmla="*/ 151447 w 214201"/>
                    <a:gd name="connsiteY3" fmla="*/ 64068 h 114753"/>
                    <a:gd name="connsiteX4" fmla="*/ 183243 w 214201"/>
                    <a:gd name="connsiteY4" fmla="*/ 55202 h 114753"/>
                    <a:gd name="connsiteX5" fmla="*/ 205499 w 214201"/>
                    <a:gd name="connsiteY5" fmla="*/ 49013 h 114753"/>
                    <a:gd name="connsiteX6" fmla="*/ 214202 w 214201"/>
                    <a:gd name="connsiteY6" fmla="*/ 47006 h 114753"/>
                    <a:gd name="connsiteX7" fmla="*/ 203491 w 214201"/>
                    <a:gd name="connsiteY7" fmla="*/ 0 h 114753"/>
                    <a:gd name="connsiteX8" fmla="*/ 194455 w 214201"/>
                    <a:gd name="connsiteY8" fmla="*/ 2175 h 114753"/>
                    <a:gd name="connsiteX9" fmla="*/ 170859 w 214201"/>
                    <a:gd name="connsiteY9" fmla="*/ 8699 h 114753"/>
                    <a:gd name="connsiteX10" fmla="*/ 137390 w 214201"/>
                    <a:gd name="connsiteY10" fmla="*/ 17899 h 114753"/>
                    <a:gd name="connsiteX11" fmla="*/ 118648 w 214201"/>
                    <a:gd name="connsiteY11" fmla="*/ 23085 h 114753"/>
                    <a:gd name="connsiteX12" fmla="*/ 99738 w 214201"/>
                    <a:gd name="connsiteY12" fmla="*/ 29943 h 114753"/>
                    <a:gd name="connsiteX13" fmla="*/ 30457 w 214201"/>
                    <a:gd name="connsiteY13" fmla="*/ 56708 h 114753"/>
                    <a:gd name="connsiteX14" fmla="*/ 0 w 214201"/>
                    <a:gd name="connsiteY14" fmla="*/ 71428 h 114753"/>
                    <a:gd name="connsiteX15" fmla="*/ 20918 w 214201"/>
                    <a:gd name="connsiteY15" fmla="*/ 114754 h 114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4201" h="114753">
                      <a:moveTo>
                        <a:pt x="49869" y="100870"/>
                      </a:moveTo>
                      <a:cubicBezTo>
                        <a:pt x="67440" y="93175"/>
                        <a:pt x="91705" y="84142"/>
                        <a:pt x="115635" y="75443"/>
                      </a:cubicBezTo>
                      <a:cubicBezTo>
                        <a:pt x="121660" y="73436"/>
                        <a:pt x="127517" y="70759"/>
                        <a:pt x="133541" y="68919"/>
                      </a:cubicBezTo>
                      <a:lnTo>
                        <a:pt x="151447" y="64068"/>
                      </a:lnTo>
                      <a:lnTo>
                        <a:pt x="183243" y="55202"/>
                      </a:lnTo>
                      <a:lnTo>
                        <a:pt x="205499" y="49013"/>
                      </a:lnTo>
                      <a:cubicBezTo>
                        <a:pt x="208328" y="48080"/>
                        <a:pt x="211240" y="47407"/>
                        <a:pt x="214202" y="47006"/>
                      </a:cubicBezTo>
                      <a:lnTo>
                        <a:pt x="203491" y="0"/>
                      </a:lnTo>
                      <a:cubicBezTo>
                        <a:pt x="200412" y="435"/>
                        <a:pt x="197383" y="1163"/>
                        <a:pt x="194455" y="2175"/>
                      </a:cubicBezTo>
                      <a:lnTo>
                        <a:pt x="170859" y="8699"/>
                      </a:lnTo>
                      <a:lnTo>
                        <a:pt x="137390" y="17899"/>
                      </a:lnTo>
                      <a:lnTo>
                        <a:pt x="118648" y="23085"/>
                      </a:lnTo>
                      <a:cubicBezTo>
                        <a:pt x="112289" y="24925"/>
                        <a:pt x="106097" y="27768"/>
                        <a:pt x="99738" y="29943"/>
                      </a:cubicBezTo>
                      <a:cubicBezTo>
                        <a:pt x="74469" y="39645"/>
                        <a:pt x="49534" y="48511"/>
                        <a:pt x="30457" y="56708"/>
                      </a:cubicBezTo>
                      <a:lnTo>
                        <a:pt x="0" y="71428"/>
                      </a:lnTo>
                      <a:lnTo>
                        <a:pt x="20918" y="11475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 10">
                  <a:extLst>
                    <a:ext uri="{FF2B5EF4-FFF2-40B4-BE49-F238E27FC236}">
                      <a16:creationId xmlns:a16="http://schemas.microsoft.com/office/drawing/2014/main" xmlns="" id="{71BD00FA-E01F-AA7A-C9DA-AC4038F81775}"/>
                    </a:ext>
                  </a:extLst>
                </p:cNvPr>
                <p:cNvSpPr/>
                <p:nvPr/>
              </p:nvSpPr>
              <p:spPr>
                <a:xfrm>
                  <a:off x="11180400" y="903008"/>
                  <a:ext cx="208009" cy="74774"/>
                </a:xfrm>
                <a:custGeom>
                  <a:avLst/>
                  <a:gdLst>
                    <a:gd name="connsiteX0" fmla="*/ 103586 w 208009"/>
                    <a:gd name="connsiteY0" fmla="*/ 61726 h 74774"/>
                    <a:gd name="connsiteX1" fmla="*/ 208010 w 208009"/>
                    <a:gd name="connsiteY1" fmla="*/ 47675 h 74774"/>
                    <a:gd name="connsiteX2" fmla="*/ 201483 w 208009"/>
                    <a:gd name="connsiteY2" fmla="*/ 0 h 74774"/>
                    <a:gd name="connsiteX3" fmla="*/ 97060 w 208009"/>
                    <a:gd name="connsiteY3" fmla="*/ 14052 h 74774"/>
                    <a:gd name="connsiteX4" fmla="*/ 100909 w 208009"/>
                    <a:gd name="connsiteY4" fmla="*/ 41485 h 74774"/>
                    <a:gd name="connsiteX5" fmla="*/ 97060 w 208009"/>
                    <a:gd name="connsiteY5" fmla="*/ 14052 h 74774"/>
                    <a:gd name="connsiteX6" fmla="*/ 0 w 208009"/>
                    <a:gd name="connsiteY6" fmla="*/ 27099 h 74774"/>
                    <a:gd name="connsiteX7" fmla="*/ 6527 w 208009"/>
                    <a:gd name="connsiteY7" fmla="*/ 74774 h 74774"/>
                    <a:gd name="connsiteX8" fmla="*/ 103586 w 208009"/>
                    <a:gd name="connsiteY8" fmla="*/ 61726 h 74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009" h="74774">
                      <a:moveTo>
                        <a:pt x="103586" y="61726"/>
                      </a:moveTo>
                      <a:lnTo>
                        <a:pt x="208010" y="47675"/>
                      </a:lnTo>
                      <a:lnTo>
                        <a:pt x="201483" y="0"/>
                      </a:lnTo>
                      <a:lnTo>
                        <a:pt x="97060" y="14052"/>
                      </a:lnTo>
                      <a:lnTo>
                        <a:pt x="100909" y="41485"/>
                      </a:lnTo>
                      <a:lnTo>
                        <a:pt x="97060" y="14052"/>
                      </a:lnTo>
                      <a:lnTo>
                        <a:pt x="0" y="27099"/>
                      </a:lnTo>
                      <a:lnTo>
                        <a:pt x="6527" y="74774"/>
                      </a:lnTo>
                      <a:lnTo>
                        <a:pt x="103586" y="6172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 11">
                  <a:extLst>
                    <a:ext uri="{FF2B5EF4-FFF2-40B4-BE49-F238E27FC236}">
                      <a16:creationId xmlns:a16="http://schemas.microsoft.com/office/drawing/2014/main" xmlns="" id="{5ACDD635-B3A6-9DDA-1069-7985A867EACF}"/>
                    </a:ext>
                  </a:extLst>
                </p:cNvPr>
                <p:cNvSpPr/>
                <p:nvPr/>
              </p:nvSpPr>
              <p:spPr>
                <a:xfrm>
                  <a:off x="10350370" y="1349812"/>
                  <a:ext cx="140904" cy="206088"/>
                </a:xfrm>
                <a:custGeom>
                  <a:avLst/>
                  <a:gdLst>
                    <a:gd name="connsiteX0" fmla="*/ 48028 w 140904"/>
                    <a:gd name="connsiteY0" fmla="*/ 199565 h 206088"/>
                    <a:gd name="connsiteX1" fmla="*/ 57567 w 140904"/>
                    <a:gd name="connsiteY1" fmla="*/ 178320 h 206088"/>
                    <a:gd name="connsiteX2" fmla="*/ 70954 w 140904"/>
                    <a:gd name="connsiteY2" fmla="*/ 148377 h 206088"/>
                    <a:gd name="connsiteX3" fmla="*/ 78485 w 140904"/>
                    <a:gd name="connsiteY3" fmla="*/ 131649 h 206088"/>
                    <a:gd name="connsiteX4" fmla="*/ 87856 w 140904"/>
                    <a:gd name="connsiteY4" fmla="*/ 114921 h 206088"/>
                    <a:gd name="connsiteX5" fmla="*/ 122998 w 140904"/>
                    <a:gd name="connsiteY5" fmla="*/ 53864 h 206088"/>
                    <a:gd name="connsiteX6" fmla="*/ 140904 w 140904"/>
                    <a:gd name="connsiteY6" fmla="*/ 27267 h 206088"/>
                    <a:gd name="connsiteX7" fmla="*/ 101243 w 140904"/>
                    <a:gd name="connsiteY7" fmla="*/ 0 h 206088"/>
                    <a:gd name="connsiteX8" fmla="*/ 82333 w 140904"/>
                    <a:gd name="connsiteY8" fmla="*/ 27936 h 206088"/>
                    <a:gd name="connsiteX9" fmla="*/ 45350 w 140904"/>
                    <a:gd name="connsiteY9" fmla="*/ 92338 h 206088"/>
                    <a:gd name="connsiteX10" fmla="*/ 35644 w 140904"/>
                    <a:gd name="connsiteY10" fmla="*/ 109066 h 206088"/>
                    <a:gd name="connsiteX11" fmla="*/ 27612 w 140904"/>
                    <a:gd name="connsiteY11" fmla="*/ 126798 h 206088"/>
                    <a:gd name="connsiteX12" fmla="*/ 13387 w 140904"/>
                    <a:gd name="connsiteY12" fmla="*/ 158414 h 206088"/>
                    <a:gd name="connsiteX13" fmla="*/ 3514 w 140904"/>
                    <a:gd name="connsiteY13" fmla="*/ 180662 h 206088"/>
                    <a:gd name="connsiteX14" fmla="*/ 0 w 140904"/>
                    <a:gd name="connsiteY14" fmla="*/ 189361 h 206088"/>
                    <a:gd name="connsiteX15" fmla="*/ 44848 w 140904"/>
                    <a:gd name="connsiteY15" fmla="*/ 206089 h 206088"/>
                    <a:gd name="connsiteX16" fmla="*/ 48028 w 140904"/>
                    <a:gd name="connsiteY16" fmla="*/ 199565 h 20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904" h="206088">
                      <a:moveTo>
                        <a:pt x="48028" y="199565"/>
                      </a:moveTo>
                      <a:lnTo>
                        <a:pt x="57567" y="178320"/>
                      </a:lnTo>
                      <a:cubicBezTo>
                        <a:pt x="61415" y="169622"/>
                        <a:pt x="66101" y="159418"/>
                        <a:pt x="70954" y="148377"/>
                      </a:cubicBezTo>
                      <a:lnTo>
                        <a:pt x="78485" y="131649"/>
                      </a:lnTo>
                      <a:cubicBezTo>
                        <a:pt x="81664" y="126129"/>
                        <a:pt x="84843" y="120609"/>
                        <a:pt x="87856" y="114921"/>
                      </a:cubicBezTo>
                      <a:cubicBezTo>
                        <a:pt x="100741" y="92840"/>
                        <a:pt x="112121" y="69588"/>
                        <a:pt x="122998" y="53864"/>
                      </a:cubicBezTo>
                      <a:lnTo>
                        <a:pt x="140904" y="27267"/>
                      </a:lnTo>
                      <a:lnTo>
                        <a:pt x="101243" y="0"/>
                      </a:lnTo>
                      <a:lnTo>
                        <a:pt x="82333" y="27936"/>
                      </a:lnTo>
                      <a:cubicBezTo>
                        <a:pt x="70954" y="44664"/>
                        <a:pt x="58905" y="68919"/>
                        <a:pt x="45350" y="92338"/>
                      </a:cubicBezTo>
                      <a:lnTo>
                        <a:pt x="35644" y="109066"/>
                      </a:lnTo>
                      <a:cubicBezTo>
                        <a:pt x="32799" y="115088"/>
                        <a:pt x="30122" y="121111"/>
                        <a:pt x="27612" y="126798"/>
                      </a:cubicBezTo>
                      <a:lnTo>
                        <a:pt x="13387" y="158414"/>
                      </a:lnTo>
                      <a:lnTo>
                        <a:pt x="3514" y="180662"/>
                      </a:lnTo>
                      <a:cubicBezTo>
                        <a:pt x="2159" y="183481"/>
                        <a:pt x="970" y="186386"/>
                        <a:pt x="0" y="189361"/>
                      </a:cubicBezTo>
                      <a:lnTo>
                        <a:pt x="44848" y="206089"/>
                      </a:lnTo>
                      <a:cubicBezTo>
                        <a:pt x="45802" y="203864"/>
                        <a:pt x="46856" y="201688"/>
                        <a:pt x="48028" y="19956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12">
                  <a:extLst>
                    <a:ext uri="{FF2B5EF4-FFF2-40B4-BE49-F238E27FC236}">
                      <a16:creationId xmlns:a16="http://schemas.microsoft.com/office/drawing/2014/main" xmlns="" id="{0822CE59-EA59-A2F2-2AB0-9101D86866F9}"/>
                    </a:ext>
                  </a:extLst>
                </p:cNvPr>
                <p:cNvSpPr/>
                <p:nvPr/>
              </p:nvSpPr>
              <p:spPr>
                <a:xfrm>
                  <a:off x="10546163" y="1097722"/>
                  <a:ext cx="185585" cy="167614"/>
                </a:xfrm>
                <a:custGeom>
                  <a:avLst/>
                  <a:gdLst>
                    <a:gd name="connsiteX0" fmla="*/ 34975 w 185585"/>
                    <a:gd name="connsiteY0" fmla="*/ 98026 h 167614"/>
                    <a:gd name="connsiteX1" fmla="*/ 0 w 185585"/>
                    <a:gd name="connsiteY1" fmla="*/ 134158 h 167614"/>
                    <a:gd name="connsiteX2" fmla="*/ 35143 w 185585"/>
                    <a:gd name="connsiteY2" fmla="*/ 167614 h 167614"/>
                    <a:gd name="connsiteX3" fmla="*/ 68611 w 185585"/>
                    <a:gd name="connsiteY3" fmla="*/ 134158 h 167614"/>
                    <a:gd name="connsiteX4" fmla="*/ 93211 w 185585"/>
                    <a:gd name="connsiteY4" fmla="*/ 112412 h 167614"/>
                    <a:gd name="connsiteX5" fmla="*/ 104424 w 185585"/>
                    <a:gd name="connsiteY5" fmla="*/ 102542 h 167614"/>
                    <a:gd name="connsiteX6" fmla="*/ 88693 w 185585"/>
                    <a:gd name="connsiteY6" fmla="*/ 84309 h 167614"/>
                    <a:gd name="connsiteX7" fmla="*/ 104424 w 185585"/>
                    <a:gd name="connsiteY7" fmla="*/ 102542 h 167614"/>
                    <a:gd name="connsiteX8" fmla="*/ 116639 w 185585"/>
                    <a:gd name="connsiteY8" fmla="*/ 92004 h 167614"/>
                    <a:gd name="connsiteX9" fmla="*/ 144084 w 185585"/>
                    <a:gd name="connsiteY9" fmla="*/ 70090 h 167614"/>
                    <a:gd name="connsiteX10" fmla="*/ 185585 w 185585"/>
                    <a:gd name="connsiteY10" fmla="*/ 39980 h 167614"/>
                    <a:gd name="connsiteX11" fmla="*/ 158476 w 185585"/>
                    <a:gd name="connsiteY11" fmla="*/ 0 h 167614"/>
                    <a:gd name="connsiteX12" fmla="*/ 114631 w 185585"/>
                    <a:gd name="connsiteY12" fmla="*/ 31783 h 167614"/>
                    <a:gd name="connsiteX13" fmla="*/ 85848 w 185585"/>
                    <a:gd name="connsiteY13" fmla="*/ 55035 h 167614"/>
                    <a:gd name="connsiteX14" fmla="*/ 72963 w 185585"/>
                    <a:gd name="connsiteY14" fmla="*/ 66075 h 167614"/>
                    <a:gd name="connsiteX15" fmla="*/ 61248 w 185585"/>
                    <a:gd name="connsiteY15" fmla="*/ 76280 h 167614"/>
                    <a:gd name="connsiteX16" fmla="*/ 34975 w 185585"/>
                    <a:gd name="connsiteY16" fmla="*/ 98026 h 16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5585" h="167614">
                      <a:moveTo>
                        <a:pt x="34975" y="98026"/>
                      </a:moveTo>
                      <a:lnTo>
                        <a:pt x="0" y="134158"/>
                      </a:lnTo>
                      <a:lnTo>
                        <a:pt x="35143" y="167614"/>
                      </a:lnTo>
                      <a:lnTo>
                        <a:pt x="68611" y="134158"/>
                      </a:lnTo>
                      <a:cubicBezTo>
                        <a:pt x="77146" y="125794"/>
                        <a:pt x="86518" y="117430"/>
                        <a:pt x="93211" y="112412"/>
                      </a:cubicBezTo>
                      <a:lnTo>
                        <a:pt x="104424" y="102542"/>
                      </a:lnTo>
                      <a:lnTo>
                        <a:pt x="88693" y="84309"/>
                      </a:lnTo>
                      <a:lnTo>
                        <a:pt x="104424" y="102542"/>
                      </a:lnTo>
                      <a:lnTo>
                        <a:pt x="116639" y="92004"/>
                      </a:lnTo>
                      <a:cubicBezTo>
                        <a:pt x="125258" y="84053"/>
                        <a:pt x="134428" y="76730"/>
                        <a:pt x="144084" y="70090"/>
                      </a:cubicBezTo>
                      <a:lnTo>
                        <a:pt x="185585" y="39980"/>
                      </a:lnTo>
                      <a:lnTo>
                        <a:pt x="158476" y="0"/>
                      </a:lnTo>
                      <a:lnTo>
                        <a:pt x="114631" y="31783"/>
                      </a:lnTo>
                      <a:cubicBezTo>
                        <a:pt x="104524" y="38876"/>
                        <a:pt x="94902" y="46644"/>
                        <a:pt x="85848" y="55035"/>
                      </a:cubicBezTo>
                      <a:lnTo>
                        <a:pt x="72963" y="66075"/>
                      </a:lnTo>
                      <a:lnTo>
                        <a:pt x="61248" y="76280"/>
                      </a:lnTo>
                      <a:cubicBezTo>
                        <a:pt x="53885" y="81465"/>
                        <a:pt x="44012" y="89495"/>
                        <a:pt x="34975" y="9802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13">
                  <a:extLst>
                    <a:ext uri="{FF2B5EF4-FFF2-40B4-BE49-F238E27FC236}">
                      <a16:creationId xmlns:a16="http://schemas.microsoft.com/office/drawing/2014/main" xmlns="" id="{127994C5-61EF-806E-277E-3B0E098F74CE}"/>
                    </a:ext>
                  </a:extLst>
                </p:cNvPr>
                <p:cNvSpPr/>
                <p:nvPr/>
              </p:nvSpPr>
              <p:spPr>
                <a:xfrm>
                  <a:off x="10262514" y="2381259"/>
                  <a:ext cx="60243" cy="110571"/>
                </a:xfrm>
                <a:custGeom>
                  <a:avLst/>
                  <a:gdLst>
                    <a:gd name="connsiteX0" fmla="*/ 56228 w 60243"/>
                    <a:gd name="connsiteY0" fmla="*/ 56875 h 110571"/>
                    <a:gd name="connsiteX1" fmla="*/ 59240 w 60243"/>
                    <a:gd name="connsiteY1" fmla="*/ 19906 h 110571"/>
                    <a:gd name="connsiteX2" fmla="*/ 60244 w 60243"/>
                    <a:gd name="connsiteY2" fmla="*/ 3178 h 110571"/>
                    <a:gd name="connsiteX3" fmla="*/ 12216 w 60243"/>
                    <a:gd name="connsiteY3" fmla="*/ 0 h 110571"/>
                    <a:gd name="connsiteX4" fmla="*/ 11212 w 60243"/>
                    <a:gd name="connsiteY4" fmla="*/ 16728 h 110571"/>
                    <a:gd name="connsiteX5" fmla="*/ 8367 w 60243"/>
                    <a:gd name="connsiteY5" fmla="*/ 51857 h 110571"/>
                    <a:gd name="connsiteX6" fmla="*/ 0 w 60243"/>
                    <a:gd name="connsiteY6" fmla="*/ 102041 h 110571"/>
                    <a:gd name="connsiteX7" fmla="*/ 47526 w 60243"/>
                    <a:gd name="connsiteY7" fmla="*/ 110572 h 110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243" h="110571">
                      <a:moveTo>
                        <a:pt x="56228" y="56875"/>
                      </a:moveTo>
                      <a:cubicBezTo>
                        <a:pt x="58403" y="43660"/>
                        <a:pt x="58236" y="29943"/>
                        <a:pt x="59240" y="19906"/>
                      </a:cubicBezTo>
                      <a:cubicBezTo>
                        <a:pt x="60244" y="9870"/>
                        <a:pt x="60244" y="3178"/>
                        <a:pt x="60244" y="3178"/>
                      </a:cubicBezTo>
                      <a:lnTo>
                        <a:pt x="12216" y="0"/>
                      </a:lnTo>
                      <a:lnTo>
                        <a:pt x="11212" y="16728"/>
                      </a:lnTo>
                      <a:cubicBezTo>
                        <a:pt x="10208" y="26263"/>
                        <a:pt x="10375" y="39144"/>
                        <a:pt x="8367" y="51857"/>
                      </a:cubicBezTo>
                      <a:lnTo>
                        <a:pt x="0" y="102041"/>
                      </a:lnTo>
                      <a:lnTo>
                        <a:pt x="47526" y="11057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xmlns="" id="{F1746613-E034-D1AC-9970-ABB4FD337479}"/>
                    </a:ext>
                  </a:extLst>
                </p:cNvPr>
                <p:cNvSpPr/>
                <p:nvPr/>
              </p:nvSpPr>
              <p:spPr>
                <a:xfrm rot="16250400">
                  <a:off x="10198776" y="2113075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7 h 48176"/>
                    <a:gd name="connsiteX3" fmla="*/ 0 w 210687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xmlns="" id="{D4B04134-496B-96CF-8AEC-6F3FC21BD322}"/>
                    </a:ext>
                  </a:extLst>
                </p:cNvPr>
                <p:cNvSpPr/>
                <p:nvPr/>
              </p:nvSpPr>
              <p:spPr>
                <a:xfrm>
                  <a:off x="10284547" y="1676175"/>
                  <a:ext cx="69169" cy="207928"/>
                </a:xfrm>
                <a:custGeom>
                  <a:avLst/>
                  <a:gdLst>
                    <a:gd name="connsiteX0" fmla="*/ 4407 w 69169"/>
                    <a:gd name="connsiteY0" fmla="*/ 123452 h 207928"/>
                    <a:gd name="connsiteX1" fmla="*/ 2231 w 69169"/>
                    <a:gd name="connsiteY1" fmla="*/ 157912 h 207928"/>
                    <a:gd name="connsiteX2" fmla="*/ 223 w 69169"/>
                    <a:gd name="connsiteY2" fmla="*/ 192372 h 207928"/>
                    <a:gd name="connsiteX3" fmla="*/ 223 w 69169"/>
                    <a:gd name="connsiteY3" fmla="*/ 207929 h 207928"/>
                    <a:gd name="connsiteX4" fmla="*/ 48419 w 69169"/>
                    <a:gd name="connsiteY4" fmla="*/ 207929 h 207928"/>
                    <a:gd name="connsiteX5" fmla="*/ 48419 w 69169"/>
                    <a:gd name="connsiteY5" fmla="*/ 192706 h 207928"/>
                    <a:gd name="connsiteX6" fmla="*/ 50427 w 69169"/>
                    <a:gd name="connsiteY6" fmla="*/ 159250 h 207928"/>
                    <a:gd name="connsiteX7" fmla="*/ 52435 w 69169"/>
                    <a:gd name="connsiteY7" fmla="*/ 125794 h 207928"/>
                    <a:gd name="connsiteX8" fmla="*/ 52435 w 69169"/>
                    <a:gd name="connsiteY8" fmla="*/ 114921 h 207928"/>
                    <a:gd name="connsiteX9" fmla="*/ 52435 w 69169"/>
                    <a:gd name="connsiteY9" fmla="*/ 110906 h 207928"/>
                    <a:gd name="connsiteX10" fmla="*/ 69169 w 69169"/>
                    <a:gd name="connsiteY10" fmla="*/ 10539 h 207928"/>
                    <a:gd name="connsiteX11" fmla="*/ 22145 w 69169"/>
                    <a:gd name="connsiteY11" fmla="*/ 0 h 207928"/>
                    <a:gd name="connsiteX12" fmla="*/ 3737 w 69169"/>
                    <a:gd name="connsiteY12" fmla="*/ 106390 h 207928"/>
                    <a:gd name="connsiteX13" fmla="*/ 3737 w 69169"/>
                    <a:gd name="connsiteY13" fmla="*/ 110572 h 207928"/>
                    <a:gd name="connsiteX14" fmla="*/ 4407 w 69169"/>
                    <a:gd name="connsiteY14" fmla="*/ 123452 h 207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169" h="207928">
                      <a:moveTo>
                        <a:pt x="4407" y="123452"/>
                      </a:moveTo>
                      <a:cubicBezTo>
                        <a:pt x="4407" y="132820"/>
                        <a:pt x="3068" y="145366"/>
                        <a:pt x="2231" y="157912"/>
                      </a:cubicBezTo>
                      <a:cubicBezTo>
                        <a:pt x="1395" y="170458"/>
                        <a:pt x="725" y="183004"/>
                        <a:pt x="223" y="192372"/>
                      </a:cubicBezTo>
                      <a:cubicBezTo>
                        <a:pt x="-279" y="201739"/>
                        <a:pt x="223" y="207929"/>
                        <a:pt x="223" y="207929"/>
                      </a:cubicBezTo>
                      <a:lnTo>
                        <a:pt x="48419" y="207929"/>
                      </a:lnTo>
                      <a:cubicBezTo>
                        <a:pt x="48419" y="207929"/>
                        <a:pt x="48419" y="201572"/>
                        <a:pt x="48419" y="192706"/>
                      </a:cubicBezTo>
                      <a:cubicBezTo>
                        <a:pt x="48419" y="183840"/>
                        <a:pt x="49757" y="171964"/>
                        <a:pt x="50427" y="159250"/>
                      </a:cubicBezTo>
                      <a:cubicBezTo>
                        <a:pt x="51096" y="146537"/>
                        <a:pt x="51765" y="135329"/>
                        <a:pt x="52435" y="125794"/>
                      </a:cubicBezTo>
                      <a:cubicBezTo>
                        <a:pt x="52435" y="121278"/>
                        <a:pt x="52435" y="117598"/>
                        <a:pt x="52435" y="114921"/>
                      </a:cubicBezTo>
                      <a:cubicBezTo>
                        <a:pt x="52351" y="113585"/>
                        <a:pt x="52351" y="112243"/>
                        <a:pt x="52435" y="110906"/>
                      </a:cubicBezTo>
                      <a:cubicBezTo>
                        <a:pt x="52435" y="110906"/>
                        <a:pt x="67161" y="9368"/>
                        <a:pt x="69169" y="10539"/>
                      </a:cubicBezTo>
                      <a:lnTo>
                        <a:pt x="22145" y="0"/>
                      </a:lnTo>
                      <a:cubicBezTo>
                        <a:pt x="19301" y="0"/>
                        <a:pt x="3737" y="106390"/>
                        <a:pt x="3737" y="106390"/>
                      </a:cubicBezTo>
                      <a:cubicBezTo>
                        <a:pt x="3637" y="107782"/>
                        <a:pt x="3637" y="109180"/>
                        <a:pt x="3737" y="110572"/>
                      </a:cubicBezTo>
                      <a:cubicBezTo>
                        <a:pt x="4909" y="114921"/>
                        <a:pt x="4574" y="118769"/>
                        <a:pt x="4407" y="1234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xmlns="" id="{3C35C6D2-220A-BC10-1351-03AA0D69FEEB}"/>
                    </a:ext>
                  </a:extLst>
                </p:cNvPr>
                <p:cNvSpPr/>
                <p:nvPr/>
              </p:nvSpPr>
              <p:spPr>
                <a:xfrm>
                  <a:off x="10083455" y="2709462"/>
                  <a:ext cx="150777" cy="204750"/>
                </a:xfrm>
                <a:custGeom>
                  <a:avLst/>
                  <a:gdLst>
                    <a:gd name="connsiteX0" fmla="*/ 92876 w 150777"/>
                    <a:gd name="connsiteY0" fmla="*/ 29609 h 204750"/>
                    <a:gd name="connsiteX1" fmla="*/ 58069 w 150777"/>
                    <a:gd name="connsiteY1" fmla="*/ 90833 h 204750"/>
                    <a:gd name="connsiteX2" fmla="*/ 38155 w 150777"/>
                    <a:gd name="connsiteY2" fmla="*/ 122783 h 204750"/>
                    <a:gd name="connsiteX3" fmla="*/ 18743 w 150777"/>
                    <a:gd name="connsiteY3" fmla="*/ 149214 h 204750"/>
                    <a:gd name="connsiteX4" fmla="*/ 0 w 150777"/>
                    <a:gd name="connsiteY4" fmla="*/ 175142 h 204750"/>
                    <a:gd name="connsiteX5" fmla="*/ 37987 w 150777"/>
                    <a:gd name="connsiteY5" fmla="*/ 204751 h 204750"/>
                    <a:gd name="connsiteX6" fmla="*/ 58069 w 150777"/>
                    <a:gd name="connsiteY6" fmla="*/ 177651 h 204750"/>
                    <a:gd name="connsiteX7" fmla="*/ 78485 w 150777"/>
                    <a:gd name="connsiteY7" fmla="*/ 149883 h 204750"/>
                    <a:gd name="connsiteX8" fmla="*/ 99403 w 150777"/>
                    <a:gd name="connsiteY8" fmla="*/ 116427 h 204750"/>
                    <a:gd name="connsiteX9" fmla="*/ 136219 w 150777"/>
                    <a:gd name="connsiteY9" fmla="*/ 52024 h 204750"/>
                    <a:gd name="connsiteX10" fmla="*/ 150778 w 150777"/>
                    <a:gd name="connsiteY10" fmla="*/ 21579 h 204750"/>
                    <a:gd name="connsiteX11" fmla="*/ 106766 w 150777"/>
                    <a:gd name="connsiteY11" fmla="*/ 0 h 20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0777" h="204750">
                      <a:moveTo>
                        <a:pt x="92876" y="29609"/>
                      </a:moveTo>
                      <a:cubicBezTo>
                        <a:pt x="82384" y="50619"/>
                        <a:pt x="70753" y="71060"/>
                        <a:pt x="58069" y="90833"/>
                      </a:cubicBezTo>
                      <a:cubicBezTo>
                        <a:pt x="51207" y="101706"/>
                        <a:pt x="45183" y="113081"/>
                        <a:pt x="38155" y="122783"/>
                      </a:cubicBezTo>
                      <a:lnTo>
                        <a:pt x="18743" y="149214"/>
                      </a:lnTo>
                      <a:lnTo>
                        <a:pt x="0" y="175142"/>
                      </a:lnTo>
                      <a:lnTo>
                        <a:pt x="37987" y="204751"/>
                      </a:lnTo>
                      <a:lnTo>
                        <a:pt x="58069" y="177651"/>
                      </a:lnTo>
                      <a:cubicBezTo>
                        <a:pt x="64093" y="169454"/>
                        <a:pt x="70954" y="159919"/>
                        <a:pt x="78485" y="149883"/>
                      </a:cubicBezTo>
                      <a:cubicBezTo>
                        <a:pt x="86015" y="139846"/>
                        <a:pt x="92207" y="127635"/>
                        <a:pt x="99403" y="116427"/>
                      </a:cubicBezTo>
                      <a:cubicBezTo>
                        <a:pt x="112841" y="95651"/>
                        <a:pt x="125140" y="74155"/>
                        <a:pt x="136219" y="52024"/>
                      </a:cubicBezTo>
                      <a:lnTo>
                        <a:pt x="150778" y="21579"/>
                      </a:lnTo>
                      <a:lnTo>
                        <a:pt x="106766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8">
                  <a:extLst>
                    <a:ext uri="{FF2B5EF4-FFF2-40B4-BE49-F238E27FC236}">
                      <a16:creationId xmlns:a16="http://schemas.microsoft.com/office/drawing/2014/main" xmlns="" id="{7ED003E5-4F10-3BAE-7F33-67DB7291CC50}"/>
                    </a:ext>
                  </a:extLst>
                </p:cNvPr>
                <p:cNvSpPr/>
                <p:nvPr/>
              </p:nvSpPr>
              <p:spPr>
                <a:xfrm>
                  <a:off x="9506952" y="3167976"/>
                  <a:ext cx="215038" cy="102040"/>
                </a:xfrm>
                <a:custGeom>
                  <a:avLst/>
                  <a:gdLst>
                    <a:gd name="connsiteX0" fmla="*/ 41000 w 215038"/>
                    <a:gd name="connsiteY0" fmla="*/ 95851 h 102040"/>
                    <a:gd name="connsiteX1" fmla="*/ 74469 w 215038"/>
                    <a:gd name="connsiteY1" fmla="*/ 89495 h 102040"/>
                    <a:gd name="connsiteX2" fmla="*/ 112791 w 215038"/>
                    <a:gd name="connsiteY2" fmla="*/ 79123 h 102040"/>
                    <a:gd name="connsiteX3" fmla="*/ 150945 w 215038"/>
                    <a:gd name="connsiteY3" fmla="*/ 68083 h 102040"/>
                    <a:gd name="connsiteX4" fmla="*/ 168516 w 215038"/>
                    <a:gd name="connsiteY4" fmla="*/ 63064 h 102040"/>
                    <a:gd name="connsiteX5" fmla="*/ 183745 w 215038"/>
                    <a:gd name="connsiteY5" fmla="*/ 57210 h 102040"/>
                    <a:gd name="connsiteX6" fmla="*/ 215038 w 215038"/>
                    <a:gd name="connsiteY6" fmla="*/ 44664 h 102040"/>
                    <a:gd name="connsiteX7" fmla="*/ 197132 w 215038"/>
                    <a:gd name="connsiteY7" fmla="*/ 0 h 102040"/>
                    <a:gd name="connsiteX8" fmla="*/ 167345 w 215038"/>
                    <a:gd name="connsiteY8" fmla="*/ 11710 h 102040"/>
                    <a:gd name="connsiteX9" fmla="*/ 152953 w 215038"/>
                    <a:gd name="connsiteY9" fmla="*/ 17397 h 102040"/>
                    <a:gd name="connsiteX10" fmla="*/ 136219 w 215038"/>
                    <a:gd name="connsiteY10" fmla="*/ 22081 h 102040"/>
                    <a:gd name="connsiteX11" fmla="*/ 100072 w 215038"/>
                    <a:gd name="connsiteY11" fmla="*/ 32619 h 102040"/>
                    <a:gd name="connsiteX12" fmla="*/ 63758 w 215038"/>
                    <a:gd name="connsiteY12" fmla="*/ 42489 h 102040"/>
                    <a:gd name="connsiteX13" fmla="*/ 31461 w 215038"/>
                    <a:gd name="connsiteY13" fmla="*/ 48511 h 102040"/>
                    <a:gd name="connsiteX14" fmla="*/ 0 w 215038"/>
                    <a:gd name="connsiteY14" fmla="*/ 54366 h 102040"/>
                    <a:gd name="connsiteX15" fmla="*/ 7363 w 215038"/>
                    <a:gd name="connsiteY15" fmla="*/ 102040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5038" h="102040">
                      <a:moveTo>
                        <a:pt x="41000" y="95851"/>
                      </a:moveTo>
                      <a:lnTo>
                        <a:pt x="74469" y="89495"/>
                      </a:lnTo>
                      <a:cubicBezTo>
                        <a:pt x="87020" y="87320"/>
                        <a:pt x="99738" y="82469"/>
                        <a:pt x="112791" y="79123"/>
                      </a:cubicBezTo>
                      <a:lnTo>
                        <a:pt x="150945" y="68083"/>
                      </a:lnTo>
                      <a:lnTo>
                        <a:pt x="168516" y="63064"/>
                      </a:lnTo>
                      <a:cubicBezTo>
                        <a:pt x="173872" y="61057"/>
                        <a:pt x="178892" y="58882"/>
                        <a:pt x="183745" y="57210"/>
                      </a:cubicBezTo>
                      <a:lnTo>
                        <a:pt x="215038" y="44664"/>
                      </a:lnTo>
                      <a:lnTo>
                        <a:pt x="197132" y="0"/>
                      </a:lnTo>
                      <a:lnTo>
                        <a:pt x="167345" y="11710"/>
                      </a:lnTo>
                      <a:cubicBezTo>
                        <a:pt x="162827" y="13550"/>
                        <a:pt x="158141" y="15557"/>
                        <a:pt x="152953" y="17397"/>
                      </a:cubicBezTo>
                      <a:lnTo>
                        <a:pt x="136219" y="22081"/>
                      </a:lnTo>
                      <a:lnTo>
                        <a:pt x="100072" y="32619"/>
                      </a:lnTo>
                      <a:cubicBezTo>
                        <a:pt x="87689" y="35798"/>
                        <a:pt x="75640" y="40482"/>
                        <a:pt x="63758" y="42489"/>
                      </a:cubicBezTo>
                      <a:lnTo>
                        <a:pt x="31461" y="48511"/>
                      </a:lnTo>
                      <a:lnTo>
                        <a:pt x="0" y="54366"/>
                      </a:lnTo>
                      <a:lnTo>
                        <a:pt x="7363" y="10204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9">
                  <a:extLst>
                    <a:ext uri="{FF2B5EF4-FFF2-40B4-BE49-F238E27FC236}">
                      <a16:creationId xmlns:a16="http://schemas.microsoft.com/office/drawing/2014/main" xmlns="" id="{58BE5C40-C217-480E-4BBD-4977E848FDD5}"/>
                    </a:ext>
                  </a:extLst>
                </p:cNvPr>
                <p:cNvSpPr/>
                <p:nvPr/>
              </p:nvSpPr>
              <p:spPr>
                <a:xfrm>
                  <a:off x="9833274" y="2984804"/>
                  <a:ext cx="190605" cy="161090"/>
                </a:xfrm>
                <a:custGeom>
                  <a:avLst/>
                  <a:gdLst>
                    <a:gd name="connsiteX0" fmla="*/ 55224 w 190605"/>
                    <a:gd name="connsiteY0" fmla="*/ 84811 h 161090"/>
                    <a:gd name="connsiteX1" fmla="*/ 40330 w 190605"/>
                    <a:gd name="connsiteY1" fmla="*/ 94178 h 161090"/>
                    <a:gd name="connsiteX2" fmla="*/ 0 w 190605"/>
                    <a:gd name="connsiteY2" fmla="*/ 119605 h 161090"/>
                    <a:gd name="connsiteX3" fmla="*/ 24767 w 190605"/>
                    <a:gd name="connsiteY3" fmla="*/ 161090 h 161090"/>
                    <a:gd name="connsiteX4" fmla="*/ 67273 w 190605"/>
                    <a:gd name="connsiteY4" fmla="*/ 134158 h 161090"/>
                    <a:gd name="connsiteX5" fmla="*/ 82836 w 190605"/>
                    <a:gd name="connsiteY5" fmla="*/ 124289 h 161090"/>
                    <a:gd name="connsiteX6" fmla="*/ 95721 w 190605"/>
                    <a:gd name="connsiteY6" fmla="*/ 114419 h 161090"/>
                    <a:gd name="connsiteX7" fmla="*/ 108105 w 190605"/>
                    <a:gd name="connsiteY7" fmla="*/ 104884 h 161090"/>
                    <a:gd name="connsiteX8" fmla="*/ 150778 w 190605"/>
                    <a:gd name="connsiteY8" fmla="*/ 71428 h 161090"/>
                    <a:gd name="connsiteX9" fmla="*/ 178223 w 190605"/>
                    <a:gd name="connsiteY9" fmla="*/ 46504 h 161090"/>
                    <a:gd name="connsiteX10" fmla="*/ 190606 w 190605"/>
                    <a:gd name="connsiteY10" fmla="*/ 34961 h 161090"/>
                    <a:gd name="connsiteX11" fmla="*/ 157137 w 190605"/>
                    <a:gd name="connsiteY11" fmla="*/ 0 h 161090"/>
                    <a:gd name="connsiteX12" fmla="*/ 145423 w 190605"/>
                    <a:gd name="connsiteY12" fmla="*/ 10873 h 161090"/>
                    <a:gd name="connsiteX13" fmla="*/ 119317 w 190605"/>
                    <a:gd name="connsiteY13" fmla="*/ 34627 h 161090"/>
                    <a:gd name="connsiteX14" fmla="*/ 78820 w 190605"/>
                    <a:gd name="connsiteY14" fmla="*/ 66075 h 161090"/>
                    <a:gd name="connsiteX15" fmla="*/ 66938 w 190605"/>
                    <a:gd name="connsiteY15" fmla="*/ 75108 h 161090"/>
                    <a:gd name="connsiteX16" fmla="*/ 55224 w 190605"/>
                    <a:gd name="connsiteY16" fmla="*/ 84811 h 16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0605" h="161090">
                      <a:moveTo>
                        <a:pt x="55224" y="84811"/>
                      </a:moveTo>
                      <a:lnTo>
                        <a:pt x="40330" y="94178"/>
                      </a:lnTo>
                      <a:lnTo>
                        <a:pt x="0" y="119605"/>
                      </a:lnTo>
                      <a:lnTo>
                        <a:pt x="24767" y="161090"/>
                      </a:lnTo>
                      <a:lnTo>
                        <a:pt x="67273" y="134158"/>
                      </a:lnTo>
                      <a:lnTo>
                        <a:pt x="82836" y="124289"/>
                      </a:lnTo>
                      <a:cubicBezTo>
                        <a:pt x="87689" y="120776"/>
                        <a:pt x="91873" y="117263"/>
                        <a:pt x="95721" y="114419"/>
                      </a:cubicBezTo>
                      <a:lnTo>
                        <a:pt x="108105" y="104884"/>
                      </a:lnTo>
                      <a:lnTo>
                        <a:pt x="150778" y="71428"/>
                      </a:lnTo>
                      <a:cubicBezTo>
                        <a:pt x="161153" y="62897"/>
                        <a:pt x="170692" y="53362"/>
                        <a:pt x="178223" y="46504"/>
                      </a:cubicBezTo>
                      <a:lnTo>
                        <a:pt x="190606" y="34961"/>
                      </a:lnTo>
                      <a:lnTo>
                        <a:pt x="157137" y="0"/>
                      </a:lnTo>
                      <a:lnTo>
                        <a:pt x="145423" y="10873"/>
                      </a:lnTo>
                      <a:cubicBezTo>
                        <a:pt x="138227" y="17230"/>
                        <a:pt x="128688" y="26597"/>
                        <a:pt x="119317" y="34627"/>
                      </a:cubicBezTo>
                      <a:lnTo>
                        <a:pt x="78820" y="66075"/>
                      </a:lnTo>
                      <a:lnTo>
                        <a:pt x="66938" y="75108"/>
                      </a:lnTo>
                      <a:cubicBezTo>
                        <a:pt x="63758" y="78120"/>
                        <a:pt x="59742" y="81465"/>
                        <a:pt x="55224" y="84811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20">
                  <a:extLst>
                    <a:ext uri="{FF2B5EF4-FFF2-40B4-BE49-F238E27FC236}">
                      <a16:creationId xmlns:a16="http://schemas.microsoft.com/office/drawing/2014/main" xmlns="" id="{E541D858-D796-889C-E71A-29D9CEF19B29}"/>
                    </a:ext>
                  </a:extLst>
                </p:cNvPr>
                <p:cNvSpPr/>
                <p:nvPr/>
              </p:nvSpPr>
              <p:spPr>
                <a:xfrm rot="21467400">
                  <a:off x="8564511" y="3263256"/>
                  <a:ext cx="105259" cy="48176"/>
                </a:xfrm>
                <a:custGeom>
                  <a:avLst/>
                  <a:gdLst>
                    <a:gd name="connsiteX0" fmla="*/ 0 w 105259"/>
                    <a:gd name="connsiteY0" fmla="*/ 0 h 48176"/>
                    <a:gd name="connsiteX1" fmla="*/ 105260 w 105259"/>
                    <a:gd name="connsiteY1" fmla="*/ 0 h 48176"/>
                    <a:gd name="connsiteX2" fmla="*/ 105260 w 105259"/>
                    <a:gd name="connsiteY2" fmla="*/ 48177 h 48176"/>
                    <a:gd name="connsiteX3" fmla="*/ 0 w 105259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259" h="48176">
                      <a:moveTo>
                        <a:pt x="0" y="0"/>
                      </a:moveTo>
                      <a:lnTo>
                        <a:pt x="105260" y="0"/>
                      </a:lnTo>
                      <a:lnTo>
                        <a:pt x="105260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21">
                  <a:extLst>
                    <a:ext uri="{FF2B5EF4-FFF2-40B4-BE49-F238E27FC236}">
                      <a16:creationId xmlns:a16="http://schemas.microsoft.com/office/drawing/2014/main" xmlns="" id="{D9EF6320-8A60-6886-AEE1-98F6D7442160}"/>
                    </a:ext>
                  </a:extLst>
                </p:cNvPr>
                <p:cNvSpPr/>
                <p:nvPr/>
              </p:nvSpPr>
              <p:spPr>
                <a:xfrm rot="21467400">
                  <a:off x="8810009" y="3251602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6 h 48176"/>
                    <a:gd name="connsiteX3" fmla="*/ 0 w 210687"/>
                    <a:gd name="connsiteY3" fmla="*/ 48176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6"/>
                      </a:lnTo>
                      <a:lnTo>
                        <a:pt x="0" y="4817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22">
                  <a:extLst>
                    <a:ext uri="{FF2B5EF4-FFF2-40B4-BE49-F238E27FC236}">
                      <a16:creationId xmlns:a16="http://schemas.microsoft.com/office/drawing/2014/main" xmlns="" id="{285BA07E-E95F-DD11-9562-063BF2AFDA12}"/>
                    </a:ext>
                  </a:extLst>
                </p:cNvPr>
                <p:cNvSpPr/>
                <p:nvPr/>
              </p:nvSpPr>
              <p:spPr>
                <a:xfrm>
                  <a:off x="9167074" y="3234386"/>
                  <a:ext cx="204997" cy="56038"/>
                </a:xfrm>
                <a:custGeom>
                  <a:avLst/>
                  <a:gdLst>
                    <a:gd name="connsiteX0" fmla="*/ 99738 w 204997"/>
                    <a:gd name="connsiteY0" fmla="*/ 52191 h 56038"/>
                    <a:gd name="connsiteX1" fmla="*/ 204997 w 204997"/>
                    <a:gd name="connsiteY1" fmla="*/ 48176 h 56038"/>
                    <a:gd name="connsiteX2" fmla="*/ 203157 w 204997"/>
                    <a:gd name="connsiteY2" fmla="*/ 0 h 56038"/>
                    <a:gd name="connsiteX3" fmla="*/ 97897 w 204997"/>
                    <a:gd name="connsiteY3" fmla="*/ 4015 h 56038"/>
                    <a:gd name="connsiteX4" fmla="*/ 0 w 204997"/>
                    <a:gd name="connsiteY4" fmla="*/ 7862 h 56038"/>
                    <a:gd name="connsiteX5" fmla="*/ 1841 w 204997"/>
                    <a:gd name="connsiteY5" fmla="*/ 56039 h 56038"/>
                    <a:gd name="connsiteX6" fmla="*/ 99738 w 204997"/>
                    <a:gd name="connsiteY6" fmla="*/ 52191 h 5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997" h="56038">
                      <a:moveTo>
                        <a:pt x="99738" y="52191"/>
                      </a:moveTo>
                      <a:lnTo>
                        <a:pt x="204997" y="48176"/>
                      </a:lnTo>
                      <a:lnTo>
                        <a:pt x="203157" y="0"/>
                      </a:lnTo>
                      <a:lnTo>
                        <a:pt x="97897" y="4015"/>
                      </a:lnTo>
                      <a:lnTo>
                        <a:pt x="0" y="7862"/>
                      </a:lnTo>
                      <a:lnTo>
                        <a:pt x="1841" y="56039"/>
                      </a:lnTo>
                      <a:lnTo>
                        <a:pt x="99738" y="5219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23">
                  <a:extLst>
                    <a:ext uri="{FF2B5EF4-FFF2-40B4-BE49-F238E27FC236}">
                      <a16:creationId xmlns:a16="http://schemas.microsoft.com/office/drawing/2014/main" xmlns="" id="{2CBB8DFA-7156-FFB0-90A4-20E6CE2BD152}"/>
                    </a:ext>
                  </a:extLst>
                </p:cNvPr>
                <p:cNvSpPr/>
                <p:nvPr/>
              </p:nvSpPr>
              <p:spPr>
                <a:xfrm>
                  <a:off x="8114643" y="3300796"/>
                  <a:ext cx="214034" cy="121612"/>
                </a:xfrm>
                <a:custGeom>
                  <a:avLst/>
                  <a:gdLst>
                    <a:gd name="connsiteX0" fmla="*/ 30959 w 214034"/>
                    <a:gd name="connsiteY0" fmla="*/ 117430 h 121612"/>
                    <a:gd name="connsiteX1" fmla="*/ 51877 w 214034"/>
                    <a:gd name="connsiteY1" fmla="*/ 107561 h 121612"/>
                    <a:gd name="connsiteX2" fmla="*/ 81497 w 214034"/>
                    <a:gd name="connsiteY2" fmla="*/ 93342 h 121612"/>
                    <a:gd name="connsiteX3" fmla="*/ 98231 w 214034"/>
                    <a:gd name="connsiteY3" fmla="*/ 85480 h 121612"/>
                    <a:gd name="connsiteX4" fmla="*/ 116137 w 214034"/>
                    <a:gd name="connsiteY4" fmla="*/ 78789 h 121612"/>
                    <a:gd name="connsiteX5" fmla="*/ 183075 w 214034"/>
                    <a:gd name="connsiteY5" fmla="*/ 54868 h 121612"/>
                    <a:gd name="connsiteX6" fmla="*/ 214034 w 214034"/>
                    <a:gd name="connsiteY6" fmla="*/ 46504 h 121612"/>
                    <a:gd name="connsiteX7" fmla="*/ 201316 w 214034"/>
                    <a:gd name="connsiteY7" fmla="*/ 0 h 121612"/>
                    <a:gd name="connsiteX8" fmla="*/ 167847 w 214034"/>
                    <a:gd name="connsiteY8" fmla="*/ 8866 h 121612"/>
                    <a:gd name="connsiteX9" fmla="*/ 98064 w 214034"/>
                    <a:gd name="connsiteY9" fmla="*/ 33958 h 121612"/>
                    <a:gd name="connsiteX10" fmla="*/ 79154 w 214034"/>
                    <a:gd name="connsiteY10" fmla="*/ 40983 h 121612"/>
                    <a:gd name="connsiteX11" fmla="*/ 61583 w 214034"/>
                    <a:gd name="connsiteY11" fmla="*/ 49347 h 121612"/>
                    <a:gd name="connsiteX12" fmla="*/ 30289 w 214034"/>
                    <a:gd name="connsiteY12" fmla="*/ 64235 h 121612"/>
                    <a:gd name="connsiteX13" fmla="*/ 8200 w 214034"/>
                    <a:gd name="connsiteY13" fmla="*/ 74774 h 121612"/>
                    <a:gd name="connsiteX14" fmla="*/ 0 w 214034"/>
                    <a:gd name="connsiteY14" fmla="*/ 79123 h 121612"/>
                    <a:gd name="connsiteX15" fmla="*/ 22759 w 214034"/>
                    <a:gd name="connsiteY15" fmla="*/ 121612 h 121612"/>
                    <a:gd name="connsiteX16" fmla="*/ 30959 w 214034"/>
                    <a:gd name="connsiteY16" fmla="*/ 117430 h 121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4034" h="121612">
                      <a:moveTo>
                        <a:pt x="30959" y="117430"/>
                      </a:moveTo>
                      <a:lnTo>
                        <a:pt x="51877" y="107561"/>
                      </a:lnTo>
                      <a:lnTo>
                        <a:pt x="81497" y="93342"/>
                      </a:lnTo>
                      <a:lnTo>
                        <a:pt x="98231" y="85480"/>
                      </a:lnTo>
                      <a:lnTo>
                        <a:pt x="116137" y="78789"/>
                      </a:lnTo>
                      <a:cubicBezTo>
                        <a:pt x="140402" y="70090"/>
                        <a:pt x="164165" y="60221"/>
                        <a:pt x="183075" y="54868"/>
                      </a:cubicBezTo>
                      <a:lnTo>
                        <a:pt x="214034" y="46504"/>
                      </a:lnTo>
                      <a:lnTo>
                        <a:pt x="201316" y="0"/>
                      </a:lnTo>
                      <a:lnTo>
                        <a:pt x="167847" y="8866"/>
                      </a:lnTo>
                      <a:cubicBezTo>
                        <a:pt x="148435" y="14553"/>
                        <a:pt x="123333" y="25594"/>
                        <a:pt x="98064" y="33958"/>
                      </a:cubicBezTo>
                      <a:cubicBezTo>
                        <a:pt x="91705" y="36300"/>
                        <a:pt x="85346" y="38474"/>
                        <a:pt x="79154" y="40983"/>
                      </a:cubicBezTo>
                      <a:lnTo>
                        <a:pt x="61583" y="49347"/>
                      </a:lnTo>
                      <a:lnTo>
                        <a:pt x="30289" y="64235"/>
                      </a:lnTo>
                      <a:lnTo>
                        <a:pt x="8200" y="74774"/>
                      </a:lnTo>
                      <a:cubicBezTo>
                        <a:pt x="5321" y="75928"/>
                        <a:pt x="2560" y="77383"/>
                        <a:pt x="0" y="79123"/>
                      </a:cubicBezTo>
                      <a:lnTo>
                        <a:pt x="22759" y="121612"/>
                      </a:lnTo>
                      <a:cubicBezTo>
                        <a:pt x="25369" y="119990"/>
                        <a:pt x="28114" y="118601"/>
                        <a:pt x="30959" y="11743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25">
                  <a:extLst>
                    <a:ext uri="{FF2B5EF4-FFF2-40B4-BE49-F238E27FC236}">
                      <a16:creationId xmlns:a16="http://schemas.microsoft.com/office/drawing/2014/main" xmlns="" id="{279A0B3A-6C28-861D-B0F9-665D26D1270A}"/>
                    </a:ext>
                  </a:extLst>
                </p:cNvPr>
                <p:cNvSpPr/>
                <p:nvPr/>
              </p:nvSpPr>
              <p:spPr>
                <a:xfrm>
                  <a:off x="7660637" y="3721337"/>
                  <a:ext cx="132369" cy="210772"/>
                </a:xfrm>
                <a:custGeom>
                  <a:avLst/>
                  <a:gdLst>
                    <a:gd name="connsiteX0" fmla="*/ 56228 w 132369"/>
                    <a:gd name="connsiteY0" fmla="*/ 180495 h 210772"/>
                    <a:gd name="connsiteX1" fmla="*/ 84007 w 132369"/>
                    <a:gd name="connsiteY1" fmla="*/ 115758 h 210772"/>
                    <a:gd name="connsiteX2" fmla="*/ 116639 w 132369"/>
                    <a:gd name="connsiteY2" fmla="*/ 53195 h 210772"/>
                    <a:gd name="connsiteX3" fmla="*/ 132370 w 132369"/>
                    <a:gd name="connsiteY3" fmla="*/ 25426 h 210772"/>
                    <a:gd name="connsiteX4" fmla="*/ 91370 w 132369"/>
                    <a:gd name="connsiteY4" fmla="*/ 0 h 210772"/>
                    <a:gd name="connsiteX5" fmla="*/ 74636 w 132369"/>
                    <a:gd name="connsiteY5" fmla="*/ 29441 h 210772"/>
                    <a:gd name="connsiteX6" fmla="*/ 40330 w 132369"/>
                    <a:gd name="connsiteY6" fmla="*/ 95182 h 210772"/>
                    <a:gd name="connsiteX7" fmla="*/ 11212 w 132369"/>
                    <a:gd name="connsiteY7" fmla="*/ 163432 h 210772"/>
                    <a:gd name="connsiteX8" fmla="*/ 0 w 132369"/>
                    <a:gd name="connsiteY8" fmla="*/ 195215 h 210772"/>
                    <a:gd name="connsiteX9" fmla="*/ 45685 w 132369"/>
                    <a:gd name="connsiteY9" fmla="*/ 210772 h 210772"/>
                    <a:gd name="connsiteX10" fmla="*/ 56228 w 132369"/>
                    <a:gd name="connsiteY10" fmla="*/ 180495 h 210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369" h="210772">
                      <a:moveTo>
                        <a:pt x="56228" y="180495"/>
                      </a:moveTo>
                      <a:cubicBezTo>
                        <a:pt x="64378" y="158464"/>
                        <a:pt x="73648" y="136852"/>
                        <a:pt x="84007" y="115758"/>
                      </a:cubicBezTo>
                      <a:cubicBezTo>
                        <a:pt x="93529" y="94229"/>
                        <a:pt x="104423" y="73319"/>
                        <a:pt x="116639" y="53195"/>
                      </a:cubicBezTo>
                      <a:cubicBezTo>
                        <a:pt x="126011" y="36467"/>
                        <a:pt x="132370" y="25426"/>
                        <a:pt x="132370" y="25426"/>
                      </a:cubicBezTo>
                      <a:lnTo>
                        <a:pt x="91370" y="0"/>
                      </a:lnTo>
                      <a:lnTo>
                        <a:pt x="74636" y="29441"/>
                      </a:lnTo>
                      <a:cubicBezTo>
                        <a:pt x="61851" y="50635"/>
                        <a:pt x="50404" y="72583"/>
                        <a:pt x="40330" y="95182"/>
                      </a:cubicBezTo>
                      <a:cubicBezTo>
                        <a:pt x="29436" y="117414"/>
                        <a:pt x="19713" y="140197"/>
                        <a:pt x="11212" y="163432"/>
                      </a:cubicBezTo>
                      <a:lnTo>
                        <a:pt x="0" y="195215"/>
                      </a:lnTo>
                      <a:lnTo>
                        <a:pt x="45685" y="210772"/>
                      </a:lnTo>
                      <a:cubicBezTo>
                        <a:pt x="45685" y="210772"/>
                        <a:pt x="49869" y="198561"/>
                        <a:pt x="56228" y="18049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6">
                  <a:extLst>
                    <a:ext uri="{FF2B5EF4-FFF2-40B4-BE49-F238E27FC236}">
                      <a16:creationId xmlns:a16="http://schemas.microsoft.com/office/drawing/2014/main" xmlns="" id="{54407E2E-BB1B-D384-2B7D-24DA7C54418C}"/>
                    </a:ext>
                  </a:extLst>
                </p:cNvPr>
                <p:cNvSpPr/>
                <p:nvPr/>
              </p:nvSpPr>
              <p:spPr>
                <a:xfrm>
                  <a:off x="7841829" y="3457704"/>
                  <a:ext cx="180941" cy="173469"/>
                </a:xfrm>
                <a:custGeom>
                  <a:avLst/>
                  <a:gdLst>
                    <a:gd name="connsiteX0" fmla="*/ 36523 w 180941"/>
                    <a:gd name="connsiteY0" fmla="*/ 173469 h 173469"/>
                    <a:gd name="connsiteX1" fmla="*/ 102122 w 180941"/>
                    <a:gd name="connsiteY1" fmla="*/ 104215 h 173469"/>
                    <a:gd name="connsiteX2" fmla="*/ 105302 w 180941"/>
                    <a:gd name="connsiteY2" fmla="*/ 101037 h 173469"/>
                    <a:gd name="connsiteX3" fmla="*/ 114171 w 180941"/>
                    <a:gd name="connsiteY3" fmla="*/ 93510 h 173469"/>
                    <a:gd name="connsiteX4" fmla="*/ 140946 w 180941"/>
                    <a:gd name="connsiteY4" fmla="*/ 70592 h 173469"/>
                    <a:gd name="connsiteX5" fmla="*/ 167889 w 180941"/>
                    <a:gd name="connsiteY5" fmla="*/ 47842 h 173469"/>
                    <a:gd name="connsiteX6" fmla="*/ 180941 w 180941"/>
                    <a:gd name="connsiteY6" fmla="*/ 38474 h 173469"/>
                    <a:gd name="connsiteX7" fmla="*/ 151991 w 180941"/>
                    <a:gd name="connsiteY7" fmla="*/ 0 h 173469"/>
                    <a:gd name="connsiteX8" fmla="*/ 138268 w 180941"/>
                    <a:gd name="connsiteY8" fmla="*/ 9702 h 173469"/>
                    <a:gd name="connsiteX9" fmla="*/ 109987 w 180941"/>
                    <a:gd name="connsiteY9" fmla="*/ 33623 h 173469"/>
                    <a:gd name="connsiteX10" fmla="*/ 81706 w 180941"/>
                    <a:gd name="connsiteY10" fmla="*/ 57711 h 173469"/>
                    <a:gd name="connsiteX11" fmla="*/ 72335 w 180941"/>
                    <a:gd name="connsiteY11" fmla="*/ 65741 h 173469"/>
                    <a:gd name="connsiteX12" fmla="*/ 69155 w 180941"/>
                    <a:gd name="connsiteY12" fmla="*/ 69087 h 173469"/>
                    <a:gd name="connsiteX13" fmla="*/ 42 w 180941"/>
                    <a:gd name="connsiteY13" fmla="*/ 141853 h 173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0941" h="173469">
                      <a:moveTo>
                        <a:pt x="36523" y="173469"/>
                      </a:moveTo>
                      <a:cubicBezTo>
                        <a:pt x="34682" y="171629"/>
                        <a:pt x="102122" y="104215"/>
                        <a:pt x="102122" y="104215"/>
                      </a:cubicBezTo>
                      <a:lnTo>
                        <a:pt x="105302" y="101037"/>
                      </a:lnTo>
                      <a:lnTo>
                        <a:pt x="114171" y="93510"/>
                      </a:lnTo>
                      <a:lnTo>
                        <a:pt x="140946" y="70592"/>
                      </a:lnTo>
                      <a:cubicBezTo>
                        <a:pt x="150819" y="62396"/>
                        <a:pt x="160358" y="53864"/>
                        <a:pt x="167889" y="47842"/>
                      </a:cubicBezTo>
                      <a:lnTo>
                        <a:pt x="180941" y="38474"/>
                      </a:lnTo>
                      <a:lnTo>
                        <a:pt x="151991" y="0"/>
                      </a:lnTo>
                      <a:lnTo>
                        <a:pt x="138268" y="9702"/>
                      </a:lnTo>
                      <a:cubicBezTo>
                        <a:pt x="130403" y="16059"/>
                        <a:pt x="120195" y="24925"/>
                        <a:pt x="109987" y="33623"/>
                      </a:cubicBezTo>
                      <a:lnTo>
                        <a:pt x="81706" y="57711"/>
                      </a:lnTo>
                      <a:lnTo>
                        <a:pt x="72335" y="65741"/>
                      </a:lnTo>
                      <a:lnTo>
                        <a:pt x="69155" y="69087"/>
                      </a:lnTo>
                      <a:cubicBezTo>
                        <a:pt x="69155" y="69087"/>
                        <a:pt x="-1967" y="140181"/>
                        <a:pt x="42" y="14185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7">
                  <a:extLst>
                    <a:ext uri="{FF2B5EF4-FFF2-40B4-BE49-F238E27FC236}">
                      <a16:creationId xmlns:a16="http://schemas.microsoft.com/office/drawing/2014/main" xmlns="" id="{CAEA98FC-2AEE-6069-0339-06A5F1CF8251}"/>
                    </a:ext>
                  </a:extLst>
                </p:cNvPr>
                <p:cNvSpPr/>
                <p:nvPr/>
              </p:nvSpPr>
              <p:spPr>
                <a:xfrm>
                  <a:off x="7553368" y="4405678"/>
                  <a:ext cx="77480" cy="216292"/>
                </a:xfrm>
                <a:custGeom>
                  <a:avLst/>
                  <a:gdLst>
                    <a:gd name="connsiteX0" fmla="*/ 77481 w 77480"/>
                    <a:gd name="connsiteY0" fmla="*/ 5353 h 216292"/>
                    <a:gd name="connsiteX1" fmla="*/ 29620 w 77480"/>
                    <a:gd name="connsiteY1" fmla="*/ 0 h 216292"/>
                    <a:gd name="connsiteX2" fmla="*/ 17906 w 77480"/>
                    <a:gd name="connsiteY2" fmla="*/ 104550 h 216292"/>
                    <a:gd name="connsiteX3" fmla="*/ 7196 w 77480"/>
                    <a:gd name="connsiteY3" fmla="*/ 174306 h 216292"/>
                    <a:gd name="connsiteX4" fmla="*/ 0 w 77480"/>
                    <a:gd name="connsiteY4" fmla="*/ 205420 h 216292"/>
                    <a:gd name="connsiteX5" fmla="*/ 47024 w 77480"/>
                    <a:gd name="connsiteY5" fmla="*/ 216293 h 216292"/>
                    <a:gd name="connsiteX6" fmla="*/ 54555 w 77480"/>
                    <a:gd name="connsiteY6" fmla="*/ 182837 h 216292"/>
                    <a:gd name="connsiteX7" fmla="*/ 65767 w 77480"/>
                    <a:gd name="connsiteY7" fmla="*/ 109568 h 216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480" h="216292">
                      <a:moveTo>
                        <a:pt x="77481" y="5353"/>
                      </a:moveTo>
                      <a:lnTo>
                        <a:pt x="29620" y="0"/>
                      </a:lnTo>
                      <a:lnTo>
                        <a:pt x="17906" y="104550"/>
                      </a:lnTo>
                      <a:cubicBezTo>
                        <a:pt x="13890" y="129976"/>
                        <a:pt x="10041" y="154734"/>
                        <a:pt x="7196" y="174306"/>
                      </a:cubicBezTo>
                      <a:cubicBezTo>
                        <a:pt x="4351" y="193877"/>
                        <a:pt x="0" y="205420"/>
                        <a:pt x="0" y="205420"/>
                      </a:cubicBezTo>
                      <a:lnTo>
                        <a:pt x="47024" y="216293"/>
                      </a:lnTo>
                      <a:cubicBezTo>
                        <a:pt x="47024" y="216293"/>
                        <a:pt x="50371" y="203245"/>
                        <a:pt x="54555" y="182837"/>
                      </a:cubicBezTo>
                      <a:cubicBezTo>
                        <a:pt x="58738" y="162429"/>
                        <a:pt x="61750" y="136166"/>
                        <a:pt x="65767" y="10956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8">
                  <a:extLst>
                    <a:ext uri="{FF2B5EF4-FFF2-40B4-BE49-F238E27FC236}">
                      <a16:creationId xmlns:a16="http://schemas.microsoft.com/office/drawing/2014/main" xmlns="" id="{AB8BA436-CFFC-9648-10C9-34B05C652B8B}"/>
                    </a:ext>
                  </a:extLst>
                </p:cNvPr>
                <p:cNvSpPr/>
                <p:nvPr/>
              </p:nvSpPr>
              <p:spPr>
                <a:xfrm>
                  <a:off x="7599221" y="4055729"/>
                  <a:ext cx="72962" cy="208597"/>
                </a:xfrm>
                <a:custGeom>
                  <a:avLst/>
                  <a:gdLst>
                    <a:gd name="connsiteX0" fmla="*/ 10710 w 72962"/>
                    <a:gd name="connsiteY0" fmla="*/ 105888 h 208597"/>
                    <a:gd name="connsiteX1" fmla="*/ 0 w 72962"/>
                    <a:gd name="connsiteY1" fmla="*/ 203245 h 208597"/>
                    <a:gd name="connsiteX2" fmla="*/ 47861 w 72962"/>
                    <a:gd name="connsiteY2" fmla="*/ 208598 h 208597"/>
                    <a:gd name="connsiteX3" fmla="*/ 58738 w 72962"/>
                    <a:gd name="connsiteY3" fmla="*/ 111074 h 208597"/>
                    <a:gd name="connsiteX4" fmla="*/ 60579 w 72962"/>
                    <a:gd name="connsiteY4" fmla="*/ 94346 h 208597"/>
                    <a:gd name="connsiteX5" fmla="*/ 64930 w 72962"/>
                    <a:gd name="connsiteY5" fmla="*/ 58715 h 208597"/>
                    <a:gd name="connsiteX6" fmla="*/ 72962 w 72962"/>
                    <a:gd name="connsiteY6" fmla="*/ 8531 h 208597"/>
                    <a:gd name="connsiteX7" fmla="*/ 25436 w 72962"/>
                    <a:gd name="connsiteY7" fmla="*/ 0 h 208597"/>
                    <a:gd name="connsiteX8" fmla="*/ 17069 w 72962"/>
                    <a:gd name="connsiteY8" fmla="*/ 53362 h 208597"/>
                    <a:gd name="connsiteX9" fmla="*/ 12551 w 72962"/>
                    <a:gd name="connsiteY9" fmla="*/ 89495 h 208597"/>
                    <a:gd name="connsiteX10" fmla="*/ 10710 w 72962"/>
                    <a:gd name="connsiteY10" fmla="*/ 106223 h 208597"/>
                    <a:gd name="connsiteX11" fmla="*/ 34808 w 72962"/>
                    <a:gd name="connsiteY11" fmla="*/ 108899 h 208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962" h="208597">
                      <a:moveTo>
                        <a:pt x="10710" y="105888"/>
                      </a:moveTo>
                      <a:lnTo>
                        <a:pt x="0" y="203245"/>
                      </a:lnTo>
                      <a:lnTo>
                        <a:pt x="47861" y="208598"/>
                      </a:lnTo>
                      <a:lnTo>
                        <a:pt x="58738" y="111074"/>
                      </a:lnTo>
                      <a:lnTo>
                        <a:pt x="60579" y="94346"/>
                      </a:lnTo>
                      <a:cubicBezTo>
                        <a:pt x="61750" y="84644"/>
                        <a:pt x="62754" y="71094"/>
                        <a:pt x="64930" y="58715"/>
                      </a:cubicBezTo>
                      <a:lnTo>
                        <a:pt x="72962" y="8531"/>
                      </a:lnTo>
                      <a:lnTo>
                        <a:pt x="25436" y="0"/>
                      </a:lnTo>
                      <a:lnTo>
                        <a:pt x="17069" y="53362"/>
                      </a:lnTo>
                      <a:cubicBezTo>
                        <a:pt x="14726" y="66745"/>
                        <a:pt x="13890" y="79625"/>
                        <a:pt x="12551" y="89495"/>
                      </a:cubicBezTo>
                      <a:cubicBezTo>
                        <a:pt x="11212" y="99364"/>
                        <a:pt x="10710" y="106223"/>
                        <a:pt x="10710" y="106223"/>
                      </a:cubicBezTo>
                      <a:lnTo>
                        <a:pt x="34808" y="108899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9">
                  <a:extLst>
                    <a:ext uri="{FF2B5EF4-FFF2-40B4-BE49-F238E27FC236}">
                      <a16:creationId xmlns:a16="http://schemas.microsoft.com/office/drawing/2014/main" xmlns="" id="{3979E257-B46A-56E0-2CF8-D1566CD190BD}"/>
                    </a:ext>
                  </a:extLst>
                </p:cNvPr>
                <p:cNvSpPr/>
                <p:nvPr/>
              </p:nvSpPr>
              <p:spPr>
                <a:xfrm>
                  <a:off x="7174835" y="5028963"/>
                  <a:ext cx="191275" cy="172967"/>
                </a:xfrm>
                <a:custGeom>
                  <a:avLst/>
                  <a:gdLst>
                    <a:gd name="connsiteX0" fmla="*/ 55558 w 191275"/>
                    <a:gd name="connsiteY0" fmla="*/ 153228 h 172967"/>
                    <a:gd name="connsiteX1" fmla="*/ 113795 w 191275"/>
                    <a:gd name="connsiteY1" fmla="*/ 107226 h 172967"/>
                    <a:gd name="connsiteX2" fmla="*/ 168182 w 191275"/>
                    <a:gd name="connsiteY2" fmla="*/ 57042 h 172967"/>
                    <a:gd name="connsiteX3" fmla="*/ 184916 w 191275"/>
                    <a:gd name="connsiteY3" fmla="*/ 40314 h 172967"/>
                    <a:gd name="connsiteX4" fmla="*/ 191275 w 191275"/>
                    <a:gd name="connsiteY4" fmla="*/ 33456 h 172967"/>
                    <a:gd name="connsiteX5" fmla="*/ 155965 w 191275"/>
                    <a:gd name="connsiteY5" fmla="*/ 0 h 172967"/>
                    <a:gd name="connsiteX6" fmla="*/ 149941 w 191275"/>
                    <a:gd name="connsiteY6" fmla="*/ 6357 h 172967"/>
                    <a:gd name="connsiteX7" fmla="*/ 133206 w 191275"/>
                    <a:gd name="connsiteY7" fmla="*/ 23085 h 172967"/>
                    <a:gd name="connsiteX8" fmla="*/ 81330 w 191275"/>
                    <a:gd name="connsiteY8" fmla="*/ 70926 h 172967"/>
                    <a:gd name="connsiteX9" fmla="*/ 26106 w 191275"/>
                    <a:gd name="connsiteY9" fmla="*/ 114587 h 172967"/>
                    <a:gd name="connsiteX10" fmla="*/ 0 w 191275"/>
                    <a:gd name="connsiteY10" fmla="*/ 133155 h 172967"/>
                    <a:gd name="connsiteX11" fmla="*/ 26943 w 191275"/>
                    <a:gd name="connsiteY11" fmla="*/ 172967 h 172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1275" h="172967">
                      <a:moveTo>
                        <a:pt x="55558" y="153228"/>
                      </a:moveTo>
                      <a:cubicBezTo>
                        <a:pt x="75774" y="138926"/>
                        <a:pt x="95202" y="123569"/>
                        <a:pt x="113795" y="107226"/>
                      </a:cubicBezTo>
                      <a:cubicBezTo>
                        <a:pt x="132822" y="91502"/>
                        <a:pt x="150979" y="74757"/>
                        <a:pt x="168182" y="57042"/>
                      </a:cubicBezTo>
                      <a:lnTo>
                        <a:pt x="184916" y="40314"/>
                      </a:lnTo>
                      <a:cubicBezTo>
                        <a:pt x="187192" y="38190"/>
                        <a:pt x="189317" y="35898"/>
                        <a:pt x="191275" y="33456"/>
                      </a:cubicBezTo>
                      <a:lnTo>
                        <a:pt x="155965" y="0"/>
                      </a:lnTo>
                      <a:cubicBezTo>
                        <a:pt x="154141" y="2292"/>
                        <a:pt x="152133" y="4416"/>
                        <a:pt x="149941" y="6357"/>
                      </a:cubicBezTo>
                      <a:lnTo>
                        <a:pt x="133206" y="23085"/>
                      </a:lnTo>
                      <a:cubicBezTo>
                        <a:pt x="116807" y="39980"/>
                        <a:pt x="99486" y="55938"/>
                        <a:pt x="81330" y="70926"/>
                      </a:cubicBezTo>
                      <a:cubicBezTo>
                        <a:pt x="63725" y="86467"/>
                        <a:pt x="45283" y="101037"/>
                        <a:pt x="26106" y="114587"/>
                      </a:cubicBezTo>
                      <a:lnTo>
                        <a:pt x="0" y="133155"/>
                      </a:lnTo>
                      <a:lnTo>
                        <a:pt x="26943" y="17296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30">
                  <a:extLst>
                    <a:ext uri="{FF2B5EF4-FFF2-40B4-BE49-F238E27FC236}">
                      <a16:creationId xmlns:a16="http://schemas.microsoft.com/office/drawing/2014/main" xmlns="" id="{AA27FD53-0299-843B-B4DE-1A03D783F09F}"/>
                    </a:ext>
                  </a:extLst>
                </p:cNvPr>
                <p:cNvSpPr/>
                <p:nvPr/>
              </p:nvSpPr>
              <p:spPr>
                <a:xfrm>
                  <a:off x="7421333" y="4740907"/>
                  <a:ext cx="135883" cy="202742"/>
                </a:xfrm>
                <a:custGeom>
                  <a:avLst/>
                  <a:gdLst>
                    <a:gd name="connsiteX0" fmla="*/ 25269 w 135883"/>
                    <a:gd name="connsiteY0" fmla="*/ 135162 h 202742"/>
                    <a:gd name="connsiteX1" fmla="*/ 0 w 135883"/>
                    <a:gd name="connsiteY1" fmla="*/ 175811 h 202742"/>
                    <a:gd name="connsiteX2" fmla="*/ 39995 w 135883"/>
                    <a:gd name="connsiteY2" fmla="*/ 202743 h 202742"/>
                    <a:gd name="connsiteX3" fmla="*/ 66603 w 135883"/>
                    <a:gd name="connsiteY3" fmla="*/ 160087 h 202742"/>
                    <a:gd name="connsiteX4" fmla="*/ 83338 w 135883"/>
                    <a:gd name="connsiteY4" fmla="*/ 130311 h 202742"/>
                    <a:gd name="connsiteX5" fmla="*/ 90534 w 135883"/>
                    <a:gd name="connsiteY5" fmla="*/ 116427 h 202742"/>
                    <a:gd name="connsiteX6" fmla="*/ 69281 w 135883"/>
                    <a:gd name="connsiteY6" fmla="*/ 105052 h 202742"/>
                    <a:gd name="connsiteX7" fmla="*/ 90534 w 135883"/>
                    <a:gd name="connsiteY7" fmla="*/ 116427 h 202742"/>
                    <a:gd name="connsiteX8" fmla="*/ 98231 w 135883"/>
                    <a:gd name="connsiteY8" fmla="*/ 101371 h 202742"/>
                    <a:gd name="connsiteX9" fmla="*/ 114966 w 135883"/>
                    <a:gd name="connsiteY9" fmla="*/ 67916 h 202742"/>
                    <a:gd name="connsiteX10" fmla="*/ 135884 w 135883"/>
                    <a:gd name="connsiteY10" fmla="*/ 17732 h 202742"/>
                    <a:gd name="connsiteX11" fmla="*/ 91036 w 135883"/>
                    <a:gd name="connsiteY11" fmla="*/ 0 h 202742"/>
                    <a:gd name="connsiteX12" fmla="*/ 71289 w 135883"/>
                    <a:gd name="connsiteY12" fmla="*/ 47340 h 202742"/>
                    <a:gd name="connsiteX13" fmla="*/ 55391 w 135883"/>
                    <a:gd name="connsiteY13" fmla="*/ 78789 h 202742"/>
                    <a:gd name="connsiteX14" fmla="*/ 48028 w 135883"/>
                    <a:gd name="connsiteY14" fmla="*/ 93007 h 202742"/>
                    <a:gd name="connsiteX15" fmla="*/ 41167 w 135883"/>
                    <a:gd name="connsiteY15" fmla="*/ 106223 h 202742"/>
                    <a:gd name="connsiteX16" fmla="*/ 25269 w 135883"/>
                    <a:gd name="connsiteY16" fmla="*/ 135162 h 20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883" h="202742">
                      <a:moveTo>
                        <a:pt x="25269" y="135162"/>
                      </a:moveTo>
                      <a:cubicBezTo>
                        <a:pt x="12551" y="155403"/>
                        <a:pt x="0" y="175811"/>
                        <a:pt x="0" y="175811"/>
                      </a:cubicBezTo>
                      <a:lnTo>
                        <a:pt x="39995" y="202743"/>
                      </a:lnTo>
                      <a:cubicBezTo>
                        <a:pt x="39995" y="202743"/>
                        <a:pt x="53216" y="181331"/>
                        <a:pt x="66603" y="160087"/>
                      </a:cubicBezTo>
                      <a:cubicBezTo>
                        <a:pt x="72695" y="150468"/>
                        <a:pt x="78284" y="140515"/>
                        <a:pt x="83338" y="130311"/>
                      </a:cubicBezTo>
                      <a:lnTo>
                        <a:pt x="90534" y="116427"/>
                      </a:lnTo>
                      <a:lnTo>
                        <a:pt x="69281" y="105052"/>
                      </a:lnTo>
                      <a:lnTo>
                        <a:pt x="90534" y="116427"/>
                      </a:lnTo>
                      <a:cubicBezTo>
                        <a:pt x="90534" y="116427"/>
                        <a:pt x="93713" y="110405"/>
                        <a:pt x="98231" y="101371"/>
                      </a:cubicBezTo>
                      <a:cubicBezTo>
                        <a:pt x="102750" y="92338"/>
                        <a:pt x="109444" y="80629"/>
                        <a:pt x="114966" y="67916"/>
                      </a:cubicBezTo>
                      <a:cubicBezTo>
                        <a:pt x="125509" y="42991"/>
                        <a:pt x="135884" y="17732"/>
                        <a:pt x="135884" y="17732"/>
                      </a:cubicBezTo>
                      <a:lnTo>
                        <a:pt x="91036" y="0"/>
                      </a:lnTo>
                      <a:lnTo>
                        <a:pt x="71289" y="47340"/>
                      </a:lnTo>
                      <a:cubicBezTo>
                        <a:pt x="65934" y="59050"/>
                        <a:pt x="59575" y="70258"/>
                        <a:pt x="55391" y="78789"/>
                      </a:cubicBezTo>
                      <a:lnTo>
                        <a:pt x="48028" y="93007"/>
                      </a:lnTo>
                      <a:lnTo>
                        <a:pt x="41167" y="106223"/>
                      </a:lnTo>
                      <a:cubicBezTo>
                        <a:pt x="36431" y="116159"/>
                        <a:pt x="31110" y="125828"/>
                        <a:pt x="25269" y="1351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31">
                  <a:extLst>
                    <a:ext uri="{FF2B5EF4-FFF2-40B4-BE49-F238E27FC236}">
                      <a16:creationId xmlns:a16="http://schemas.microsoft.com/office/drawing/2014/main" xmlns="" id="{575E7284-C87A-7A58-553C-A2785F366C04}"/>
                    </a:ext>
                  </a:extLst>
                </p:cNvPr>
                <p:cNvSpPr/>
                <p:nvPr/>
              </p:nvSpPr>
              <p:spPr>
                <a:xfrm rot="21019801">
                  <a:off x="6521688" y="5338496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7 h 48176"/>
                    <a:gd name="connsiteX3" fmla="*/ 0 w 210687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32">
                  <a:extLst>
                    <a:ext uri="{FF2B5EF4-FFF2-40B4-BE49-F238E27FC236}">
                      <a16:creationId xmlns:a16="http://schemas.microsoft.com/office/drawing/2014/main" xmlns="" id="{7C84211F-E707-1B6C-F030-FC8DAB5D195F}"/>
                    </a:ext>
                  </a:extLst>
                </p:cNvPr>
                <p:cNvSpPr/>
                <p:nvPr/>
              </p:nvSpPr>
              <p:spPr>
                <a:xfrm>
                  <a:off x="6869932" y="5229364"/>
                  <a:ext cx="207842" cy="111909"/>
                </a:xfrm>
                <a:custGeom>
                  <a:avLst/>
                  <a:gdLst>
                    <a:gd name="connsiteX0" fmla="*/ 60077 w 207842"/>
                    <a:gd name="connsiteY0" fmla="*/ 99364 h 111909"/>
                    <a:gd name="connsiteX1" fmla="*/ 108105 w 207842"/>
                    <a:gd name="connsiteY1" fmla="*/ 84810 h 111909"/>
                    <a:gd name="connsiteX2" fmla="*/ 124003 w 207842"/>
                    <a:gd name="connsiteY2" fmla="*/ 78956 h 111909"/>
                    <a:gd name="connsiteX3" fmla="*/ 158476 w 207842"/>
                    <a:gd name="connsiteY3" fmla="*/ 65406 h 111909"/>
                    <a:gd name="connsiteX4" fmla="*/ 192781 w 207842"/>
                    <a:gd name="connsiteY4" fmla="*/ 51020 h 111909"/>
                    <a:gd name="connsiteX5" fmla="*/ 207842 w 207842"/>
                    <a:gd name="connsiteY5" fmla="*/ 43492 h 111909"/>
                    <a:gd name="connsiteX6" fmla="*/ 187091 w 207842"/>
                    <a:gd name="connsiteY6" fmla="*/ 0 h 111909"/>
                    <a:gd name="connsiteX7" fmla="*/ 172700 w 207842"/>
                    <a:gd name="connsiteY7" fmla="*/ 7025 h 111909"/>
                    <a:gd name="connsiteX8" fmla="*/ 140235 w 207842"/>
                    <a:gd name="connsiteY8" fmla="*/ 20743 h 111909"/>
                    <a:gd name="connsiteX9" fmla="*/ 106766 w 207842"/>
                    <a:gd name="connsiteY9" fmla="*/ 33623 h 111909"/>
                    <a:gd name="connsiteX10" fmla="*/ 91872 w 207842"/>
                    <a:gd name="connsiteY10" fmla="*/ 39310 h 111909"/>
                    <a:gd name="connsiteX11" fmla="*/ 0 w 207842"/>
                    <a:gd name="connsiteY11" fmla="*/ 64904 h 111909"/>
                    <a:gd name="connsiteX12" fmla="*/ 10710 w 207842"/>
                    <a:gd name="connsiteY12" fmla="*/ 111910 h 111909"/>
                    <a:gd name="connsiteX13" fmla="*/ 60077 w 207842"/>
                    <a:gd name="connsiteY13" fmla="*/ 99364 h 111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7842" h="111909">
                      <a:moveTo>
                        <a:pt x="60077" y="99364"/>
                      </a:moveTo>
                      <a:lnTo>
                        <a:pt x="108105" y="84810"/>
                      </a:lnTo>
                      <a:lnTo>
                        <a:pt x="124003" y="78956"/>
                      </a:lnTo>
                      <a:lnTo>
                        <a:pt x="158476" y="65406"/>
                      </a:lnTo>
                      <a:cubicBezTo>
                        <a:pt x="171026" y="60388"/>
                        <a:pt x="183745" y="55871"/>
                        <a:pt x="192781" y="51020"/>
                      </a:cubicBezTo>
                      <a:lnTo>
                        <a:pt x="207842" y="43492"/>
                      </a:lnTo>
                      <a:lnTo>
                        <a:pt x="187091" y="0"/>
                      </a:lnTo>
                      <a:lnTo>
                        <a:pt x="172700" y="7025"/>
                      </a:lnTo>
                      <a:cubicBezTo>
                        <a:pt x="162124" y="12161"/>
                        <a:pt x="151280" y="16728"/>
                        <a:pt x="140235" y="20743"/>
                      </a:cubicBezTo>
                      <a:lnTo>
                        <a:pt x="106766" y="33623"/>
                      </a:lnTo>
                      <a:lnTo>
                        <a:pt x="91872" y="39310"/>
                      </a:lnTo>
                      <a:cubicBezTo>
                        <a:pt x="91872" y="39310"/>
                        <a:pt x="502" y="67246"/>
                        <a:pt x="0" y="64904"/>
                      </a:cubicBezTo>
                      <a:lnTo>
                        <a:pt x="10710" y="111910"/>
                      </a:lnTo>
                      <a:cubicBezTo>
                        <a:pt x="27411" y="108782"/>
                        <a:pt x="43911" y="104583"/>
                        <a:pt x="60077" y="9936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33">
                  <a:extLst>
                    <a:ext uri="{FF2B5EF4-FFF2-40B4-BE49-F238E27FC236}">
                      <a16:creationId xmlns:a16="http://schemas.microsoft.com/office/drawing/2014/main" xmlns="" id="{ACEAA795-6CE4-4BFF-AACF-244400F105BC}"/>
                    </a:ext>
                  </a:extLst>
                </p:cNvPr>
                <p:cNvSpPr/>
                <p:nvPr/>
              </p:nvSpPr>
              <p:spPr>
                <a:xfrm rot="21019801">
                  <a:off x="5829413" y="5456549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7 h 48176"/>
                    <a:gd name="connsiteX3" fmla="*/ 0 w 210687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34">
                  <a:extLst>
                    <a:ext uri="{FF2B5EF4-FFF2-40B4-BE49-F238E27FC236}">
                      <a16:creationId xmlns:a16="http://schemas.microsoft.com/office/drawing/2014/main" xmlns="" id="{C5254ED7-9F22-63E3-F1F2-9AEED0CC7433}"/>
                    </a:ext>
                  </a:extLst>
                </p:cNvPr>
                <p:cNvSpPr/>
                <p:nvPr/>
              </p:nvSpPr>
              <p:spPr>
                <a:xfrm>
                  <a:off x="6180137" y="5379916"/>
                  <a:ext cx="208679" cy="81799"/>
                </a:xfrm>
                <a:custGeom>
                  <a:avLst/>
                  <a:gdLst>
                    <a:gd name="connsiteX0" fmla="*/ 104758 w 208679"/>
                    <a:gd name="connsiteY0" fmla="*/ 65239 h 81799"/>
                    <a:gd name="connsiteX1" fmla="*/ 208679 w 208679"/>
                    <a:gd name="connsiteY1" fmla="*/ 47674 h 81799"/>
                    <a:gd name="connsiteX2" fmla="*/ 200479 w 208679"/>
                    <a:gd name="connsiteY2" fmla="*/ 0 h 81799"/>
                    <a:gd name="connsiteX3" fmla="*/ 96725 w 208679"/>
                    <a:gd name="connsiteY3" fmla="*/ 17732 h 81799"/>
                    <a:gd name="connsiteX4" fmla="*/ 100742 w 208679"/>
                    <a:gd name="connsiteY4" fmla="*/ 41485 h 81799"/>
                    <a:gd name="connsiteX5" fmla="*/ 96725 w 208679"/>
                    <a:gd name="connsiteY5" fmla="*/ 17732 h 81799"/>
                    <a:gd name="connsiteX6" fmla="*/ 0 w 208679"/>
                    <a:gd name="connsiteY6" fmla="*/ 34292 h 81799"/>
                    <a:gd name="connsiteX7" fmla="*/ 8200 w 208679"/>
                    <a:gd name="connsiteY7" fmla="*/ 81800 h 81799"/>
                    <a:gd name="connsiteX8" fmla="*/ 104758 w 208679"/>
                    <a:gd name="connsiteY8" fmla="*/ 65239 h 81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679" h="81799">
                      <a:moveTo>
                        <a:pt x="104758" y="65239"/>
                      </a:moveTo>
                      <a:lnTo>
                        <a:pt x="208679" y="47674"/>
                      </a:lnTo>
                      <a:lnTo>
                        <a:pt x="200479" y="0"/>
                      </a:lnTo>
                      <a:lnTo>
                        <a:pt x="96725" y="17732"/>
                      </a:lnTo>
                      <a:lnTo>
                        <a:pt x="100742" y="41485"/>
                      </a:lnTo>
                      <a:lnTo>
                        <a:pt x="96725" y="17732"/>
                      </a:lnTo>
                      <a:lnTo>
                        <a:pt x="0" y="34292"/>
                      </a:lnTo>
                      <a:lnTo>
                        <a:pt x="8200" y="81800"/>
                      </a:lnTo>
                      <a:lnTo>
                        <a:pt x="104758" y="65239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35">
                  <a:extLst>
                    <a:ext uri="{FF2B5EF4-FFF2-40B4-BE49-F238E27FC236}">
                      <a16:creationId xmlns:a16="http://schemas.microsoft.com/office/drawing/2014/main" xmlns="" id="{07A4EDEE-1E04-BF9D-FEDD-9FADAB6D4651}"/>
                    </a:ext>
                  </a:extLst>
                </p:cNvPr>
                <p:cNvSpPr/>
                <p:nvPr/>
              </p:nvSpPr>
              <p:spPr>
                <a:xfrm>
                  <a:off x="5134734" y="5556898"/>
                  <a:ext cx="215874" cy="83138"/>
                </a:xfrm>
                <a:custGeom>
                  <a:avLst/>
                  <a:gdLst>
                    <a:gd name="connsiteX0" fmla="*/ 17236 w 215874"/>
                    <a:gd name="connsiteY0" fmla="*/ 81298 h 83138"/>
                    <a:gd name="connsiteX1" fmla="*/ 40665 w 215874"/>
                    <a:gd name="connsiteY1" fmla="*/ 77283 h 83138"/>
                    <a:gd name="connsiteX2" fmla="*/ 112121 w 215874"/>
                    <a:gd name="connsiteY2" fmla="*/ 65239 h 83138"/>
                    <a:gd name="connsiteX3" fmla="*/ 215875 w 215874"/>
                    <a:gd name="connsiteY3" fmla="*/ 47507 h 83138"/>
                    <a:gd name="connsiteX4" fmla="*/ 207842 w 215874"/>
                    <a:gd name="connsiteY4" fmla="*/ 0 h 83138"/>
                    <a:gd name="connsiteX5" fmla="*/ 103921 w 215874"/>
                    <a:gd name="connsiteY5" fmla="*/ 17732 h 83138"/>
                    <a:gd name="connsiteX6" fmla="*/ 32632 w 215874"/>
                    <a:gd name="connsiteY6" fmla="*/ 29776 h 83138"/>
                    <a:gd name="connsiteX7" fmla="*/ 9037 w 215874"/>
                    <a:gd name="connsiteY7" fmla="*/ 33790 h 83138"/>
                    <a:gd name="connsiteX8" fmla="*/ 0 w 215874"/>
                    <a:gd name="connsiteY8" fmla="*/ 35631 h 83138"/>
                    <a:gd name="connsiteX9" fmla="*/ 8535 w 215874"/>
                    <a:gd name="connsiteY9" fmla="*/ 83138 h 83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5874" h="83138">
                      <a:moveTo>
                        <a:pt x="17236" y="81298"/>
                      </a:moveTo>
                      <a:lnTo>
                        <a:pt x="40665" y="77283"/>
                      </a:lnTo>
                      <a:lnTo>
                        <a:pt x="112121" y="65239"/>
                      </a:lnTo>
                      <a:lnTo>
                        <a:pt x="215875" y="47507"/>
                      </a:lnTo>
                      <a:lnTo>
                        <a:pt x="207842" y="0"/>
                      </a:lnTo>
                      <a:lnTo>
                        <a:pt x="103921" y="17732"/>
                      </a:lnTo>
                      <a:lnTo>
                        <a:pt x="32632" y="29776"/>
                      </a:lnTo>
                      <a:lnTo>
                        <a:pt x="9037" y="33790"/>
                      </a:lnTo>
                      <a:lnTo>
                        <a:pt x="0" y="35631"/>
                      </a:lnTo>
                      <a:lnTo>
                        <a:pt x="8535" y="8313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6">
                  <a:extLst>
                    <a:ext uri="{FF2B5EF4-FFF2-40B4-BE49-F238E27FC236}">
                      <a16:creationId xmlns:a16="http://schemas.microsoft.com/office/drawing/2014/main" xmlns="" id="{5FF4AFEC-944D-B76A-3709-E1372E423A04}"/>
                    </a:ext>
                  </a:extLst>
                </p:cNvPr>
                <p:cNvSpPr/>
                <p:nvPr/>
              </p:nvSpPr>
              <p:spPr>
                <a:xfrm>
                  <a:off x="5488166" y="5497848"/>
                  <a:ext cx="208511" cy="81799"/>
                </a:xfrm>
                <a:custGeom>
                  <a:avLst/>
                  <a:gdLst>
                    <a:gd name="connsiteX0" fmla="*/ 104758 w 208511"/>
                    <a:gd name="connsiteY0" fmla="*/ 65239 h 81799"/>
                    <a:gd name="connsiteX1" fmla="*/ 208512 w 208511"/>
                    <a:gd name="connsiteY1" fmla="*/ 47675 h 81799"/>
                    <a:gd name="connsiteX2" fmla="*/ 200312 w 208511"/>
                    <a:gd name="connsiteY2" fmla="*/ 0 h 81799"/>
                    <a:gd name="connsiteX3" fmla="*/ 96558 w 208511"/>
                    <a:gd name="connsiteY3" fmla="*/ 17732 h 81799"/>
                    <a:gd name="connsiteX4" fmla="*/ 100574 w 208511"/>
                    <a:gd name="connsiteY4" fmla="*/ 41486 h 81799"/>
                    <a:gd name="connsiteX5" fmla="*/ 96558 w 208511"/>
                    <a:gd name="connsiteY5" fmla="*/ 17732 h 81799"/>
                    <a:gd name="connsiteX6" fmla="*/ 0 w 208511"/>
                    <a:gd name="connsiteY6" fmla="*/ 34292 h 81799"/>
                    <a:gd name="connsiteX7" fmla="*/ 8032 w 208511"/>
                    <a:gd name="connsiteY7" fmla="*/ 81800 h 81799"/>
                    <a:gd name="connsiteX8" fmla="*/ 104758 w 208511"/>
                    <a:gd name="connsiteY8" fmla="*/ 65239 h 81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511" h="81799">
                      <a:moveTo>
                        <a:pt x="104758" y="65239"/>
                      </a:moveTo>
                      <a:lnTo>
                        <a:pt x="208512" y="47675"/>
                      </a:lnTo>
                      <a:lnTo>
                        <a:pt x="200312" y="0"/>
                      </a:lnTo>
                      <a:lnTo>
                        <a:pt x="96558" y="17732"/>
                      </a:lnTo>
                      <a:lnTo>
                        <a:pt x="100574" y="41486"/>
                      </a:lnTo>
                      <a:lnTo>
                        <a:pt x="96558" y="17732"/>
                      </a:lnTo>
                      <a:lnTo>
                        <a:pt x="0" y="34292"/>
                      </a:lnTo>
                      <a:lnTo>
                        <a:pt x="8032" y="81800"/>
                      </a:lnTo>
                      <a:lnTo>
                        <a:pt x="104758" y="65239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7">
                  <a:extLst>
                    <a:ext uri="{FF2B5EF4-FFF2-40B4-BE49-F238E27FC236}">
                      <a16:creationId xmlns:a16="http://schemas.microsoft.com/office/drawing/2014/main" xmlns="" id="{EDF8EA38-EAF9-69DA-BA2B-AD70B9CB451F}"/>
                    </a:ext>
                  </a:extLst>
                </p:cNvPr>
                <p:cNvSpPr/>
                <p:nvPr/>
              </p:nvSpPr>
              <p:spPr>
                <a:xfrm>
                  <a:off x="4536141" y="5804137"/>
                  <a:ext cx="178891" cy="186014"/>
                </a:xfrm>
                <a:custGeom>
                  <a:avLst/>
                  <a:gdLst>
                    <a:gd name="connsiteX0" fmla="*/ 58403 w 178891"/>
                    <a:gd name="connsiteY0" fmla="*/ 161592 h 186014"/>
                    <a:gd name="connsiteX1" fmla="*/ 104758 w 178891"/>
                    <a:gd name="connsiteY1" fmla="*/ 108397 h 186014"/>
                    <a:gd name="connsiteX2" fmla="*/ 154961 w 178891"/>
                    <a:gd name="connsiteY2" fmla="*/ 58214 h 186014"/>
                    <a:gd name="connsiteX3" fmla="*/ 178892 w 178891"/>
                    <a:gd name="connsiteY3" fmla="*/ 36802 h 186014"/>
                    <a:gd name="connsiteX4" fmla="*/ 147766 w 178891"/>
                    <a:gd name="connsiteY4" fmla="*/ 0 h 186014"/>
                    <a:gd name="connsiteX5" fmla="*/ 122496 w 178891"/>
                    <a:gd name="connsiteY5" fmla="*/ 22583 h 186014"/>
                    <a:gd name="connsiteX6" fmla="*/ 69615 w 178891"/>
                    <a:gd name="connsiteY6" fmla="*/ 74607 h 186014"/>
                    <a:gd name="connsiteX7" fmla="*/ 20751 w 178891"/>
                    <a:gd name="connsiteY7" fmla="*/ 130478 h 186014"/>
                    <a:gd name="connsiteX8" fmla="*/ 0 w 178891"/>
                    <a:gd name="connsiteY8" fmla="*/ 157076 h 186014"/>
                    <a:gd name="connsiteX9" fmla="*/ 38657 w 178891"/>
                    <a:gd name="connsiteY9" fmla="*/ 186015 h 186014"/>
                    <a:gd name="connsiteX10" fmla="*/ 58403 w 178891"/>
                    <a:gd name="connsiteY10" fmla="*/ 161592 h 186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891" h="186014">
                      <a:moveTo>
                        <a:pt x="58403" y="161592"/>
                      </a:moveTo>
                      <a:cubicBezTo>
                        <a:pt x="71122" y="147039"/>
                        <a:pt x="86183" y="126296"/>
                        <a:pt x="104758" y="108397"/>
                      </a:cubicBezTo>
                      <a:cubicBezTo>
                        <a:pt x="120605" y="90800"/>
                        <a:pt x="137363" y="74055"/>
                        <a:pt x="154961" y="58214"/>
                      </a:cubicBezTo>
                      <a:lnTo>
                        <a:pt x="178892" y="36802"/>
                      </a:lnTo>
                      <a:lnTo>
                        <a:pt x="147766" y="0"/>
                      </a:lnTo>
                      <a:lnTo>
                        <a:pt x="122496" y="22583"/>
                      </a:lnTo>
                      <a:cubicBezTo>
                        <a:pt x="103946" y="38960"/>
                        <a:pt x="86293" y="56323"/>
                        <a:pt x="69615" y="74607"/>
                      </a:cubicBezTo>
                      <a:cubicBezTo>
                        <a:pt x="50203" y="93342"/>
                        <a:pt x="34138" y="115256"/>
                        <a:pt x="20751" y="130478"/>
                      </a:cubicBezTo>
                      <a:cubicBezTo>
                        <a:pt x="13317" y="138926"/>
                        <a:pt x="6389" y="147808"/>
                        <a:pt x="0" y="157076"/>
                      </a:cubicBezTo>
                      <a:lnTo>
                        <a:pt x="38657" y="186015"/>
                      </a:lnTo>
                      <a:cubicBezTo>
                        <a:pt x="44689" y="177450"/>
                        <a:pt x="51286" y="169287"/>
                        <a:pt x="58403" y="16159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8">
                  <a:extLst>
                    <a:ext uri="{FF2B5EF4-FFF2-40B4-BE49-F238E27FC236}">
                      <a16:creationId xmlns:a16="http://schemas.microsoft.com/office/drawing/2014/main" xmlns="" id="{21449988-5DF8-A954-5868-4A49CA786503}"/>
                    </a:ext>
                  </a:extLst>
                </p:cNvPr>
                <p:cNvSpPr/>
                <p:nvPr/>
              </p:nvSpPr>
              <p:spPr>
                <a:xfrm>
                  <a:off x="4806905" y="5628493"/>
                  <a:ext cx="204328" cy="129641"/>
                </a:xfrm>
                <a:custGeom>
                  <a:avLst/>
                  <a:gdLst>
                    <a:gd name="connsiteX0" fmla="*/ 88860 w 204328"/>
                    <a:gd name="connsiteY0" fmla="*/ 40816 h 129641"/>
                    <a:gd name="connsiteX1" fmla="*/ 74636 w 204328"/>
                    <a:gd name="connsiteY1" fmla="*/ 47340 h 129641"/>
                    <a:gd name="connsiteX2" fmla="*/ 44012 w 204328"/>
                    <a:gd name="connsiteY2" fmla="*/ 64068 h 129641"/>
                    <a:gd name="connsiteX3" fmla="*/ 0 w 204328"/>
                    <a:gd name="connsiteY3" fmla="*/ 88491 h 129641"/>
                    <a:gd name="connsiteX4" fmla="*/ 25102 w 204328"/>
                    <a:gd name="connsiteY4" fmla="*/ 129642 h 129641"/>
                    <a:gd name="connsiteX5" fmla="*/ 66771 w 204328"/>
                    <a:gd name="connsiteY5" fmla="*/ 106557 h 129641"/>
                    <a:gd name="connsiteX6" fmla="*/ 95889 w 204328"/>
                    <a:gd name="connsiteY6" fmla="*/ 91335 h 129641"/>
                    <a:gd name="connsiteX7" fmla="*/ 109444 w 204328"/>
                    <a:gd name="connsiteY7" fmla="*/ 85145 h 129641"/>
                    <a:gd name="connsiteX8" fmla="*/ 124003 w 204328"/>
                    <a:gd name="connsiteY8" fmla="*/ 78287 h 129641"/>
                    <a:gd name="connsiteX9" fmla="*/ 156300 w 204328"/>
                    <a:gd name="connsiteY9" fmla="*/ 64235 h 129641"/>
                    <a:gd name="connsiteX10" fmla="*/ 204328 w 204328"/>
                    <a:gd name="connsiteY10" fmla="*/ 46336 h 129641"/>
                    <a:gd name="connsiteX11" fmla="*/ 189267 w 204328"/>
                    <a:gd name="connsiteY11" fmla="*/ 0 h 129641"/>
                    <a:gd name="connsiteX12" fmla="*/ 139064 w 204328"/>
                    <a:gd name="connsiteY12" fmla="*/ 18903 h 129641"/>
                    <a:gd name="connsiteX13" fmla="*/ 105595 w 204328"/>
                    <a:gd name="connsiteY13" fmla="*/ 33790 h 129641"/>
                    <a:gd name="connsiteX14" fmla="*/ 90199 w 204328"/>
                    <a:gd name="connsiteY14" fmla="*/ 40816 h 129641"/>
                    <a:gd name="connsiteX15" fmla="*/ 100574 w 204328"/>
                    <a:gd name="connsiteY15" fmla="*/ 62562 h 12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4328" h="129641">
                      <a:moveTo>
                        <a:pt x="88860" y="40816"/>
                      </a:moveTo>
                      <a:lnTo>
                        <a:pt x="74636" y="47340"/>
                      </a:lnTo>
                      <a:cubicBezTo>
                        <a:pt x="64138" y="52375"/>
                        <a:pt x="53915" y="57946"/>
                        <a:pt x="44012" y="64068"/>
                      </a:cubicBezTo>
                      <a:lnTo>
                        <a:pt x="0" y="88491"/>
                      </a:lnTo>
                      <a:lnTo>
                        <a:pt x="25102" y="129642"/>
                      </a:lnTo>
                      <a:lnTo>
                        <a:pt x="66771" y="106557"/>
                      </a:lnTo>
                      <a:cubicBezTo>
                        <a:pt x="76185" y="100953"/>
                        <a:pt x="85907" y="95868"/>
                        <a:pt x="95889" y="91335"/>
                      </a:cubicBezTo>
                      <a:lnTo>
                        <a:pt x="109444" y="85145"/>
                      </a:lnTo>
                      <a:lnTo>
                        <a:pt x="124003" y="78287"/>
                      </a:lnTo>
                      <a:cubicBezTo>
                        <a:pt x="132872" y="74607"/>
                        <a:pt x="144084" y="68417"/>
                        <a:pt x="156300" y="64235"/>
                      </a:cubicBezTo>
                      <a:lnTo>
                        <a:pt x="204328" y="46336"/>
                      </a:lnTo>
                      <a:lnTo>
                        <a:pt x="189267" y="0"/>
                      </a:lnTo>
                      <a:lnTo>
                        <a:pt x="139064" y="18903"/>
                      </a:lnTo>
                      <a:cubicBezTo>
                        <a:pt x="126178" y="23252"/>
                        <a:pt x="114297" y="29776"/>
                        <a:pt x="105595" y="33790"/>
                      </a:cubicBezTo>
                      <a:lnTo>
                        <a:pt x="90199" y="40816"/>
                      </a:lnTo>
                      <a:lnTo>
                        <a:pt x="100574" y="6256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9">
                  <a:extLst>
                    <a:ext uri="{FF2B5EF4-FFF2-40B4-BE49-F238E27FC236}">
                      <a16:creationId xmlns:a16="http://schemas.microsoft.com/office/drawing/2014/main" xmlns="" id="{A9A56F67-D358-B152-0792-DEFB103ECF7F}"/>
                    </a:ext>
                  </a:extLst>
                </p:cNvPr>
                <p:cNvSpPr/>
                <p:nvPr/>
              </p:nvSpPr>
              <p:spPr>
                <a:xfrm rot="16912801">
                  <a:off x="4244573" y="6505850"/>
                  <a:ext cx="210687" cy="48176"/>
                </a:xfrm>
                <a:custGeom>
                  <a:avLst/>
                  <a:gdLst>
                    <a:gd name="connsiteX0" fmla="*/ 0 w 210687"/>
                    <a:gd name="connsiteY0" fmla="*/ 0 h 48176"/>
                    <a:gd name="connsiteX1" fmla="*/ 210687 w 210687"/>
                    <a:gd name="connsiteY1" fmla="*/ 0 h 48176"/>
                    <a:gd name="connsiteX2" fmla="*/ 210687 w 210687"/>
                    <a:gd name="connsiteY2" fmla="*/ 48177 h 48176"/>
                    <a:gd name="connsiteX3" fmla="*/ 0 w 210687"/>
                    <a:gd name="connsiteY3" fmla="*/ 48177 h 48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687" h="48176">
                      <a:moveTo>
                        <a:pt x="0" y="0"/>
                      </a:moveTo>
                      <a:lnTo>
                        <a:pt x="210687" y="0"/>
                      </a:lnTo>
                      <a:lnTo>
                        <a:pt x="210687" y="48177"/>
                      </a:lnTo>
                      <a:lnTo>
                        <a:pt x="0" y="4817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40">
                  <a:extLst>
                    <a:ext uri="{FF2B5EF4-FFF2-40B4-BE49-F238E27FC236}">
                      <a16:creationId xmlns:a16="http://schemas.microsoft.com/office/drawing/2014/main" xmlns="" id="{0B1B9D12-8AA4-0E92-FA56-07F9E91532FB}"/>
                    </a:ext>
                  </a:extLst>
                </p:cNvPr>
                <p:cNvSpPr/>
                <p:nvPr/>
              </p:nvSpPr>
              <p:spPr>
                <a:xfrm>
                  <a:off x="4381180" y="6083327"/>
                  <a:ext cx="120153" cy="205921"/>
                </a:xfrm>
                <a:custGeom>
                  <a:avLst/>
                  <a:gdLst>
                    <a:gd name="connsiteX0" fmla="*/ 15228 w 120153"/>
                    <a:gd name="connsiteY0" fmla="*/ 145031 h 205921"/>
                    <a:gd name="connsiteX1" fmla="*/ 4351 w 120153"/>
                    <a:gd name="connsiteY1" fmla="*/ 178487 h 205921"/>
                    <a:gd name="connsiteX2" fmla="*/ 1004 w 120153"/>
                    <a:gd name="connsiteY2" fmla="*/ 189361 h 205921"/>
                    <a:gd name="connsiteX3" fmla="*/ 0 w 120153"/>
                    <a:gd name="connsiteY3" fmla="*/ 193543 h 205921"/>
                    <a:gd name="connsiteX4" fmla="*/ 46020 w 120153"/>
                    <a:gd name="connsiteY4" fmla="*/ 205921 h 205921"/>
                    <a:gd name="connsiteX5" fmla="*/ 47024 w 120153"/>
                    <a:gd name="connsiteY5" fmla="*/ 201907 h 205921"/>
                    <a:gd name="connsiteX6" fmla="*/ 50203 w 120153"/>
                    <a:gd name="connsiteY6" fmla="*/ 191702 h 205921"/>
                    <a:gd name="connsiteX7" fmla="*/ 60579 w 120153"/>
                    <a:gd name="connsiteY7" fmla="*/ 160589 h 205921"/>
                    <a:gd name="connsiteX8" fmla="*/ 71122 w 120153"/>
                    <a:gd name="connsiteY8" fmla="*/ 129474 h 205921"/>
                    <a:gd name="connsiteX9" fmla="*/ 76811 w 120153"/>
                    <a:gd name="connsiteY9" fmla="*/ 115757 h 205921"/>
                    <a:gd name="connsiteX10" fmla="*/ 96725 w 120153"/>
                    <a:gd name="connsiteY10" fmla="*/ 68417 h 205921"/>
                    <a:gd name="connsiteX11" fmla="*/ 120154 w 120153"/>
                    <a:gd name="connsiteY11" fmla="*/ 22750 h 205921"/>
                    <a:gd name="connsiteX12" fmla="*/ 77648 w 120153"/>
                    <a:gd name="connsiteY12" fmla="*/ 0 h 205921"/>
                    <a:gd name="connsiteX13" fmla="*/ 53048 w 120153"/>
                    <a:gd name="connsiteY13" fmla="*/ 48177 h 205921"/>
                    <a:gd name="connsiteX14" fmla="*/ 32130 w 120153"/>
                    <a:gd name="connsiteY14" fmla="*/ 98361 h 205921"/>
                    <a:gd name="connsiteX15" fmla="*/ 25938 w 120153"/>
                    <a:gd name="connsiteY15" fmla="*/ 112914 h 205921"/>
                    <a:gd name="connsiteX16" fmla="*/ 15228 w 120153"/>
                    <a:gd name="connsiteY16" fmla="*/ 145031 h 205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0153" h="205921">
                      <a:moveTo>
                        <a:pt x="15228" y="145031"/>
                      </a:moveTo>
                      <a:cubicBezTo>
                        <a:pt x="11212" y="156908"/>
                        <a:pt x="7196" y="168953"/>
                        <a:pt x="4351" y="178487"/>
                      </a:cubicBezTo>
                      <a:cubicBezTo>
                        <a:pt x="2955" y="182017"/>
                        <a:pt x="1836" y="185647"/>
                        <a:pt x="1004" y="189361"/>
                      </a:cubicBezTo>
                      <a:lnTo>
                        <a:pt x="0" y="193543"/>
                      </a:lnTo>
                      <a:lnTo>
                        <a:pt x="46020" y="205921"/>
                      </a:lnTo>
                      <a:lnTo>
                        <a:pt x="47024" y="201907"/>
                      </a:lnTo>
                      <a:cubicBezTo>
                        <a:pt x="47859" y="198444"/>
                        <a:pt x="48922" y="195031"/>
                        <a:pt x="50203" y="191702"/>
                      </a:cubicBezTo>
                      <a:cubicBezTo>
                        <a:pt x="53048" y="183172"/>
                        <a:pt x="56730" y="171796"/>
                        <a:pt x="60579" y="160589"/>
                      </a:cubicBezTo>
                      <a:cubicBezTo>
                        <a:pt x="64428" y="149381"/>
                        <a:pt x="67775" y="137838"/>
                        <a:pt x="71122" y="129474"/>
                      </a:cubicBezTo>
                      <a:lnTo>
                        <a:pt x="76811" y="115757"/>
                      </a:lnTo>
                      <a:cubicBezTo>
                        <a:pt x="76811" y="115757"/>
                        <a:pt x="86852" y="92171"/>
                        <a:pt x="96725" y="68417"/>
                      </a:cubicBezTo>
                      <a:lnTo>
                        <a:pt x="120154" y="22750"/>
                      </a:lnTo>
                      <a:lnTo>
                        <a:pt x="77648" y="0"/>
                      </a:lnTo>
                      <a:lnTo>
                        <a:pt x="53048" y="48177"/>
                      </a:lnTo>
                      <a:cubicBezTo>
                        <a:pt x="42506" y="72934"/>
                        <a:pt x="32130" y="98361"/>
                        <a:pt x="32130" y="98361"/>
                      </a:cubicBezTo>
                      <a:lnTo>
                        <a:pt x="25938" y="112914"/>
                      </a:lnTo>
                      <a:cubicBezTo>
                        <a:pt x="22926" y="121110"/>
                        <a:pt x="19245" y="133155"/>
                        <a:pt x="15228" y="145031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41">
                  <a:extLst>
                    <a:ext uri="{FF2B5EF4-FFF2-40B4-BE49-F238E27FC236}">
                      <a16:creationId xmlns:a16="http://schemas.microsoft.com/office/drawing/2014/main" xmlns="" id="{790426AC-2C0A-D6D1-38C9-4BEBC0E71164}"/>
                    </a:ext>
                  </a:extLst>
                </p:cNvPr>
                <p:cNvSpPr/>
                <p:nvPr/>
              </p:nvSpPr>
              <p:spPr>
                <a:xfrm>
                  <a:off x="4256341" y="6765159"/>
                  <a:ext cx="66603" cy="92338"/>
                </a:xfrm>
                <a:custGeom>
                  <a:avLst/>
                  <a:gdLst>
                    <a:gd name="connsiteX0" fmla="*/ 49199 w 66603"/>
                    <a:gd name="connsiteY0" fmla="*/ 92338 h 92338"/>
                    <a:gd name="connsiteX1" fmla="*/ 66603 w 66603"/>
                    <a:gd name="connsiteY1" fmla="*/ 9869 h 92338"/>
                    <a:gd name="connsiteX2" fmla="*/ 19412 w 66603"/>
                    <a:gd name="connsiteY2" fmla="*/ 0 h 92338"/>
                    <a:gd name="connsiteX3" fmla="*/ 0 w 66603"/>
                    <a:gd name="connsiteY3" fmla="*/ 92338 h 92338"/>
                    <a:gd name="connsiteX4" fmla="*/ 49199 w 66603"/>
                    <a:gd name="connsiteY4" fmla="*/ 92338 h 92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03" h="92338">
                      <a:moveTo>
                        <a:pt x="49199" y="92338"/>
                      </a:moveTo>
                      <a:lnTo>
                        <a:pt x="66603" y="9869"/>
                      </a:lnTo>
                      <a:lnTo>
                        <a:pt x="19412" y="0"/>
                      </a:lnTo>
                      <a:lnTo>
                        <a:pt x="0" y="92338"/>
                      </a:lnTo>
                      <a:lnTo>
                        <a:pt x="49199" y="9233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67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xmlns="" id="{BBE05DC3-8A79-1F52-3789-A5452D96D935}"/>
                  </a:ext>
                </a:extLst>
              </p:cNvPr>
              <p:cNvSpPr/>
              <p:nvPr/>
            </p:nvSpPr>
            <p:spPr>
              <a:xfrm>
                <a:off x="4007666" y="548375"/>
                <a:ext cx="8186508" cy="6309624"/>
              </a:xfrm>
              <a:custGeom>
                <a:avLst/>
                <a:gdLst>
                  <a:gd name="connsiteX0" fmla="*/ 7933316 w 8186508"/>
                  <a:gd name="connsiteY0" fmla="*/ 33958 h 6309624"/>
                  <a:gd name="connsiteX1" fmla="*/ 7237497 w 8186508"/>
                  <a:gd name="connsiteY1" fmla="*/ 127467 h 6309624"/>
                  <a:gd name="connsiteX2" fmla="*/ 7214235 w 8186508"/>
                  <a:gd name="connsiteY2" fmla="*/ 130645 h 6309624"/>
                  <a:gd name="connsiteX3" fmla="*/ 7191811 w 8186508"/>
                  <a:gd name="connsiteY3" fmla="*/ 133657 h 6309624"/>
                  <a:gd name="connsiteX4" fmla="*/ 7182774 w 8186508"/>
                  <a:gd name="connsiteY4" fmla="*/ 134827 h 6309624"/>
                  <a:gd name="connsiteX5" fmla="*/ 7128722 w 8186508"/>
                  <a:gd name="connsiteY5" fmla="*/ 142020 h 6309624"/>
                  <a:gd name="connsiteX6" fmla="*/ 7103286 w 8186508"/>
                  <a:gd name="connsiteY6" fmla="*/ 145533 h 6309624"/>
                  <a:gd name="connsiteX7" fmla="*/ 7076008 w 8186508"/>
                  <a:gd name="connsiteY7" fmla="*/ 149214 h 6309624"/>
                  <a:gd name="connsiteX8" fmla="*/ 7001205 w 8186508"/>
                  <a:gd name="connsiteY8" fmla="*/ 162429 h 6309624"/>
                  <a:gd name="connsiteX9" fmla="*/ 6961712 w 8186508"/>
                  <a:gd name="connsiteY9" fmla="*/ 170291 h 6309624"/>
                  <a:gd name="connsiteX10" fmla="*/ 6921884 w 8186508"/>
                  <a:gd name="connsiteY10" fmla="*/ 181164 h 6309624"/>
                  <a:gd name="connsiteX11" fmla="*/ 6881554 w 8186508"/>
                  <a:gd name="connsiteY11" fmla="*/ 192372 h 6309624"/>
                  <a:gd name="connsiteX12" fmla="*/ 6861138 w 8186508"/>
                  <a:gd name="connsiteY12" fmla="*/ 198226 h 6309624"/>
                  <a:gd name="connsiteX13" fmla="*/ 6841391 w 8186508"/>
                  <a:gd name="connsiteY13" fmla="*/ 205587 h 6309624"/>
                  <a:gd name="connsiteX14" fmla="*/ 6564268 w 8186508"/>
                  <a:gd name="connsiteY14" fmla="*/ 343927 h 6309624"/>
                  <a:gd name="connsiteX15" fmla="*/ 6481934 w 8186508"/>
                  <a:gd name="connsiteY15" fmla="*/ 404482 h 6309624"/>
                  <a:gd name="connsiteX16" fmla="*/ 6452482 w 8186508"/>
                  <a:gd name="connsiteY16" fmla="*/ 429742 h 6309624"/>
                  <a:gd name="connsiteX17" fmla="*/ 6423197 w 8186508"/>
                  <a:gd name="connsiteY17" fmla="*/ 454834 h 6309624"/>
                  <a:gd name="connsiteX18" fmla="*/ 6407968 w 8186508"/>
                  <a:gd name="connsiteY18" fmla="*/ 468551 h 6309624"/>
                  <a:gd name="connsiteX19" fmla="*/ 6391234 w 8186508"/>
                  <a:gd name="connsiteY19" fmla="*/ 485279 h 6309624"/>
                  <a:gd name="connsiteX20" fmla="*/ 6351238 w 8186508"/>
                  <a:gd name="connsiteY20" fmla="*/ 526764 h 6309624"/>
                  <a:gd name="connsiteX21" fmla="*/ 6172848 w 8186508"/>
                  <a:gd name="connsiteY21" fmla="*/ 779356 h 6309624"/>
                  <a:gd name="connsiteX22" fmla="*/ 6136367 w 8186508"/>
                  <a:gd name="connsiteY22" fmla="*/ 855301 h 6309624"/>
                  <a:gd name="connsiteX23" fmla="*/ 6119633 w 8186508"/>
                  <a:gd name="connsiteY23" fmla="*/ 892939 h 6309624"/>
                  <a:gd name="connsiteX24" fmla="*/ 6105743 w 8186508"/>
                  <a:gd name="connsiteY24" fmla="*/ 930912 h 6309624"/>
                  <a:gd name="connsiteX25" fmla="*/ 6081311 w 8186508"/>
                  <a:gd name="connsiteY25" fmla="*/ 1003177 h 6309624"/>
                  <a:gd name="connsiteX26" fmla="*/ 6064576 w 8186508"/>
                  <a:gd name="connsiteY26" fmla="*/ 1070089 h 6309624"/>
                  <a:gd name="connsiteX27" fmla="*/ 6046001 w 8186508"/>
                  <a:gd name="connsiteY27" fmla="*/ 1170456 h 6309624"/>
                  <a:gd name="connsiteX28" fmla="*/ 6040312 w 8186508"/>
                  <a:gd name="connsiteY28" fmla="*/ 1208763 h 6309624"/>
                  <a:gd name="connsiteX29" fmla="*/ 6039308 w 8186508"/>
                  <a:gd name="connsiteY29" fmla="*/ 1218800 h 6309624"/>
                  <a:gd name="connsiteX30" fmla="*/ 6037466 w 8186508"/>
                  <a:gd name="connsiteY30" fmla="*/ 1247405 h 6309624"/>
                  <a:gd name="connsiteX31" fmla="*/ 6034789 w 8186508"/>
                  <a:gd name="connsiteY31" fmla="*/ 1291734 h 6309624"/>
                  <a:gd name="connsiteX32" fmla="*/ 6033283 w 8186508"/>
                  <a:gd name="connsiteY32" fmla="*/ 1319001 h 6309624"/>
                  <a:gd name="connsiteX33" fmla="*/ 6033283 w 8186508"/>
                  <a:gd name="connsiteY33" fmla="*/ 1343424 h 6309624"/>
                  <a:gd name="connsiteX34" fmla="*/ 6033283 w 8186508"/>
                  <a:gd name="connsiteY34" fmla="*/ 1369185 h 6309624"/>
                  <a:gd name="connsiteX35" fmla="*/ 6032446 w 8186508"/>
                  <a:gd name="connsiteY35" fmla="*/ 1425558 h 6309624"/>
                  <a:gd name="connsiteX36" fmla="*/ 6032446 w 8186508"/>
                  <a:gd name="connsiteY36" fmla="*/ 1455836 h 6309624"/>
                  <a:gd name="connsiteX37" fmla="*/ 6031107 w 8186508"/>
                  <a:gd name="connsiteY37" fmla="*/ 1551854 h 6309624"/>
                  <a:gd name="connsiteX38" fmla="*/ 6031107 w 8186508"/>
                  <a:gd name="connsiteY38" fmla="*/ 1585310 h 6309624"/>
                  <a:gd name="connsiteX39" fmla="*/ 6029267 w 8186508"/>
                  <a:gd name="connsiteY39" fmla="*/ 1714116 h 6309624"/>
                  <a:gd name="connsiteX40" fmla="*/ 6029267 w 8186508"/>
                  <a:gd name="connsiteY40" fmla="*/ 1744393 h 6309624"/>
                  <a:gd name="connsiteX41" fmla="*/ 6029267 w 8186508"/>
                  <a:gd name="connsiteY41" fmla="*/ 1773500 h 6309624"/>
                  <a:gd name="connsiteX42" fmla="*/ 6029267 w 8186508"/>
                  <a:gd name="connsiteY42" fmla="*/ 1780526 h 6309624"/>
                  <a:gd name="connsiteX43" fmla="*/ 6029267 w 8186508"/>
                  <a:gd name="connsiteY43" fmla="*/ 1786548 h 6309624"/>
                  <a:gd name="connsiteX44" fmla="*/ 6028430 w 8186508"/>
                  <a:gd name="connsiteY44" fmla="*/ 1796250 h 6309624"/>
                  <a:gd name="connsiteX45" fmla="*/ 6027091 w 8186508"/>
                  <a:gd name="connsiteY45" fmla="*/ 1814651 h 6309624"/>
                  <a:gd name="connsiteX46" fmla="*/ 6025418 w 8186508"/>
                  <a:gd name="connsiteY46" fmla="*/ 1846768 h 6309624"/>
                  <a:gd name="connsiteX47" fmla="*/ 6021569 w 8186508"/>
                  <a:gd name="connsiteY47" fmla="*/ 1871191 h 6309624"/>
                  <a:gd name="connsiteX48" fmla="*/ 6019058 w 8186508"/>
                  <a:gd name="connsiteY48" fmla="*/ 1886916 h 6309624"/>
                  <a:gd name="connsiteX49" fmla="*/ 6018054 w 8186508"/>
                  <a:gd name="connsiteY49" fmla="*/ 1892436 h 6309624"/>
                  <a:gd name="connsiteX50" fmla="*/ 6017218 w 8186508"/>
                  <a:gd name="connsiteY50" fmla="*/ 1897956 h 6309624"/>
                  <a:gd name="connsiteX51" fmla="*/ 6014875 w 8186508"/>
                  <a:gd name="connsiteY51" fmla="*/ 1913680 h 6309624"/>
                  <a:gd name="connsiteX52" fmla="*/ 6012030 w 8186508"/>
                  <a:gd name="connsiteY52" fmla="*/ 1924553 h 6309624"/>
                  <a:gd name="connsiteX53" fmla="*/ 6000483 w 8186508"/>
                  <a:gd name="connsiteY53" fmla="*/ 1968381 h 6309624"/>
                  <a:gd name="connsiteX54" fmla="*/ 5994794 w 8186508"/>
                  <a:gd name="connsiteY54" fmla="*/ 1985109 h 6309624"/>
                  <a:gd name="connsiteX55" fmla="*/ 5987933 w 8186508"/>
                  <a:gd name="connsiteY55" fmla="*/ 2003342 h 6309624"/>
                  <a:gd name="connsiteX56" fmla="*/ 5980904 w 8186508"/>
                  <a:gd name="connsiteY56" fmla="*/ 2022747 h 6309624"/>
                  <a:gd name="connsiteX57" fmla="*/ 5972704 w 8186508"/>
                  <a:gd name="connsiteY57" fmla="*/ 2042820 h 6309624"/>
                  <a:gd name="connsiteX58" fmla="*/ 5953125 w 8186508"/>
                  <a:gd name="connsiteY58" fmla="*/ 2083469 h 6309624"/>
                  <a:gd name="connsiteX59" fmla="*/ 5941745 w 8186508"/>
                  <a:gd name="connsiteY59" fmla="*/ 2103710 h 6309624"/>
                  <a:gd name="connsiteX60" fmla="*/ 5929529 w 8186508"/>
                  <a:gd name="connsiteY60" fmla="*/ 2123784 h 6309624"/>
                  <a:gd name="connsiteX61" fmla="*/ 5917648 w 8186508"/>
                  <a:gd name="connsiteY61" fmla="*/ 2144024 h 6309624"/>
                  <a:gd name="connsiteX62" fmla="*/ 5903591 w 8186508"/>
                  <a:gd name="connsiteY62" fmla="*/ 2162593 h 6309624"/>
                  <a:gd name="connsiteX63" fmla="*/ 5890203 w 8186508"/>
                  <a:gd name="connsiteY63" fmla="*/ 2181161 h 6309624"/>
                  <a:gd name="connsiteX64" fmla="*/ 5876481 w 8186508"/>
                  <a:gd name="connsiteY64" fmla="*/ 2198892 h 6309624"/>
                  <a:gd name="connsiteX65" fmla="*/ 5821257 w 8186508"/>
                  <a:gd name="connsiteY65" fmla="*/ 2257273 h 6309624"/>
                  <a:gd name="connsiteX66" fmla="*/ 5797829 w 8186508"/>
                  <a:gd name="connsiteY66" fmla="*/ 2279187 h 6309624"/>
                  <a:gd name="connsiteX67" fmla="*/ 5778584 w 8186508"/>
                  <a:gd name="connsiteY67" fmla="*/ 2294744 h 6309624"/>
                  <a:gd name="connsiteX68" fmla="*/ 5761850 w 8186508"/>
                  <a:gd name="connsiteY68" fmla="*/ 2307791 h 6309624"/>
                  <a:gd name="connsiteX69" fmla="*/ 5745115 w 8186508"/>
                  <a:gd name="connsiteY69" fmla="*/ 2321174 h 6309624"/>
                  <a:gd name="connsiteX70" fmla="*/ 5711646 w 8186508"/>
                  <a:gd name="connsiteY70" fmla="*/ 2342418 h 6309624"/>
                  <a:gd name="connsiteX71" fmla="*/ 5697589 w 8186508"/>
                  <a:gd name="connsiteY71" fmla="*/ 2351619 h 6309624"/>
                  <a:gd name="connsiteX72" fmla="*/ 5664120 w 8186508"/>
                  <a:gd name="connsiteY72" fmla="*/ 2368347 h 6309624"/>
                  <a:gd name="connsiteX73" fmla="*/ 5539449 w 8186508"/>
                  <a:gd name="connsiteY73" fmla="*/ 2416523 h 6309624"/>
                  <a:gd name="connsiteX74" fmla="*/ 5517024 w 8186508"/>
                  <a:gd name="connsiteY74" fmla="*/ 2423214 h 6309624"/>
                  <a:gd name="connsiteX75" fmla="*/ 5490082 w 8186508"/>
                  <a:gd name="connsiteY75" fmla="*/ 2428735 h 6309624"/>
                  <a:gd name="connsiteX76" fmla="*/ 5445568 w 8186508"/>
                  <a:gd name="connsiteY76" fmla="*/ 2436764 h 6309624"/>
                  <a:gd name="connsiteX77" fmla="*/ 5403230 w 8186508"/>
                  <a:gd name="connsiteY77" fmla="*/ 2440277 h 6309624"/>
                  <a:gd name="connsiteX78" fmla="*/ 5383148 w 8186508"/>
                  <a:gd name="connsiteY78" fmla="*/ 2442284 h 6309624"/>
                  <a:gd name="connsiteX79" fmla="*/ 5357544 w 8186508"/>
                  <a:gd name="connsiteY79" fmla="*/ 2443288 h 6309624"/>
                  <a:gd name="connsiteX80" fmla="*/ 5247934 w 8186508"/>
                  <a:gd name="connsiteY80" fmla="*/ 2447470 h 6309624"/>
                  <a:gd name="connsiteX81" fmla="*/ 4546424 w 8186508"/>
                  <a:gd name="connsiteY81" fmla="*/ 2474402 h 6309624"/>
                  <a:gd name="connsiteX82" fmla="*/ 4516302 w 8186508"/>
                  <a:gd name="connsiteY82" fmla="*/ 2475573 h 6309624"/>
                  <a:gd name="connsiteX83" fmla="*/ 4459238 w 8186508"/>
                  <a:gd name="connsiteY83" fmla="*/ 2480090 h 6309624"/>
                  <a:gd name="connsiteX84" fmla="*/ 4415059 w 8186508"/>
                  <a:gd name="connsiteY84" fmla="*/ 2483937 h 6309624"/>
                  <a:gd name="connsiteX85" fmla="*/ 4348121 w 8186508"/>
                  <a:gd name="connsiteY85" fmla="*/ 2494810 h 6309624"/>
                  <a:gd name="connsiteX86" fmla="*/ 4115511 w 8186508"/>
                  <a:gd name="connsiteY86" fmla="*/ 2561722 h 6309624"/>
                  <a:gd name="connsiteX87" fmla="*/ 4038533 w 8186508"/>
                  <a:gd name="connsiteY87" fmla="*/ 2595178 h 6309624"/>
                  <a:gd name="connsiteX88" fmla="*/ 4000713 w 8186508"/>
                  <a:gd name="connsiteY88" fmla="*/ 2612742 h 6309624"/>
                  <a:gd name="connsiteX89" fmla="*/ 3965738 w 8186508"/>
                  <a:gd name="connsiteY89" fmla="*/ 2632816 h 6309624"/>
                  <a:gd name="connsiteX90" fmla="*/ 3932269 w 8186508"/>
                  <a:gd name="connsiteY90" fmla="*/ 2652555 h 6309624"/>
                  <a:gd name="connsiteX91" fmla="*/ 3900641 w 8186508"/>
                  <a:gd name="connsiteY91" fmla="*/ 2672127 h 6309624"/>
                  <a:gd name="connsiteX92" fmla="*/ 3871857 w 8186508"/>
                  <a:gd name="connsiteY92" fmla="*/ 2692535 h 6309624"/>
                  <a:gd name="connsiteX93" fmla="*/ 3844915 w 8186508"/>
                  <a:gd name="connsiteY93" fmla="*/ 2711605 h 6309624"/>
                  <a:gd name="connsiteX94" fmla="*/ 3820315 w 8186508"/>
                  <a:gd name="connsiteY94" fmla="*/ 2729838 h 6309624"/>
                  <a:gd name="connsiteX95" fmla="*/ 3799899 w 8186508"/>
                  <a:gd name="connsiteY95" fmla="*/ 2746566 h 6309624"/>
                  <a:gd name="connsiteX96" fmla="*/ 3766430 w 8186508"/>
                  <a:gd name="connsiteY96" fmla="*/ 2775338 h 6309624"/>
                  <a:gd name="connsiteX97" fmla="*/ 3744675 w 8186508"/>
                  <a:gd name="connsiteY97" fmla="*/ 2794074 h 6309624"/>
                  <a:gd name="connsiteX98" fmla="*/ 3737312 w 8186508"/>
                  <a:gd name="connsiteY98" fmla="*/ 2800932 h 6309624"/>
                  <a:gd name="connsiteX99" fmla="*/ 3710035 w 8186508"/>
                  <a:gd name="connsiteY99" fmla="*/ 2828533 h 6309624"/>
                  <a:gd name="connsiteX100" fmla="*/ 3641089 w 8186508"/>
                  <a:gd name="connsiteY100" fmla="*/ 2903809 h 6309624"/>
                  <a:gd name="connsiteX101" fmla="*/ 3473744 w 8186508"/>
                  <a:gd name="connsiteY101" fmla="*/ 3164264 h 6309624"/>
                  <a:gd name="connsiteX102" fmla="*/ 3440275 w 8186508"/>
                  <a:gd name="connsiteY102" fmla="*/ 3241380 h 6309624"/>
                  <a:gd name="connsiteX103" fmla="*/ 3426553 w 8186508"/>
                  <a:gd name="connsiteY103" fmla="*/ 3280356 h 6309624"/>
                  <a:gd name="connsiteX104" fmla="*/ 3413332 w 8186508"/>
                  <a:gd name="connsiteY104" fmla="*/ 3318496 h 6309624"/>
                  <a:gd name="connsiteX105" fmla="*/ 3407475 w 8186508"/>
                  <a:gd name="connsiteY105" fmla="*/ 3337231 h 6309624"/>
                  <a:gd name="connsiteX106" fmla="*/ 3393418 w 8186508"/>
                  <a:gd name="connsiteY106" fmla="*/ 3392099 h 6309624"/>
                  <a:gd name="connsiteX107" fmla="*/ 3379027 w 8186508"/>
                  <a:gd name="connsiteY107" fmla="*/ 3459011 h 6309624"/>
                  <a:gd name="connsiteX108" fmla="*/ 3369990 w 8186508"/>
                  <a:gd name="connsiteY108" fmla="*/ 3516053 h 6309624"/>
                  <a:gd name="connsiteX109" fmla="*/ 3366476 w 8186508"/>
                  <a:gd name="connsiteY109" fmla="*/ 3539807 h 6309624"/>
                  <a:gd name="connsiteX110" fmla="*/ 3365304 w 8186508"/>
                  <a:gd name="connsiteY110" fmla="*/ 3549007 h 6309624"/>
                  <a:gd name="connsiteX111" fmla="*/ 3364468 w 8186508"/>
                  <a:gd name="connsiteY111" fmla="*/ 3556535 h 6309624"/>
                  <a:gd name="connsiteX112" fmla="*/ 3361121 w 8186508"/>
                  <a:gd name="connsiteY112" fmla="*/ 3586478 h 6309624"/>
                  <a:gd name="connsiteX113" fmla="*/ 3321627 w 8186508"/>
                  <a:gd name="connsiteY113" fmla="*/ 3934252 h 6309624"/>
                  <a:gd name="connsiteX114" fmla="*/ 3281130 w 8186508"/>
                  <a:gd name="connsiteY114" fmla="*/ 4101532 h 6309624"/>
                  <a:gd name="connsiteX115" fmla="*/ 3258204 w 8186508"/>
                  <a:gd name="connsiteY115" fmla="*/ 4153389 h 6309624"/>
                  <a:gd name="connsiteX116" fmla="*/ 3248163 w 8186508"/>
                  <a:gd name="connsiteY116" fmla="*/ 4172459 h 6309624"/>
                  <a:gd name="connsiteX117" fmla="*/ 3248163 w 8186508"/>
                  <a:gd name="connsiteY117" fmla="*/ 4173797 h 6309624"/>
                  <a:gd name="connsiteX118" fmla="*/ 3238792 w 8186508"/>
                  <a:gd name="connsiteY118" fmla="*/ 4191529 h 6309624"/>
                  <a:gd name="connsiteX119" fmla="*/ 3232767 w 8186508"/>
                  <a:gd name="connsiteY119" fmla="*/ 4201064 h 6309624"/>
                  <a:gd name="connsiteX120" fmla="*/ 3208335 w 8186508"/>
                  <a:gd name="connsiteY120" fmla="*/ 4239538 h 6309624"/>
                  <a:gd name="connsiteX121" fmla="*/ 3158131 w 8186508"/>
                  <a:gd name="connsiteY121" fmla="*/ 4302268 h 6309624"/>
                  <a:gd name="connsiteX122" fmla="*/ 3092532 w 8186508"/>
                  <a:gd name="connsiteY122" fmla="*/ 4366671 h 6309624"/>
                  <a:gd name="connsiteX123" fmla="*/ 3056051 w 8186508"/>
                  <a:gd name="connsiteY123" fmla="*/ 4395945 h 6309624"/>
                  <a:gd name="connsiteX124" fmla="*/ 2948616 w 8186508"/>
                  <a:gd name="connsiteY124" fmla="*/ 4460347 h 6309624"/>
                  <a:gd name="connsiteX125" fmla="*/ 2896572 w 8186508"/>
                  <a:gd name="connsiteY125" fmla="*/ 4482763 h 6309624"/>
                  <a:gd name="connsiteX126" fmla="*/ 2881845 w 8186508"/>
                  <a:gd name="connsiteY126" fmla="*/ 4488785 h 6309624"/>
                  <a:gd name="connsiteX127" fmla="*/ 2876658 w 8186508"/>
                  <a:gd name="connsiteY127" fmla="*/ 4490625 h 6309624"/>
                  <a:gd name="connsiteX128" fmla="*/ 2855907 w 8186508"/>
                  <a:gd name="connsiteY128" fmla="*/ 4496647 h 6309624"/>
                  <a:gd name="connsiteX129" fmla="*/ 2832311 w 8186508"/>
                  <a:gd name="connsiteY129" fmla="*/ 4503840 h 6309624"/>
                  <a:gd name="connsiteX130" fmla="*/ 2801018 w 8186508"/>
                  <a:gd name="connsiteY130" fmla="*/ 4511033 h 6309624"/>
                  <a:gd name="connsiteX131" fmla="*/ 2783112 w 8186508"/>
                  <a:gd name="connsiteY131" fmla="*/ 4514880 h 6309624"/>
                  <a:gd name="connsiteX132" fmla="*/ 2773573 w 8186508"/>
                  <a:gd name="connsiteY132" fmla="*/ 4517055 h 6309624"/>
                  <a:gd name="connsiteX133" fmla="*/ 2760855 w 8186508"/>
                  <a:gd name="connsiteY133" fmla="*/ 4519397 h 6309624"/>
                  <a:gd name="connsiteX134" fmla="*/ 2702452 w 8186508"/>
                  <a:gd name="connsiteY134" fmla="*/ 4529434 h 6309624"/>
                  <a:gd name="connsiteX135" fmla="*/ 2575270 w 8186508"/>
                  <a:gd name="connsiteY135" fmla="*/ 4551013 h 6309624"/>
                  <a:gd name="connsiteX136" fmla="*/ 2229200 w 8186508"/>
                  <a:gd name="connsiteY136" fmla="*/ 4609896 h 6309624"/>
                  <a:gd name="connsiteX137" fmla="*/ 1537230 w 8186508"/>
                  <a:gd name="connsiteY137" fmla="*/ 4727828 h 6309624"/>
                  <a:gd name="connsiteX138" fmla="*/ 1191160 w 8186508"/>
                  <a:gd name="connsiteY138" fmla="*/ 4786877 h 6309624"/>
                  <a:gd name="connsiteX139" fmla="*/ 1126565 w 8186508"/>
                  <a:gd name="connsiteY139" fmla="*/ 4797750 h 6309624"/>
                  <a:gd name="connsiteX140" fmla="*/ 1094770 w 8186508"/>
                  <a:gd name="connsiteY140" fmla="*/ 4803271 h 6309624"/>
                  <a:gd name="connsiteX141" fmla="*/ 1055276 w 8186508"/>
                  <a:gd name="connsiteY141" fmla="*/ 4811300 h 6309624"/>
                  <a:gd name="connsiteX142" fmla="*/ 981143 w 8186508"/>
                  <a:gd name="connsiteY142" fmla="*/ 4828865 h 6309624"/>
                  <a:gd name="connsiteX143" fmla="*/ 915711 w 8186508"/>
                  <a:gd name="connsiteY143" fmla="*/ 4848269 h 6309624"/>
                  <a:gd name="connsiteX144" fmla="*/ 887262 w 8186508"/>
                  <a:gd name="connsiteY144" fmla="*/ 4858807 h 6309624"/>
                  <a:gd name="connsiteX145" fmla="*/ 820324 w 8186508"/>
                  <a:gd name="connsiteY145" fmla="*/ 4885070 h 6309624"/>
                  <a:gd name="connsiteX146" fmla="*/ 799406 w 8186508"/>
                  <a:gd name="connsiteY146" fmla="*/ 4894773 h 6309624"/>
                  <a:gd name="connsiteX147" fmla="*/ 785182 w 8186508"/>
                  <a:gd name="connsiteY147" fmla="*/ 4901297 h 6309624"/>
                  <a:gd name="connsiteX148" fmla="*/ 775978 w 8186508"/>
                  <a:gd name="connsiteY148" fmla="*/ 4905646 h 6309624"/>
                  <a:gd name="connsiteX149" fmla="*/ 750040 w 8186508"/>
                  <a:gd name="connsiteY149" fmla="*/ 4918025 h 6309624"/>
                  <a:gd name="connsiteX150" fmla="*/ 661179 w 8186508"/>
                  <a:gd name="connsiteY150" fmla="*/ 4968209 h 6309624"/>
                  <a:gd name="connsiteX151" fmla="*/ 480782 w 8186508"/>
                  <a:gd name="connsiteY151" fmla="*/ 5105211 h 6309624"/>
                  <a:gd name="connsiteX152" fmla="*/ 421040 w 8186508"/>
                  <a:gd name="connsiteY152" fmla="*/ 5164428 h 6309624"/>
                  <a:gd name="connsiteX153" fmla="*/ 239470 w 8186508"/>
                  <a:gd name="connsiteY153" fmla="*/ 5415347 h 6309624"/>
                  <a:gd name="connsiteX154" fmla="*/ 194789 w 8186508"/>
                  <a:gd name="connsiteY154" fmla="*/ 5507351 h 6309624"/>
                  <a:gd name="connsiteX155" fmla="*/ 179896 w 8186508"/>
                  <a:gd name="connsiteY155" fmla="*/ 5543149 h 6309624"/>
                  <a:gd name="connsiteX156" fmla="*/ 175879 w 8186508"/>
                  <a:gd name="connsiteY156" fmla="*/ 5552517 h 6309624"/>
                  <a:gd name="connsiteX157" fmla="*/ 165839 w 8186508"/>
                  <a:gd name="connsiteY157" fmla="*/ 5579281 h 6309624"/>
                  <a:gd name="connsiteX158" fmla="*/ 151782 w 8186508"/>
                  <a:gd name="connsiteY158" fmla="*/ 5621436 h 6309624"/>
                  <a:gd name="connsiteX159" fmla="*/ 135047 w 8186508"/>
                  <a:gd name="connsiteY159" fmla="*/ 5676806 h 6309624"/>
                  <a:gd name="connsiteX160" fmla="*/ 118313 w 8186508"/>
                  <a:gd name="connsiteY160" fmla="*/ 5742547 h 6309624"/>
                  <a:gd name="connsiteX161" fmla="*/ 106097 w 8186508"/>
                  <a:gd name="connsiteY161" fmla="*/ 5800593 h 6309624"/>
                  <a:gd name="connsiteX162" fmla="*/ 79656 w 8186508"/>
                  <a:gd name="connsiteY162" fmla="*/ 5926721 h 6309624"/>
                  <a:gd name="connsiteX163" fmla="*/ 8200 w 8186508"/>
                  <a:gd name="connsiteY163" fmla="*/ 6269645 h 6309624"/>
                  <a:gd name="connsiteX164" fmla="*/ 0 w 8186508"/>
                  <a:gd name="connsiteY164" fmla="*/ 6309625 h 6309624"/>
                  <a:gd name="connsiteX165" fmla="*/ 248674 w 8186508"/>
                  <a:gd name="connsiteY165" fmla="*/ 6309625 h 6309624"/>
                  <a:gd name="connsiteX166" fmla="*/ 268923 w 8186508"/>
                  <a:gd name="connsiteY166" fmla="*/ 6216785 h 6309624"/>
                  <a:gd name="connsiteX167" fmla="*/ 316114 w 8186508"/>
                  <a:gd name="connsiteY167" fmla="*/ 6226654 h 6309624"/>
                  <a:gd name="connsiteX168" fmla="*/ 299380 w 8186508"/>
                  <a:gd name="connsiteY168" fmla="*/ 6309123 h 6309624"/>
                  <a:gd name="connsiteX169" fmla="*/ 546716 w 8186508"/>
                  <a:gd name="connsiteY169" fmla="*/ 6309123 h 6309624"/>
                  <a:gd name="connsiteX170" fmla="*/ 603613 w 8186508"/>
                  <a:gd name="connsiteY170" fmla="*/ 6036457 h 6309624"/>
                  <a:gd name="connsiteX171" fmla="*/ 630053 w 8186508"/>
                  <a:gd name="connsiteY171" fmla="*/ 5910328 h 6309624"/>
                  <a:gd name="connsiteX172" fmla="*/ 642269 w 8186508"/>
                  <a:gd name="connsiteY172" fmla="*/ 5852282 h 6309624"/>
                  <a:gd name="connsiteX173" fmla="*/ 651641 w 8186508"/>
                  <a:gd name="connsiteY173" fmla="*/ 5814978 h 6309624"/>
                  <a:gd name="connsiteX174" fmla="*/ 660845 w 8186508"/>
                  <a:gd name="connsiteY174" fmla="*/ 5784199 h 6309624"/>
                  <a:gd name="connsiteX175" fmla="*/ 668543 w 8186508"/>
                  <a:gd name="connsiteY175" fmla="*/ 5760780 h 6309624"/>
                  <a:gd name="connsiteX176" fmla="*/ 674065 w 8186508"/>
                  <a:gd name="connsiteY176" fmla="*/ 5745892 h 6309624"/>
                  <a:gd name="connsiteX177" fmla="*/ 676408 w 8186508"/>
                  <a:gd name="connsiteY177" fmla="*/ 5740706 h 6309624"/>
                  <a:gd name="connsiteX178" fmla="*/ 684608 w 8186508"/>
                  <a:gd name="connsiteY178" fmla="*/ 5720967 h 6309624"/>
                  <a:gd name="connsiteX179" fmla="*/ 709375 w 8186508"/>
                  <a:gd name="connsiteY179" fmla="*/ 5669947 h 6309624"/>
                  <a:gd name="connsiteX180" fmla="*/ 809782 w 8186508"/>
                  <a:gd name="connsiteY180" fmla="*/ 5530938 h 6309624"/>
                  <a:gd name="connsiteX181" fmla="*/ 942486 w 8186508"/>
                  <a:gd name="connsiteY181" fmla="*/ 5421871 h 6309624"/>
                  <a:gd name="connsiteX182" fmla="*/ 991685 w 8186508"/>
                  <a:gd name="connsiteY182" fmla="*/ 5393601 h 6309624"/>
                  <a:gd name="connsiteX183" fmla="*/ 1011265 w 8186508"/>
                  <a:gd name="connsiteY183" fmla="*/ 5384568 h 6309624"/>
                  <a:gd name="connsiteX184" fmla="*/ 1030844 w 8186508"/>
                  <a:gd name="connsiteY184" fmla="*/ 5375535 h 6309624"/>
                  <a:gd name="connsiteX185" fmla="*/ 1083725 w 8186508"/>
                  <a:gd name="connsiteY185" fmla="*/ 5354959 h 6309624"/>
                  <a:gd name="connsiteX186" fmla="*/ 1161373 w 8186508"/>
                  <a:gd name="connsiteY186" fmla="*/ 5334718 h 6309624"/>
                  <a:gd name="connsiteX187" fmla="*/ 1183128 w 8186508"/>
                  <a:gd name="connsiteY187" fmla="*/ 5329867 h 6309624"/>
                  <a:gd name="connsiteX188" fmla="*/ 1214589 w 8186508"/>
                  <a:gd name="connsiteY188" fmla="*/ 5324514 h 6309624"/>
                  <a:gd name="connsiteX189" fmla="*/ 1279184 w 8186508"/>
                  <a:gd name="connsiteY189" fmla="*/ 5313474 h 6309624"/>
                  <a:gd name="connsiteX190" fmla="*/ 1625253 w 8186508"/>
                  <a:gd name="connsiteY190" fmla="*/ 5254591 h 6309624"/>
                  <a:gd name="connsiteX191" fmla="*/ 2317391 w 8186508"/>
                  <a:gd name="connsiteY191" fmla="*/ 5136659 h 6309624"/>
                  <a:gd name="connsiteX192" fmla="*/ 2663293 w 8186508"/>
                  <a:gd name="connsiteY192" fmla="*/ 5077777 h 6309624"/>
                  <a:gd name="connsiteX193" fmla="*/ 2790475 w 8186508"/>
                  <a:gd name="connsiteY193" fmla="*/ 5056030 h 6309624"/>
                  <a:gd name="connsiteX194" fmla="*/ 2848878 w 8186508"/>
                  <a:gd name="connsiteY194" fmla="*/ 5046161 h 6309624"/>
                  <a:gd name="connsiteX195" fmla="*/ 2863437 w 8186508"/>
                  <a:gd name="connsiteY195" fmla="*/ 5043484 h 6309624"/>
                  <a:gd name="connsiteX196" fmla="*/ 2880172 w 8186508"/>
                  <a:gd name="connsiteY196" fmla="*/ 5039972 h 6309624"/>
                  <a:gd name="connsiteX197" fmla="*/ 2912469 w 8186508"/>
                  <a:gd name="connsiteY197" fmla="*/ 5033113 h 6309624"/>
                  <a:gd name="connsiteX198" fmla="*/ 3011370 w 8186508"/>
                  <a:gd name="connsiteY198" fmla="*/ 5007352 h 6309624"/>
                  <a:gd name="connsiteX199" fmla="*/ 3048353 w 8186508"/>
                  <a:gd name="connsiteY199" fmla="*/ 4995977 h 6309624"/>
                  <a:gd name="connsiteX200" fmla="*/ 3057892 w 8186508"/>
                  <a:gd name="connsiteY200" fmla="*/ 4992464 h 6309624"/>
                  <a:gd name="connsiteX201" fmla="*/ 3084667 w 8186508"/>
                  <a:gd name="connsiteY201" fmla="*/ 4982093 h 6309624"/>
                  <a:gd name="connsiteX202" fmla="*/ 3178548 w 8186508"/>
                  <a:gd name="connsiteY202" fmla="*/ 4941779 h 6309624"/>
                  <a:gd name="connsiteX203" fmla="*/ 3239461 w 8186508"/>
                  <a:gd name="connsiteY203" fmla="*/ 4910664 h 6309624"/>
                  <a:gd name="connsiteX204" fmla="*/ 3306232 w 8186508"/>
                  <a:gd name="connsiteY204" fmla="*/ 4871019 h 6309624"/>
                  <a:gd name="connsiteX205" fmla="*/ 3439104 w 8186508"/>
                  <a:gd name="connsiteY205" fmla="*/ 4772157 h 6309624"/>
                  <a:gd name="connsiteX206" fmla="*/ 3646779 w 8186508"/>
                  <a:gd name="connsiteY206" fmla="*/ 4542984 h 6309624"/>
                  <a:gd name="connsiteX207" fmla="*/ 3701500 w 8186508"/>
                  <a:gd name="connsiteY207" fmla="*/ 4456667 h 6309624"/>
                  <a:gd name="connsiteX208" fmla="*/ 3719741 w 8186508"/>
                  <a:gd name="connsiteY208" fmla="*/ 4423211 h 6309624"/>
                  <a:gd name="connsiteX209" fmla="*/ 3737647 w 8186508"/>
                  <a:gd name="connsiteY209" fmla="*/ 4388752 h 6309624"/>
                  <a:gd name="connsiteX210" fmla="*/ 3778814 w 8186508"/>
                  <a:gd name="connsiteY210" fmla="*/ 4295075 h 6309624"/>
                  <a:gd name="connsiteX211" fmla="*/ 3853282 w 8186508"/>
                  <a:gd name="connsiteY211" fmla="*/ 3994808 h 6309624"/>
                  <a:gd name="connsiteX212" fmla="*/ 3892106 w 8186508"/>
                  <a:gd name="connsiteY212" fmla="*/ 3645360 h 6309624"/>
                  <a:gd name="connsiteX213" fmla="*/ 3895453 w 8186508"/>
                  <a:gd name="connsiteY213" fmla="*/ 3615417 h 6309624"/>
                  <a:gd name="connsiteX214" fmla="*/ 3895453 w 8186508"/>
                  <a:gd name="connsiteY214" fmla="*/ 3607890 h 6309624"/>
                  <a:gd name="connsiteX215" fmla="*/ 3896457 w 8186508"/>
                  <a:gd name="connsiteY215" fmla="*/ 3600529 h 6309624"/>
                  <a:gd name="connsiteX216" fmla="*/ 3898800 w 8186508"/>
                  <a:gd name="connsiteY216" fmla="*/ 3587314 h 6309624"/>
                  <a:gd name="connsiteX217" fmla="*/ 3903653 w 8186508"/>
                  <a:gd name="connsiteY217" fmla="*/ 3555698 h 6309624"/>
                  <a:gd name="connsiteX218" fmla="*/ 3911853 w 8186508"/>
                  <a:gd name="connsiteY218" fmla="*/ 3518562 h 6309624"/>
                  <a:gd name="connsiteX219" fmla="*/ 3922563 w 8186508"/>
                  <a:gd name="connsiteY219" fmla="*/ 3477746 h 6309624"/>
                  <a:gd name="connsiteX220" fmla="*/ 3937624 w 8186508"/>
                  <a:gd name="connsiteY220" fmla="*/ 3435090 h 6309624"/>
                  <a:gd name="connsiteX221" fmla="*/ 3956366 w 8186508"/>
                  <a:gd name="connsiteY221" fmla="*/ 3392433 h 6309624"/>
                  <a:gd name="connsiteX222" fmla="*/ 4048908 w 8186508"/>
                  <a:gd name="connsiteY222" fmla="*/ 3248071 h 6309624"/>
                  <a:gd name="connsiteX223" fmla="*/ 4087230 w 8186508"/>
                  <a:gd name="connsiteY223" fmla="*/ 3206251 h 6309624"/>
                  <a:gd name="connsiteX224" fmla="*/ 4102291 w 8186508"/>
                  <a:gd name="connsiteY224" fmla="*/ 3190694 h 6309624"/>
                  <a:gd name="connsiteX225" fmla="*/ 4106307 w 8186508"/>
                  <a:gd name="connsiteY225" fmla="*/ 3186847 h 6309624"/>
                  <a:gd name="connsiteX226" fmla="*/ 4118523 w 8186508"/>
                  <a:gd name="connsiteY226" fmla="*/ 3176643 h 6309624"/>
                  <a:gd name="connsiteX227" fmla="*/ 4137434 w 8186508"/>
                  <a:gd name="connsiteY227" fmla="*/ 3159915 h 6309624"/>
                  <a:gd name="connsiteX228" fmla="*/ 4148980 w 8186508"/>
                  <a:gd name="connsiteY228" fmla="*/ 3149878 h 6309624"/>
                  <a:gd name="connsiteX229" fmla="*/ 4162702 w 8186508"/>
                  <a:gd name="connsiteY229" fmla="*/ 3140175 h 6309624"/>
                  <a:gd name="connsiteX230" fmla="*/ 4193494 w 8186508"/>
                  <a:gd name="connsiteY230" fmla="*/ 3118095 h 6309624"/>
                  <a:gd name="connsiteX231" fmla="*/ 4229975 w 8186508"/>
                  <a:gd name="connsiteY231" fmla="*/ 3096348 h 6309624"/>
                  <a:gd name="connsiteX232" fmla="*/ 4249220 w 8186508"/>
                  <a:gd name="connsiteY232" fmla="*/ 3085140 h 6309624"/>
                  <a:gd name="connsiteX233" fmla="*/ 4269971 w 8186508"/>
                  <a:gd name="connsiteY233" fmla="*/ 3075438 h 6309624"/>
                  <a:gd name="connsiteX234" fmla="*/ 4312644 w 8186508"/>
                  <a:gd name="connsiteY234" fmla="*/ 3056368 h 6309624"/>
                  <a:gd name="connsiteX235" fmla="*/ 4478650 w 8186508"/>
                  <a:gd name="connsiteY235" fmla="*/ 3013712 h 6309624"/>
                  <a:gd name="connsiteX236" fmla="*/ 4536049 w 8186508"/>
                  <a:gd name="connsiteY236" fmla="*/ 3008861 h 6309624"/>
                  <a:gd name="connsiteX237" fmla="*/ 4566171 w 8186508"/>
                  <a:gd name="connsiteY237" fmla="*/ 3007690 h 6309624"/>
                  <a:gd name="connsiteX238" fmla="*/ 5268517 w 8186508"/>
                  <a:gd name="connsiteY238" fmla="*/ 2980758 h 6309624"/>
                  <a:gd name="connsiteX239" fmla="*/ 5378128 w 8186508"/>
                  <a:gd name="connsiteY239" fmla="*/ 2976409 h 6309624"/>
                  <a:gd name="connsiteX240" fmla="*/ 5403899 w 8186508"/>
                  <a:gd name="connsiteY240" fmla="*/ 2975405 h 6309624"/>
                  <a:gd name="connsiteX241" fmla="*/ 5438540 w 8186508"/>
                  <a:gd name="connsiteY241" fmla="*/ 2972728 h 6309624"/>
                  <a:gd name="connsiteX242" fmla="*/ 5475690 w 8186508"/>
                  <a:gd name="connsiteY242" fmla="*/ 2969383 h 6309624"/>
                  <a:gd name="connsiteX243" fmla="*/ 5514347 w 8186508"/>
                  <a:gd name="connsiteY243" fmla="*/ 2965870 h 6309624"/>
                  <a:gd name="connsiteX244" fmla="*/ 5594672 w 8186508"/>
                  <a:gd name="connsiteY244" fmla="*/ 2951986 h 6309624"/>
                  <a:gd name="connsiteX245" fmla="*/ 5636006 w 8186508"/>
                  <a:gd name="connsiteY245" fmla="*/ 2943956 h 6309624"/>
                  <a:gd name="connsiteX246" fmla="*/ 5676671 w 8186508"/>
                  <a:gd name="connsiteY246" fmla="*/ 2932749 h 6309624"/>
                  <a:gd name="connsiteX247" fmla="*/ 5962663 w 8186508"/>
                  <a:gd name="connsiteY247" fmla="*/ 2813645 h 6309624"/>
                  <a:gd name="connsiteX248" fmla="*/ 6049013 w 8186508"/>
                  <a:gd name="connsiteY248" fmla="*/ 2758778 h 6309624"/>
                  <a:gd name="connsiteX249" fmla="*/ 6079805 w 8186508"/>
                  <a:gd name="connsiteY249" fmla="*/ 2735191 h 6309624"/>
                  <a:gd name="connsiteX250" fmla="*/ 6110429 w 8186508"/>
                  <a:gd name="connsiteY250" fmla="*/ 2711437 h 6309624"/>
                  <a:gd name="connsiteX251" fmla="*/ 6144902 w 8186508"/>
                  <a:gd name="connsiteY251" fmla="*/ 2683502 h 6309624"/>
                  <a:gd name="connsiteX252" fmla="*/ 6187240 w 8186508"/>
                  <a:gd name="connsiteY252" fmla="*/ 2644191 h 6309624"/>
                  <a:gd name="connsiteX253" fmla="*/ 6286141 w 8186508"/>
                  <a:gd name="connsiteY253" fmla="*/ 2539139 h 6309624"/>
                  <a:gd name="connsiteX254" fmla="*/ 6335341 w 8186508"/>
                  <a:gd name="connsiteY254" fmla="*/ 2474235 h 6309624"/>
                  <a:gd name="connsiteX255" fmla="*/ 6359940 w 8186508"/>
                  <a:gd name="connsiteY255" fmla="*/ 2440779 h 6309624"/>
                  <a:gd name="connsiteX256" fmla="*/ 6382029 w 8186508"/>
                  <a:gd name="connsiteY256" fmla="*/ 2404646 h 6309624"/>
                  <a:gd name="connsiteX257" fmla="*/ 6403785 w 8186508"/>
                  <a:gd name="connsiteY257" fmla="*/ 2368347 h 6309624"/>
                  <a:gd name="connsiteX258" fmla="*/ 6424033 w 8186508"/>
                  <a:gd name="connsiteY258" fmla="*/ 2331880 h 6309624"/>
                  <a:gd name="connsiteX259" fmla="*/ 6459510 w 8186508"/>
                  <a:gd name="connsiteY259" fmla="*/ 2258277 h 6309624"/>
                  <a:gd name="connsiteX260" fmla="*/ 6474404 w 8186508"/>
                  <a:gd name="connsiteY260" fmla="*/ 2222312 h 6309624"/>
                  <a:gd name="connsiteX261" fmla="*/ 6487457 w 8186508"/>
                  <a:gd name="connsiteY261" fmla="*/ 2187350 h 6309624"/>
                  <a:gd name="connsiteX262" fmla="*/ 6499673 w 8186508"/>
                  <a:gd name="connsiteY262" fmla="*/ 2153894 h 6309624"/>
                  <a:gd name="connsiteX263" fmla="*/ 6509714 w 8186508"/>
                  <a:gd name="connsiteY263" fmla="*/ 2122446 h 6309624"/>
                  <a:gd name="connsiteX264" fmla="*/ 6535485 w 8186508"/>
                  <a:gd name="connsiteY264" fmla="*/ 2023416 h 6309624"/>
                  <a:gd name="connsiteX265" fmla="*/ 6542011 w 8186508"/>
                  <a:gd name="connsiteY265" fmla="*/ 1985109 h 6309624"/>
                  <a:gd name="connsiteX266" fmla="*/ 6548203 w 8186508"/>
                  <a:gd name="connsiteY266" fmla="*/ 1946802 h 6309624"/>
                  <a:gd name="connsiteX267" fmla="*/ 6554562 w 8186508"/>
                  <a:gd name="connsiteY267" fmla="*/ 1902807 h 6309624"/>
                  <a:gd name="connsiteX268" fmla="*/ 6558411 w 8186508"/>
                  <a:gd name="connsiteY268" fmla="*/ 1845430 h 6309624"/>
                  <a:gd name="connsiteX269" fmla="*/ 6560419 w 8186508"/>
                  <a:gd name="connsiteY269" fmla="*/ 1811974 h 6309624"/>
                  <a:gd name="connsiteX270" fmla="*/ 6561256 w 8186508"/>
                  <a:gd name="connsiteY270" fmla="*/ 1795246 h 6309624"/>
                  <a:gd name="connsiteX271" fmla="*/ 6561256 w 8186508"/>
                  <a:gd name="connsiteY271" fmla="*/ 1780526 h 6309624"/>
                  <a:gd name="connsiteX272" fmla="*/ 6562260 w 8186508"/>
                  <a:gd name="connsiteY272" fmla="*/ 1721141 h 6309624"/>
                  <a:gd name="connsiteX273" fmla="*/ 6564101 w 8186508"/>
                  <a:gd name="connsiteY273" fmla="*/ 1592336 h 6309624"/>
                  <a:gd name="connsiteX274" fmla="*/ 6567615 w 8186508"/>
                  <a:gd name="connsiteY274" fmla="*/ 1351119 h 6309624"/>
                  <a:gd name="connsiteX275" fmla="*/ 6567615 w 8186508"/>
                  <a:gd name="connsiteY275" fmla="*/ 1328368 h 6309624"/>
                  <a:gd name="connsiteX276" fmla="*/ 6568786 w 8186508"/>
                  <a:gd name="connsiteY276" fmla="*/ 1313146 h 6309624"/>
                  <a:gd name="connsiteX277" fmla="*/ 6570292 w 8186508"/>
                  <a:gd name="connsiteY277" fmla="*/ 1288556 h 6309624"/>
                  <a:gd name="connsiteX278" fmla="*/ 6570292 w 8186508"/>
                  <a:gd name="connsiteY278" fmla="*/ 1271828 h 6309624"/>
                  <a:gd name="connsiteX279" fmla="*/ 6570292 w 8186508"/>
                  <a:gd name="connsiteY279" fmla="*/ 1266308 h 6309624"/>
                  <a:gd name="connsiteX280" fmla="*/ 6573807 w 8186508"/>
                  <a:gd name="connsiteY280" fmla="*/ 1245063 h 6309624"/>
                  <a:gd name="connsiteX281" fmla="*/ 6586190 w 8186508"/>
                  <a:gd name="connsiteY281" fmla="*/ 1190865 h 6309624"/>
                  <a:gd name="connsiteX282" fmla="*/ 6595060 w 8186508"/>
                  <a:gd name="connsiteY282" fmla="*/ 1154063 h 6309624"/>
                  <a:gd name="connsiteX283" fmla="*/ 6608782 w 8186508"/>
                  <a:gd name="connsiteY283" fmla="*/ 1114083 h 6309624"/>
                  <a:gd name="connsiteX284" fmla="*/ 6616145 w 8186508"/>
                  <a:gd name="connsiteY284" fmla="*/ 1093006 h 6309624"/>
                  <a:gd name="connsiteX285" fmla="*/ 6625683 w 8186508"/>
                  <a:gd name="connsiteY285" fmla="*/ 1072263 h 6309624"/>
                  <a:gd name="connsiteX286" fmla="*/ 6645765 w 8186508"/>
                  <a:gd name="connsiteY286" fmla="*/ 1030109 h 6309624"/>
                  <a:gd name="connsiteX287" fmla="*/ 6745168 w 8186508"/>
                  <a:gd name="connsiteY287" fmla="*/ 889761 h 6309624"/>
                  <a:gd name="connsiteX288" fmla="*/ 6767592 w 8186508"/>
                  <a:gd name="connsiteY288" fmla="*/ 866676 h 6309624"/>
                  <a:gd name="connsiteX289" fmla="*/ 6776796 w 8186508"/>
                  <a:gd name="connsiteY289" fmla="*/ 856974 h 6309624"/>
                  <a:gd name="connsiteX290" fmla="*/ 6785331 w 8186508"/>
                  <a:gd name="connsiteY290" fmla="*/ 849614 h 6309624"/>
                  <a:gd name="connsiteX291" fmla="*/ 6802065 w 8186508"/>
                  <a:gd name="connsiteY291" fmla="*/ 835562 h 6309624"/>
                  <a:gd name="connsiteX292" fmla="*/ 6818799 w 8186508"/>
                  <a:gd name="connsiteY292" fmla="*/ 821344 h 6309624"/>
                  <a:gd name="connsiteX293" fmla="*/ 6864485 w 8186508"/>
                  <a:gd name="connsiteY293" fmla="*/ 787888 h 6309624"/>
                  <a:gd name="connsiteX294" fmla="*/ 7017940 w 8186508"/>
                  <a:gd name="connsiteY294" fmla="*/ 711441 h 6309624"/>
                  <a:gd name="connsiteX295" fmla="*/ 7028818 w 8186508"/>
                  <a:gd name="connsiteY295" fmla="*/ 707092 h 6309624"/>
                  <a:gd name="connsiteX296" fmla="*/ 7040197 w 8186508"/>
                  <a:gd name="connsiteY296" fmla="*/ 704080 h 6309624"/>
                  <a:gd name="connsiteX297" fmla="*/ 7062621 w 8186508"/>
                  <a:gd name="connsiteY297" fmla="*/ 697891 h 6309624"/>
                  <a:gd name="connsiteX298" fmla="*/ 7084711 w 8186508"/>
                  <a:gd name="connsiteY298" fmla="*/ 691534 h 6309624"/>
                  <a:gd name="connsiteX299" fmla="*/ 7106633 w 8186508"/>
                  <a:gd name="connsiteY299" fmla="*/ 687520 h 6309624"/>
                  <a:gd name="connsiteX300" fmla="*/ 7148469 w 8186508"/>
                  <a:gd name="connsiteY300" fmla="*/ 679658 h 6309624"/>
                  <a:gd name="connsiteX301" fmla="*/ 7201183 w 8186508"/>
                  <a:gd name="connsiteY301" fmla="*/ 672632 h 6309624"/>
                  <a:gd name="connsiteX302" fmla="*/ 7309957 w 8186508"/>
                  <a:gd name="connsiteY302" fmla="*/ 658079 h 6309624"/>
                  <a:gd name="connsiteX303" fmla="*/ 8005776 w 8186508"/>
                  <a:gd name="connsiteY303" fmla="*/ 564569 h 6309624"/>
                  <a:gd name="connsiteX304" fmla="*/ 8186509 w 8186508"/>
                  <a:gd name="connsiteY304" fmla="*/ 540146 h 6309624"/>
                  <a:gd name="connsiteX305" fmla="*/ 8186509 w 8186508"/>
                  <a:gd name="connsiteY305" fmla="*/ 0 h 6309624"/>
                  <a:gd name="connsiteX306" fmla="*/ 344228 w 8186508"/>
                  <a:gd name="connsiteY306" fmla="*/ 6089485 h 6309624"/>
                  <a:gd name="connsiteX307" fmla="*/ 297037 w 8186508"/>
                  <a:gd name="connsiteY307" fmla="*/ 6079615 h 6309624"/>
                  <a:gd name="connsiteX308" fmla="*/ 340379 w 8186508"/>
                  <a:gd name="connsiteY308" fmla="*/ 5873526 h 6309624"/>
                  <a:gd name="connsiteX309" fmla="*/ 387571 w 8186508"/>
                  <a:gd name="connsiteY309" fmla="*/ 5883563 h 6309624"/>
                  <a:gd name="connsiteX310" fmla="*/ 470574 w 8186508"/>
                  <a:gd name="connsiteY310" fmla="*/ 5603537 h 6309624"/>
                  <a:gd name="connsiteX311" fmla="*/ 450660 w 8186508"/>
                  <a:gd name="connsiteY311" fmla="*/ 5650877 h 6309624"/>
                  <a:gd name="connsiteX312" fmla="*/ 444970 w 8186508"/>
                  <a:gd name="connsiteY312" fmla="*/ 5664594 h 6309624"/>
                  <a:gd name="connsiteX313" fmla="*/ 434427 w 8186508"/>
                  <a:gd name="connsiteY313" fmla="*/ 5695708 h 6309624"/>
                  <a:gd name="connsiteX314" fmla="*/ 424052 w 8186508"/>
                  <a:gd name="connsiteY314" fmla="*/ 5726822 h 6309624"/>
                  <a:gd name="connsiteX315" fmla="*/ 420872 w 8186508"/>
                  <a:gd name="connsiteY315" fmla="*/ 5737026 h 6309624"/>
                  <a:gd name="connsiteX316" fmla="*/ 419533 w 8186508"/>
                  <a:gd name="connsiteY316" fmla="*/ 5740874 h 6309624"/>
                  <a:gd name="connsiteX317" fmla="*/ 373179 w 8186508"/>
                  <a:gd name="connsiteY317" fmla="*/ 5727826 h 6309624"/>
                  <a:gd name="connsiteX318" fmla="*/ 374183 w 8186508"/>
                  <a:gd name="connsiteY318" fmla="*/ 5723644 h 6309624"/>
                  <a:gd name="connsiteX319" fmla="*/ 377530 w 8186508"/>
                  <a:gd name="connsiteY319" fmla="*/ 5712771 h 6309624"/>
                  <a:gd name="connsiteX320" fmla="*/ 388407 w 8186508"/>
                  <a:gd name="connsiteY320" fmla="*/ 5679315 h 6309624"/>
                  <a:gd name="connsiteX321" fmla="*/ 399452 w 8186508"/>
                  <a:gd name="connsiteY321" fmla="*/ 5646695 h 6309624"/>
                  <a:gd name="connsiteX322" fmla="*/ 405644 w 8186508"/>
                  <a:gd name="connsiteY322" fmla="*/ 5632142 h 6309624"/>
                  <a:gd name="connsiteX323" fmla="*/ 426562 w 8186508"/>
                  <a:gd name="connsiteY323" fmla="*/ 5581958 h 6309624"/>
                  <a:gd name="connsiteX324" fmla="*/ 451162 w 8186508"/>
                  <a:gd name="connsiteY324" fmla="*/ 5533781 h 6309624"/>
                  <a:gd name="connsiteX325" fmla="*/ 493667 w 8186508"/>
                  <a:gd name="connsiteY325" fmla="*/ 5556532 h 6309624"/>
                  <a:gd name="connsiteX326" fmla="*/ 683604 w 8186508"/>
                  <a:gd name="connsiteY326" fmla="*/ 5314980 h 6309624"/>
                  <a:gd name="connsiteX327" fmla="*/ 633400 w 8186508"/>
                  <a:gd name="connsiteY327" fmla="*/ 5365164 h 6309624"/>
                  <a:gd name="connsiteX328" fmla="*/ 587046 w 8186508"/>
                  <a:gd name="connsiteY328" fmla="*/ 5418358 h 6309624"/>
                  <a:gd name="connsiteX329" fmla="*/ 567299 w 8186508"/>
                  <a:gd name="connsiteY329" fmla="*/ 5443618 h 6309624"/>
                  <a:gd name="connsiteX330" fmla="*/ 528642 w 8186508"/>
                  <a:gd name="connsiteY330" fmla="*/ 5414678 h 6309624"/>
                  <a:gd name="connsiteX331" fmla="*/ 549393 w 8186508"/>
                  <a:gd name="connsiteY331" fmla="*/ 5388081 h 6309624"/>
                  <a:gd name="connsiteX332" fmla="*/ 598258 w 8186508"/>
                  <a:gd name="connsiteY332" fmla="*/ 5332209 h 6309624"/>
                  <a:gd name="connsiteX333" fmla="*/ 651139 w 8186508"/>
                  <a:gd name="connsiteY333" fmla="*/ 5280185 h 6309624"/>
                  <a:gd name="connsiteX334" fmla="*/ 676408 w 8186508"/>
                  <a:gd name="connsiteY334" fmla="*/ 5257602 h 6309624"/>
                  <a:gd name="connsiteX335" fmla="*/ 707534 w 8186508"/>
                  <a:gd name="connsiteY335" fmla="*/ 5294404 h 6309624"/>
                  <a:gd name="connsiteX336" fmla="*/ 955037 w 8186508"/>
                  <a:gd name="connsiteY336" fmla="*/ 5143685 h 6309624"/>
                  <a:gd name="connsiteX337" fmla="*/ 922739 w 8186508"/>
                  <a:gd name="connsiteY337" fmla="*/ 5157737 h 6309624"/>
                  <a:gd name="connsiteX338" fmla="*/ 908180 w 8186508"/>
                  <a:gd name="connsiteY338" fmla="*/ 5164595 h 6309624"/>
                  <a:gd name="connsiteX339" fmla="*/ 894625 w 8186508"/>
                  <a:gd name="connsiteY339" fmla="*/ 5170785 h 6309624"/>
                  <a:gd name="connsiteX340" fmla="*/ 865507 w 8186508"/>
                  <a:gd name="connsiteY340" fmla="*/ 5186007 h 6309624"/>
                  <a:gd name="connsiteX341" fmla="*/ 823839 w 8186508"/>
                  <a:gd name="connsiteY341" fmla="*/ 5209091 h 6309624"/>
                  <a:gd name="connsiteX342" fmla="*/ 798737 w 8186508"/>
                  <a:gd name="connsiteY342" fmla="*/ 5167941 h 6309624"/>
                  <a:gd name="connsiteX343" fmla="*/ 842749 w 8186508"/>
                  <a:gd name="connsiteY343" fmla="*/ 5143518 h 6309624"/>
                  <a:gd name="connsiteX344" fmla="*/ 873373 w 8186508"/>
                  <a:gd name="connsiteY344" fmla="*/ 5126790 h 6309624"/>
                  <a:gd name="connsiteX345" fmla="*/ 887597 w 8186508"/>
                  <a:gd name="connsiteY345" fmla="*/ 5120266 h 6309624"/>
                  <a:gd name="connsiteX346" fmla="*/ 902993 w 8186508"/>
                  <a:gd name="connsiteY346" fmla="*/ 5113240 h 6309624"/>
                  <a:gd name="connsiteX347" fmla="*/ 936462 w 8186508"/>
                  <a:gd name="connsiteY347" fmla="*/ 5098352 h 6309624"/>
                  <a:gd name="connsiteX348" fmla="*/ 986665 w 8186508"/>
                  <a:gd name="connsiteY348" fmla="*/ 5079449 h 6309624"/>
                  <a:gd name="connsiteX349" fmla="*/ 1002228 w 8186508"/>
                  <a:gd name="connsiteY349" fmla="*/ 5125117 h 6309624"/>
                  <a:gd name="connsiteX350" fmla="*/ 1239523 w 8186508"/>
                  <a:gd name="connsiteY350" fmla="*/ 5073762 h 6309624"/>
                  <a:gd name="connsiteX351" fmla="*/ 1168067 w 8186508"/>
                  <a:gd name="connsiteY351" fmla="*/ 5085806 h 6309624"/>
                  <a:gd name="connsiteX352" fmla="*/ 1144639 w 8186508"/>
                  <a:gd name="connsiteY352" fmla="*/ 5089821 h 6309624"/>
                  <a:gd name="connsiteX353" fmla="*/ 1135937 w 8186508"/>
                  <a:gd name="connsiteY353" fmla="*/ 5091661 h 6309624"/>
                  <a:gd name="connsiteX354" fmla="*/ 1127402 w 8186508"/>
                  <a:gd name="connsiteY354" fmla="*/ 5044154 h 6309624"/>
                  <a:gd name="connsiteX355" fmla="*/ 1136439 w 8186508"/>
                  <a:gd name="connsiteY355" fmla="*/ 5042313 h 6309624"/>
                  <a:gd name="connsiteX356" fmla="*/ 1160034 w 8186508"/>
                  <a:gd name="connsiteY356" fmla="*/ 5038299 h 6309624"/>
                  <a:gd name="connsiteX357" fmla="*/ 1231323 w 8186508"/>
                  <a:gd name="connsiteY357" fmla="*/ 5026255 h 6309624"/>
                  <a:gd name="connsiteX358" fmla="*/ 1335244 w 8186508"/>
                  <a:gd name="connsiteY358" fmla="*/ 5008523 h 6309624"/>
                  <a:gd name="connsiteX359" fmla="*/ 1343277 w 8186508"/>
                  <a:gd name="connsiteY359" fmla="*/ 5056030 h 6309624"/>
                  <a:gd name="connsiteX360" fmla="*/ 1585425 w 8186508"/>
                  <a:gd name="connsiteY360" fmla="*/ 5014712 h 6309624"/>
                  <a:gd name="connsiteX361" fmla="*/ 1488867 w 8186508"/>
                  <a:gd name="connsiteY361" fmla="*/ 5031440 h 6309624"/>
                  <a:gd name="connsiteX362" fmla="*/ 1480834 w 8186508"/>
                  <a:gd name="connsiteY362" fmla="*/ 4983765 h 6309624"/>
                  <a:gd name="connsiteX363" fmla="*/ 1577392 w 8186508"/>
                  <a:gd name="connsiteY363" fmla="*/ 4967037 h 6309624"/>
                  <a:gd name="connsiteX364" fmla="*/ 1681146 w 8186508"/>
                  <a:gd name="connsiteY364" fmla="*/ 4949306 h 6309624"/>
                  <a:gd name="connsiteX365" fmla="*/ 1689346 w 8186508"/>
                  <a:gd name="connsiteY365" fmla="*/ 4996981 h 6309624"/>
                  <a:gd name="connsiteX366" fmla="*/ 1827740 w 8186508"/>
                  <a:gd name="connsiteY366" fmla="*/ 4973562 h 6309624"/>
                  <a:gd name="connsiteX367" fmla="*/ 1819708 w 8186508"/>
                  <a:gd name="connsiteY367" fmla="*/ 4925887 h 6309624"/>
                  <a:gd name="connsiteX368" fmla="*/ 2027215 w 8186508"/>
                  <a:gd name="connsiteY368" fmla="*/ 4890591 h 6309624"/>
                  <a:gd name="connsiteX369" fmla="*/ 2035415 w 8186508"/>
                  <a:gd name="connsiteY369" fmla="*/ 4938098 h 6309624"/>
                  <a:gd name="connsiteX370" fmla="*/ 2277061 w 8186508"/>
                  <a:gd name="connsiteY370" fmla="*/ 4896780 h 6309624"/>
                  <a:gd name="connsiteX371" fmla="*/ 2180503 w 8186508"/>
                  <a:gd name="connsiteY371" fmla="*/ 4913508 h 6309624"/>
                  <a:gd name="connsiteX372" fmla="*/ 2172303 w 8186508"/>
                  <a:gd name="connsiteY372" fmla="*/ 4866001 h 6309624"/>
                  <a:gd name="connsiteX373" fmla="*/ 2269029 w 8186508"/>
                  <a:gd name="connsiteY373" fmla="*/ 4849273 h 6309624"/>
                  <a:gd name="connsiteX374" fmla="*/ 2372782 w 8186508"/>
                  <a:gd name="connsiteY374" fmla="*/ 4831541 h 6309624"/>
                  <a:gd name="connsiteX375" fmla="*/ 2380982 w 8186508"/>
                  <a:gd name="connsiteY375" fmla="*/ 4879216 h 6309624"/>
                  <a:gd name="connsiteX376" fmla="*/ 2519376 w 8186508"/>
                  <a:gd name="connsiteY376" fmla="*/ 4855629 h 6309624"/>
                  <a:gd name="connsiteX377" fmla="*/ 2511177 w 8186508"/>
                  <a:gd name="connsiteY377" fmla="*/ 4808122 h 6309624"/>
                  <a:gd name="connsiteX378" fmla="*/ 2718851 w 8186508"/>
                  <a:gd name="connsiteY378" fmla="*/ 4772658 h 6309624"/>
                  <a:gd name="connsiteX379" fmla="*/ 2726884 w 8186508"/>
                  <a:gd name="connsiteY379" fmla="*/ 4820166 h 6309624"/>
                  <a:gd name="connsiteX380" fmla="*/ 3054880 w 8186508"/>
                  <a:gd name="connsiteY380" fmla="*/ 4732010 h 6309624"/>
                  <a:gd name="connsiteX381" fmla="*/ 3020574 w 8186508"/>
                  <a:gd name="connsiteY381" fmla="*/ 4746395 h 6309624"/>
                  <a:gd name="connsiteX382" fmla="*/ 2986101 w 8186508"/>
                  <a:gd name="connsiteY382" fmla="*/ 4759945 h 6309624"/>
                  <a:gd name="connsiteX383" fmla="*/ 2970203 w 8186508"/>
                  <a:gd name="connsiteY383" fmla="*/ 4765800 h 6309624"/>
                  <a:gd name="connsiteX384" fmla="*/ 2922175 w 8186508"/>
                  <a:gd name="connsiteY384" fmla="*/ 4780353 h 6309624"/>
                  <a:gd name="connsiteX385" fmla="*/ 2873478 w 8186508"/>
                  <a:gd name="connsiteY385" fmla="*/ 4792899 h 6309624"/>
                  <a:gd name="connsiteX386" fmla="*/ 2862768 w 8186508"/>
                  <a:gd name="connsiteY386" fmla="*/ 4745894 h 6309624"/>
                  <a:gd name="connsiteX387" fmla="*/ 2954640 w 8186508"/>
                  <a:gd name="connsiteY387" fmla="*/ 4720300 h 6309624"/>
                  <a:gd name="connsiteX388" fmla="*/ 2969534 w 8186508"/>
                  <a:gd name="connsiteY388" fmla="*/ 4714612 h 6309624"/>
                  <a:gd name="connsiteX389" fmla="*/ 3003003 w 8186508"/>
                  <a:gd name="connsiteY389" fmla="*/ 4701732 h 6309624"/>
                  <a:gd name="connsiteX390" fmla="*/ 3035468 w 8186508"/>
                  <a:gd name="connsiteY390" fmla="*/ 4688015 h 6309624"/>
                  <a:gd name="connsiteX391" fmla="*/ 3049859 w 8186508"/>
                  <a:gd name="connsiteY391" fmla="*/ 4680989 h 6309624"/>
                  <a:gd name="connsiteX392" fmla="*/ 3070610 w 8186508"/>
                  <a:gd name="connsiteY392" fmla="*/ 4724482 h 6309624"/>
                  <a:gd name="connsiteX393" fmla="*/ 3352921 w 8186508"/>
                  <a:gd name="connsiteY393" fmla="*/ 4519732 h 6309624"/>
                  <a:gd name="connsiteX394" fmla="*/ 3336186 w 8186508"/>
                  <a:gd name="connsiteY394" fmla="*/ 4536460 h 6309624"/>
                  <a:gd name="connsiteX395" fmla="*/ 3281799 w 8186508"/>
                  <a:gd name="connsiteY395" fmla="*/ 4586643 h 6309624"/>
                  <a:gd name="connsiteX396" fmla="*/ 3223563 w 8186508"/>
                  <a:gd name="connsiteY396" fmla="*/ 4632645 h 6309624"/>
                  <a:gd name="connsiteX397" fmla="*/ 3195115 w 8186508"/>
                  <a:gd name="connsiteY397" fmla="*/ 4653555 h 6309624"/>
                  <a:gd name="connsiteX398" fmla="*/ 3168172 w 8186508"/>
                  <a:gd name="connsiteY398" fmla="*/ 4613743 h 6309624"/>
                  <a:gd name="connsiteX399" fmla="*/ 3194278 w 8186508"/>
                  <a:gd name="connsiteY399" fmla="*/ 4595175 h 6309624"/>
                  <a:gd name="connsiteX400" fmla="*/ 3249502 w 8186508"/>
                  <a:gd name="connsiteY400" fmla="*/ 4551515 h 6309624"/>
                  <a:gd name="connsiteX401" fmla="*/ 3301379 w 8186508"/>
                  <a:gd name="connsiteY401" fmla="*/ 4503673 h 6309624"/>
                  <a:gd name="connsiteX402" fmla="*/ 3318113 w 8186508"/>
                  <a:gd name="connsiteY402" fmla="*/ 4486945 h 6309624"/>
                  <a:gd name="connsiteX403" fmla="*/ 3324138 w 8186508"/>
                  <a:gd name="connsiteY403" fmla="*/ 4480588 h 6309624"/>
                  <a:gd name="connsiteX404" fmla="*/ 3359447 w 8186508"/>
                  <a:gd name="connsiteY404" fmla="*/ 4514044 h 6309624"/>
                  <a:gd name="connsiteX405" fmla="*/ 3352921 w 8186508"/>
                  <a:gd name="connsiteY405" fmla="*/ 4519732 h 6309624"/>
                  <a:gd name="connsiteX406" fmla="*/ 3529302 w 8186508"/>
                  <a:gd name="connsiteY406" fmla="*/ 4260114 h 6309624"/>
                  <a:gd name="connsiteX407" fmla="*/ 3512568 w 8186508"/>
                  <a:gd name="connsiteY407" fmla="*/ 4293570 h 6309624"/>
                  <a:gd name="connsiteX408" fmla="*/ 3504870 w 8186508"/>
                  <a:gd name="connsiteY408" fmla="*/ 4308625 h 6309624"/>
                  <a:gd name="connsiteX409" fmla="*/ 3497674 w 8186508"/>
                  <a:gd name="connsiteY409" fmla="*/ 4322509 h 6309624"/>
                  <a:gd name="connsiteX410" fmla="*/ 3480940 w 8186508"/>
                  <a:gd name="connsiteY410" fmla="*/ 4352284 h 6309624"/>
                  <a:gd name="connsiteX411" fmla="*/ 3454332 w 8186508"/>
                  <a:gd name="connsiteY411" fmla="*/ 4394941 h 6309624"/>
                  <a:gd name="connsiteX412" fmla="*/ 3413667 w 8186508"/>
                  <a:gd name="connsiteY412" fmla="*/ 4369180 h 6309624"/>
                  <a:gd name="connsiteX413" fmla="*/ 3438936 w 8186508"/>
                  <a:gd name="connsiteY413" fmla="*/ 4328531 h 6309624"/>
                  <a:gd name="connsiteX414" fmla="*/ 3455671 w 8186508"/>
                  <a:gd name="connsiteY414" fmla="*/ 4300261 h 6309624"/>
                  <a:gd name="connsiteX415" fmla="*/ 3462532 w 8186508"/>
                  <a:gd name="connsiteY415" fmla="*/ 4287045 h 6309624"/>
                  <a:gd name="connsiteX416" fmla="*/ 3469895 w 8186508"/>
                  <a:gd name="connsiteY416" fmla="*/ 4272827 h 6309624"/>
                  <a:gd name="connsiteX417" fmla="*/ 3485793 w 8186508"/>
                  <a:gd name="connsiteY417" fmla="*/ 4241378 h 6309624"/>
                  <a:gd name="connsiteX418" fmla="*/ 3505539 w 8186508"/>
                  <a:gd name="connsiteY418" fmla="*/ 4194038 h 6309624"/>
                  <a:gd name="connsiteX419" fmla="*/ 3550388 w 8186508"/>
                  <a:gd name="connsiteY419" fmla="*/ 4211769 h 6309624"/>
                  <a:gd name="connsiteX420" fmla="*/ 3611469 w 8186508"/>
                  <a:gd name="connsiteY420" fmla="*/ 3967708 h 6309624"/>
                  <a:gd name="connsiteX421" fmla="*/ 3600257 w 8186508"/>
                  <a:gd name="connsiteY421" fmla="*/ 4040977 h 6309624"/>
                  <a:gd name="connsiteX422" fmla="*/ 3592726 w 8186508"/>
                  <a:gd name="connsiteY422" fmla="*/ 4074433 h 6309624"/>
                  <a:gd name="connsiteX423" fmla="*/ 3545702 w 8186508"/>
                  <a:gd name="connsiteY423" fmla="*/ 4063560 h 6309624"/>
                  <a:gd name="connsiteX424" fmla="*/ 3552898 w 8186508"/>
                  <a:gd name="connsiteY424" fmla="*/ 4032445 h 6309624"/>
                  <a:gd name="connsiteX425" fmla="*/ 3563608 w 8186508"/>
                  <a:gd name="connsiteY425" fmla="*/ 3962690 h 6309624"/>
                  <a:gd name="connsiteX426" fmla="*/ 3575322 w 8186508"/>
                  <a:gd name="connsiteY426" fmla="*/ 3858140 h 6309624"/>
                  <a:gd name="connsiteX427" fmla="*/ 3623183 w 8186508"/>
                  <a:gd name="connsiteY427" fmla="*/ 3863493 h 6309624"/>
                  <a:gd name="connsiteX428" fmla="*/ 3656484 w 8186508"/>
                  <a:gd name="connsiteY428" fmla="*/ 3566237 h 6309624"/>
                  <a:gd name="connsiteX429" fmla="*/ 3652133 w 8186508"/>
                  <a:gd name="connsiteY429" fmla="*/ 3601868 h 6309624"/>
                  <a:gd name="connsiteX430" fmla="*/ 3650293 w 8186508"/>
                  <a:gd name="connsiteY430" fmla="*/ 3618596 h 6309624"/>
                  <a:gd name="connsiteX431" fmla="*/ 3639415 w 8186508"/>
                  <a:gd name="connsiteY431" fmla="*/ 3716120 h 6309624"/>
                  <a:gd name="connsiteX432" fmla="*/ 3591555 w 8186508"/>
                  <a:gd name="connsiteY432" fmla="*/ 3710767 h 6309624"/>
                  <a:gd name="connsiteX433" fmla="*/ 3602265 w 8186508"/>
                  <a:gd name="connsiteY433" fmla="*/ 3613410 h 6309624"/>
                  <a:gd name="connsiteX434" fmla="*/ 3604106 w 8186508"/>
                  <a:gd name="connsiteY434" fmla="*/ 3596682 h 6309624"/>
                  <a:gd name="connsiteX435" fmla="*/ 3608624 w 8186508"/>
                  <a:gd name="connsiteY435" fmla="*/ 3560549 h 6309624"/>
                  <a:gd name="connsiteX436" fmla="*/ 3616991 w 8186508"/>
                  <a:gd name="connsiteY436" fmla="*/ 3507187 h 6309624"/>
                  <a:gd name="connsiteX437" fmla="*/ 3664517 w 8186508"/>
                  <a:gd name="connsiteY437" fmla="*/ 3515718 h 6309624"/>
                  <a:gd name="connsiteX438" fmla="*/ 3769610 w 8186508"/>
                  <a:gd name="connsiteY438" fmla="*/ 3225823 h 6309624"/>
                  <a:gd name="connsiteX439" fmla="*/ 3736977 w 8186508"/>
                  <a:gd name="connsiteY439" fmla="*/ 3288385 h 6309624"/>
                  <a:gd name="connsiteX440" fmla="*/ 3709198 w 8186508"/>
                  <a:gd name="connsiteY440" fmla="*/ 3353122 h 6309624"/>
                  <a:gd name="connsiteX441" fmla="*/ 3698655 w 8186508"/>
                  <a:gd name="connsiteY441" fmla="*/ 3383400 h 6309624"/>
                  <a:gd name="connsiteX442" fmla="*/ 3652970 w 8186508"/>
                  <a:gd name="connsiteY442" fmla="*/ 3367843 h 6309624"/>
                  <a:gd name="connsiteX443" fmla="*/ 3664182 w 8186508"/>
                  <a:gd name="connsiteY443" fmla="*/ 3336060 h 6309624"/>
                  <a:gd name="connsiteX444" fmla="*/ 3693300 w 8186508"/>
                  <a:gd name="connsiteY444" fmla="*/ 3267810 h 6309624"/>
                  <a:gd name="connsiteX445" fmla="*/ 3727606 w 8186508"/>
                  <a:gd name="connsiteY445" fmla="*/ 3202069 h 6309624"/>
                  <a:gd name="connsiteX446" fmla="*/ 3744340 w 8186508"/>
                  <a:gd name="connsiteY446" fmla="*/ 3172628 h 6309624"/>
                  <a:gd name="connsiteX447" fmla="*/ 3785340 w 8186508"/>
                  <a:gd name="connsiteY447" fmla="*/ 3198054 h 6309624"/>
                  <a:gd name="connsiteX448" fmla="*/ 3769610 w 8186508"/>
                  <a:gd name="connsiteY448" fmla="*/ 3226157 h 6309624"/>
                  <a:gd name="connsiteX449" fmla="*/ 4002052 w 8186508"/>
                  <a:gd name="connsiteY449" fmla="*/ 2956837 h 6309624"/>
                  <a:gd name="connsiteX450" fmla="*/ 3975109 w 8186508"/>
                  <a:gd name="connsiteY450" fmla="*/ 2979587 h 6309624"/>
                  <a:gd name="connsiteX451" fmla="*/ 3948334 w 8186508"/>
                  <a:gd name="connsiteY451" fmla="*/ 3002504 h 6309624"/>
                  <a:gd name="connsiteX452" fmla="*/ 3939464 w 8186508"/>
                  <a:gd name="connsiteY452" fmla="*/ 3010032 h 6309624"/>
                  <a:gd name="connsiteX453" fmla="*/ 3936285 w 8186508"/>
                  <a:gd name="connsiteY453" fmla="*/ 3013210 h 6309624"/>
                  <a:gd name="connsiteX454" fmla="*/ 3870686 w 8186508"/>
                  <a:gd name="connsiteY454" fmla="*/ 3082297 h 6309624"/>
                  <a:gd name="connsiteX455" fmla="*/ 3834205 w 8186508"/>
                  <a:gd name="connsiteY455" fmla="*/ 3050848 h 6309624"/>
                  <a:gd name="connsiteX456" fmla="*/ 3903318 w 8186508"/>
                  <a:gd name="connsiteY456" fmla="*/ 2978081 h 6309624"/>
                  <a:gd name="connsiteX457" fmla="*/ 3906497 w 8186508"/>
                  <a:gd name="connsiteY457" fmla="*/ 2974736 h 6309624"/>
                  <a:gd name="connsiteX458" fmla="*/ 3915869 w 8186508"/>
                  <a:gd name="connsiteY458" fmla="*/ 2966706 h 6309624"/>
                  <a:gd name="connsiteX459" fmla="*/ 3944150 w 8186508"/>
                  <a:gd name="connsiteY459" fmla="*/ 2942618 h 6309624"/>
                  <a:gd name="connsiteX460" fmla="*/ 3972431 w 8186508"/>
                  <a:gd name="connsiteY460" fmla="*/ 2918697 h 6309624"/>
                  <a:gd name="connsiteX461" fmla="*/ 3986154 w 8186508"/>
                  <a:gd name="connsiteY461" fmla="*/ 2908995 h 6309624"/>
                  <a:gd name="connsiteX462" fmla="*/ 4015104 w 8186508"/>
                  <a:gd name="connsiteY462" fmla="*/ 2947469 h 6309624"/>
                  <a:gd name="connsiteX463" fmla="*/ 4289550 w 8186508"/>
                  <a:gd name="connsiteY463" fmla="*/ 2806285 h 6309624"/>
                  <a:gd name="connsiteX464" fmla="*/ 4222612 w 8186508"/>
                  <a:gd name="connsiteY464" fmla="*/ 2830206 h 6309624"/>
                  <a:gd name="connsiteX465" fmla="*/ 4204706 w 8186508"/>
                  <a:gd name="connsiteY465" fmla="*/ 2836897 h 6309624"/>
                  <a:gd name="connsiteX466" fmla="*/ 4187972 w 8186508"/>
                  <a:gd name="connsiteY466" fmla="*/ 2844759 h 6309624"/>
                  <a:gd name="connsiteX467" fmla="*/ 4158352 w 8186508"/>
                  <a:gd name="connsiteY467" fmla="*/ 2858978 h 6309624"/>
                  <a:gd name="connsiteX468" fmla="*/ 4137434 w 8186508"/>
                  <a:gd name="connsiteY468" fmla="*/ 2868848 h 6309624"/>
                  <a:gd name="connsiteX469" fmla="*/ 4129568 w 8186508"/>
                  <a:gd name="connsiteY469" fmla="*/ 2873030 h 6309624"/>
                  <a:gd name="connsiteX470" fmla="*/ 4106809 w 8186508"/>
                  <a:gd name="connsiteY470" fmla="*/ 2830541 h 6309624"/>
                  <a:gd name="connsiteX471" fmla="*/ 4115009 w 8186508"/>
                  <a:gd name="connsiteY471" fmla="*/ 2826191 h 6309624"/>
                  <a:gd name="connsiteX472" fmla="*/ 4137099 w 8186508"/>
                  <a:gd name="connsiteY472" fmla="*/ 2815653 h 6309624"/>
                  <a:gd name="connsiteX473" fmla="*/ 4168392 w 8186508"/>
                  <a:gd name="connsiteY473" fmla="*/ 2800765 h 6309624"/>
                  <a:gd name="connsiteX474" fmla="*/ 4185964 w 8186508"/>
                  <a:gd name="connsiteY474" fmla="*/ 2792401 h 6309624"/>
                  <a:gd name="connsiteX475" fmla="*/ 4204874 w 8186508"/>
                  <a:gd name="connsiteY475" fmla="*/ 2785375 h 6309624"/>
                  <a:gd name="connsiteX476" fmla="*/ 4274656 w 8186508"/>
                  <a:gd name="connsiteY476" fmla="*/ 2760283 h 6309624"/>
                  <a:gd name="connsiteX477" fmla="*/ 4308125 w 8186508"/>
                  <a:gd name="connsiteY477" fmla="*/ 2751417 h 6309624"/>
                  <a:gd name="connsiteX478" fmla="*/ 4320844 w 8186508"/>
                  <a:gd name="connsiteY478" fmla="*/ 2797921 h 6309624"/>
                  <a:gd name="connsiteX479" fmla="*/ 4557302 w 8186508"/>
                  <a:gd name="connsiteY479" fmla="*/ 2764298 h 6309624"/>
                  <a:gd name="connsiteX480" fmla="*/ 4555461 w 8186508"/>
                  <a:gd name="connsiteY480" fmla="*/ 2716121 h 6309624"/>
                  <a:gd name="connsiteX481" fmla="*/ 4557302 w 8186508"/>
                  <a:gd name="connsiteY481" fmla="*/ 2764298 h 6309624"/>
                  <a:gd name="connsiteX482" fmla="*/ 4542073 w 8186508"/>
                  <a:gd name="connsiteY482" fmla="*/ 2764298 h 6309624"/>
                  <a:gd name="connsiteX483" fmla="*/ 4508604 w 8186508"/>
                  <a:gd name="connsiteY483" fmla="*/ 2766473 h 6309624"/>
                  <a:gd name="connsiteX484" fmla="*/ 4461079 w 8186508"/>
                  <a:gd name="connsiteY484" fmla="*/ 2770487 h 6309624"/>
                  <a:gd name="connsiteX485" fmla="*/ 4455891 w 8186508"/>
                  <a:gd name="connsiteY485" fmla="*/ 2722478 h 6309624"/>
                  <a:gd name="connsiteX486" fmla="*/ 4506094 w 8186508"/>
                  <a:gd name="connsiteY486" fmla="*/ 2718296 h 6309624"/>
                  <a:gd name="connsiteX487" fmla="*/ 4539563 w 8186508"/>
                  <a:gd name="connsiteY487" fmla="*/ 2716121 h 6309624"/>
                  <a:gd name="connsiteX488" fmla="*/ 4554959 w 8186508"/>
                  <a:gd name="connsiteY488" fmla="*/ 2716121 h 6309624"/>
                  <a:gd name="connsiteX489" fmla="*/ 4660219 w 8186508"/>
                  <a:gd name="connsiteY489" fmla="*/ 2712107 h 6309624"/>
                  <a:gd name="connsiteX490" fmla="*/ 4662059 w 8186508"/>
                  <a:gd name="connsiteY490" fmla="*/ 2760283 h 6309624"/>
                  <a:gd name="connsiteX491" fmla="*/ 4802796 w 8186508"/>
                  <a:gd name="connsiteY491" fmla="*/ 2754763 h 6309624"/>
                  <a:gd name="connsiteX492" fmla="*/ 4800956 w 8186508"/>
                  <a:gd name="connsiteY492" fmla="*/ 2706586 h 6309624"/>
                  <a:gd name="connsiteX493" fmla="*/ 5011475 w 8186508"/>
                  <a:gd name="connsiteY493" fmla="*/ 2698557 h 6309624"/>
                  <a:gd name="connsiteX494" fmla="*/ 5013317 w 8186508"/>
                  <a:gd name="connsiteY494" fmla="*/ 2746733 h 6309624"/>
                  <a:gd name="connsiteX495" fmla="*/ 5258811 w 8186508"/>
                  <a:gd name="connsiteY495" fmla="*/ 2737199 h 6309624"/>
                  <a:gd name="connsiteX496" fmla="*/ 5160914 w 8186508"/>
                  <a:gd name="connsiteY496" fmla="*/ 2741046 h 6309624"/>
                  <a:gd name="connsiteX497" fmla="*/ 5159074 w 8186508"/>
                  <a:gd name="connsiteY497" fmla="*/ 2692869 h 6309624"/>
                  <a:gd name="connsiteX498" fmla="*/ 5256971 w 8186508"/>
                  <a:gd name="connsiteY498" fmla="*/ 2689022 h 6309624"/>
                  <a:gd name="connsiteX499" fmla="*/ 5362230 w 8186508"/>
                  <a:gd name="connsiteY499" fmla="*/ 2685007 h 6309624"/>
                  <a:gd name="connsiteX500" fmla="*/ 5364071 w 8186508"/>
                  <a:gd name="connsiteY500" fmla="*/ 2733184 h 6309624"/>
                  <a:gd name="connsiteX501" fmla="*/ 5683030 w 8186508"/>
                  <a:gd name="connsiteY501" fmla="*/ 2675807 h 6309624"/>
                  <a:gd name="connsiteX502" fmla="*/ 5667802 w 8186508"/>
                  <a:gd name="connsiteY502" fmla="*/ 2681662 h 6309624"/>
                  <a:gd name="connsiteX503" fmla="*/ 5650231 w 8186508"/>
                  <a:gd name="connsiteY503" fmla="*/ 2686680 h 6309624"/>
                  <a:gd name="connsiteX504" fmla="*/ 5612076 w 8186508"/>
                  <a:gd name="connsiteY504" fmla="*/ 2697721 h 6309624"/>
                  <a:gd name="connsiteX505" fmla="*/ 5573754 w 8186508"/>
                  <a:gd name="connsiteY505" fmla="*/ 2708092 h 6309624"/>
                  <a:gd name="connsiteX506" fmla="*/ 5540285 w 8186508"/>
                  <a:gd name="connsiteY506" fmla="*/ 2714449 h 6309624"/>
                  <a:gd name="connsiteX507" fmla="*/ 5506816 w 8186508"/>
                  <a:gd name="connsiteY507" fmla="*/ 2720638 h 6309624"/>
                  <a:gd name="connsiteX508" fmla="*/ 5499453 w 8186508"/>
                  <a:gd name="connsiteY508" fmla="*/ 2672963 h 6309624"/>
                  <a:gd name="connsiteX509" fmla="*/ 5530914 w 8186508"/>
                  <a:gd name="connsiteY509" fmla="*/ 2667108 h 6309624"/>
                  <a:gd name="connsiteX510" fmla="*/ 5563211 w 8186508"/>
                  <a:gd name="connsiteY510" fmla="*/ 2661086 h 6309624"/>
                  <a:gd name="connsiteX511" fmla="*/ 5599525 w 8186508"/>
                  <a:gd name="connsiteY511" fmla="*/ 2651217 h 6309624"/>
                  <a:gd name="connsiteX512" fmla="*/ 5635672 w 8186508"/>
                  <a:gd name="connsiteY512" fmla="*/ 2640678 h 6309624"/>
                  <a:gd name="connsiteX513" fmla="*/ 5652406 w 8186508"/>
                  <a:gd name="connsiteY513" fmla="*/ 2635994 h 6309624"/>
                  <a:gd name="connsiteX514" fmla="*/ 5666798 w 8186508"/>
                  <a:gd name="connsiteY514" fmla="*/ 2630307 h 6309624"/>
                  <a:gd name="connsiteX515" fmla="*/ 5696585 w 8186508"/>
                  <a:gd name="connsiteY515" fmla="*/ 2618597 h 6309624"/>
                  <a:gd name="connsiteX516" fmla="*/ 5714491 w 8186508"/>
                  <a:gd name="connsiteY516" fmla="*/ 2663261 h 6309624"/>
                  <a:gd name="connsiteX517" fmla="*/ 6003496 w 8186508"/>
                  <a:gd name="connsiteY517" fmla="*/ 2482264 h 6309624"/>
                  <a:gd name="connsiteX518" fmla="*/ 5976051 w 8186508"/>
                  <a:gd name="connsiteY518" fmla="*/ 2507189 h 6309624"/>
                  <a:gd name="connsiteX519" fmla="*/ 5933378 w 8186508"/>
                  <a:gd name="connsiteY519" fmla="*/ 2540645 h 6309624"/>
                  <a:gd name="connsiteX520" fmla="*/ 5920995 w 8186508"/>
                  <a:gd name="connsiteY520" fmla="*/ 2550180 h 6309624"/>
                  <a:gd name="connsiteX521" fmla="*/ 5908109 w 8186508"/>
                  <a:gd name="connsiteY521" fmla="*/ 2560049 h 6309624"/>
                  <a:gd name="connsiteX522" fmla="*/ 5892546 w 8186508"/>
                  <a:gd name="connsiteY522" fmla="*/ 2569919 h 6309624"/>
                  <a:gd name="connsiteX523" fmla="*/ 5850041 w 8186508"/>
                  <a:gd name="connsiteY523" fmla="*/ 2596851 h 6309624"/>
                  <a:gd name="connsiteX524" fmla="*/ 5825273 w 8186508"/>
                  <a:gd name="connsiteY524" fmla="*/ 2555366 h 6309624"/>
                  <a:gd name="connsiteX525" fmla="*/ 5865604 w 8186508"/>
                  <a:gd name="connsiteY525" fmla="*/ 2529939 h 6309624"/>
                  <a:gd name="connsiteX526" fmla="*/ 5880497 w 8186508"/>
                  <a:gd name="connsiteY526" fmla="*/ 2520571 h 6309624"/>
                  <a:gd name="connsiteX527" fmla="*/ 5892546 w 8186508"/>
                  <a:gd name="connsiteY527" fmla="*/ 2511203 h 6309624"/>
                  <a:gd name="connsiteX528" fmla="*/ 5904428 w 8186508"/>
                  <a:gd name="connsiteY528" fmla="*/ 2502170 h 6309624"/>
                  <a:gd name="connsiteX529" fmla="*/ 5944925 w 8186508"/>
                  <a:gd name="connsiteY529" fmla="*/ 2470722 h 6309624"/>
                  <a:gd name="connsiteX530" fmla="*/ 5971031 w 8186508"/>
                  <a:gd name="connsiteY530" fmla="*/ 2446968 h 6309624"/>
                  <a:gd name="connsiteX531" fmla="*/ 5982745 w 8186508"/>
                  <a:gd name="connsiteY531" fmla="*/ 2436095 h 6309624"/>
                  <a:gd name="connsiteX532" fmla="*/ 6016214 w 8186508"/>
                  <a:gd name="connsiteY532" fmla="*/ 2471056 h 6309624"/>
                  <a:gd name="connsiteX533" fmla="*/ 6211338 w 8186508"/>
                  <a:gd name="connsiteY533" fmla="*/ 2211773 h 6309624"/>
                  <a:gd name="connsiteX534" fmla="*/ 6174522 w 8186508"/>
                  <a:gd name="connsiteY534" fmla="*/ 2276176 h 6309624"/>
                  <a:gd name="connsiteX535" fmla="*/ 6153604 w 8186508"/>
                  <a:gd name="connsiteY535" fmla="*/ 2309632 h 6309624"/>
                  <a:gd name="connsiteX536" fmla="*/ 6133188 w 8186508"/>
                  <a:gd name="connsiteY536" fmla="*/ 2337400 h 6309624"/>
                  <a:gd name="connsiteX537" fmla="*/ 6113107 w 8186508"/>
                  <a:gd name="connsiteY537" fmla="*/ 2364499 h 6309624"/>
                  <a:gd name="connsiteX538" fmla="*/ 6075789 w 8186508"/>
                  <a:gd name="connsiteY538" fmla="*/ 2336229 h 6309624"/>
                  <a:gd name="connsiteX539" fmla="*/ 6094866 w 8186508"/>
                  <a:gd name="connsiteY539" fmla="*/ 2310301 h 6309624"/>
                  <a:gd name="connsiteX540" fmla="*/ 6114278 w 8186508"/>
                  <a:gd name="connsiteY540" fmla="*/ 2283870 h 6309624"/>
                  <a:gd name="connsiteX541" fmla="*/ 6134192 w 8186508"/>
                  <a:gd name="connsiteY541" fmla="*/ 2251920 h 6309624"/>
                  <a:gd name="connsiteX542" fmla="*/ 6169000 w 8186508"/>
                  <a:gd name="connsiteY542" fmla="*/ 2190696 h 6309624"/>
                  <a:gd name="connsiteX543" fmla="*/ 6182889 w 8186508"/>
                  <a:gd name="connsiteY543" fmla="*/ 2161756 h 6309624"/>
                  <a:gd name="connsiteX544" fmla="*/ 6226566 w 8186508"/>
                  <a:gd name="connsiteY544" fmla="*/ 2182332 h 6309624"/>
                  <a:gd name="connsiteX545" fmla="*/ 6313753 w 8186508"/>
                  <a:gd name="connsiteY545" fmla="*/ 1851787 h 6309624"/>
                  <a:gd name="connsiteX546" fmla="*/ 6310741 w 8186508"/>
                  <a:gd name="connsiteY546" fmla="*/ 1888756 h 6309624"/>
                  <a:gd name="connsiteX547" fmla="*/ 6302039 w 8186508"/>
                  <a:gd name="connsiteY547" fmla="*/ 1942118 h 6309624"/>
                  <a:gd name="connsiteX548" fmla="*/ 6254513 w 8186508"/>
                  <a:gd name="connsiteY548" fmla="*/ 1933587 h 6309624"/>
                  <a:gd name="connsiteX549" fmla="*/ 6302039 w 8186508"/>
                  <a:gd name="connsiteY549" fmla="*/ 1942118 h 6309624"/>
                  <a:gd name="connsiteX550" fmla="*/ 6299529 w 8186508"/>
                  <a:gd name="connsiteY550" fmla="*/ 1957508 h 6309624"/>
                  <a:gd name="connsiteX551" fmla="*/ 6297018 w 8186508"/>
                  <a:gd name="connsiteY551" fmla="*/ 1974236 h 6309624"/>
                  <a:gd name="connsiteX552" fmla="*/ 6292333 w 8186508"/>
                  <a:gd name="connsiteY552" fmla="*/ 1992135 h 6309624"/>
                  <a:gd name="connsiteX553" fmla="*/ 6279447 w 8186508"/>
                  <a:gd name="connsiteY553" fmla="*/ 2040813 h 6309624"/>
                  <a:gd name="connsiteX554" fmla="*/ 6233093 w 8186508"/>
                  <a:gd name="connsiteY554" fmla="*/ 2027430 h 6309624"/>
                  <a:gd name="connsiteX555" fmla="*/ 6245309 w 8186508"/>
                  <a:gd name="connsiteY555" fmla="*/ 1981261 h 6309624"/>
                  <a:gd name="connsiteX556" fmla="*/ 6249827 w 8186508"/>
                  <a:gd name="connsiteY556" fmla="*/ 1964533 h 6309624"/>
                  <a:gd name="connsiteX557" fmla="*/ 6252170 w 8186508"/>
                  <a:gd name="connsiteY557" fmla="*/ 1949311 h 6309624"/>
                  <a:gd name="connsiteX558" fmla="*/ 6254513 w 8186508"/>
                  <a:gd name="connsiteY558" fmla="*/ 1934590 h 6309624"/>
                  <a:gd name="connsiteX559" fmla="*/ 6262880 w 8186508"/>
                  <a:gd name="connsiteY559" fmla="*/ 1884406 h 6309624"/>
                  <a:gd name="connsiteX560" fmla="*/ 6265725 w 8186508"/>
                  <a:gd name="connsiteY560" fmla="*/ 1849278 h 6309624"/>
                  <a:gd name="connsiteX561" fmla="*/ 6266729 w 8186508"/>
                  <a:gd name="connsiteY561" fmla="*/ 1832550 h 6309624"/>
                  <a:gd name="connsiteX562" fmla="*/ 6314757 w 8186508"/>
                  <a:gd name="connsiteY562" fmla="*/ 1835728 h 6309624"/>
                  <a:gd name="connsiteX563" fmla="*/ 6314087 w 8186508"/>
                  <a:gd name="connsiteY563" fmla="*/ 1852790 h 6309624"/>
                  <a:gd name="connsiteX564" fmla="*/ 6319108 w 8186508"/>
                  <a:gd name="connsiteY564" fmla="*/ 1693540 h 6309624"/>
                  <a:gd name="connsiteX565" fmla="*/ 6270913 w 8186508"/>
                  <a:gd name="connsiteY565" fmla="*/ 1693540 h 6309624"/>
                  <a:gd name="connsiteX566" fmla="*/ 6274092 w 8186508"/>
                  <a:gd name="connsiteY566" fmla="*/ 1482935 h 6309624"/>
                  <a:gd name="connsiteX567" fmla="*/ 6322288 w 8186508"/>
                  <a:gd name="connsiteY567" fmla="*/ 1482935 h 6309624"/>
                  <a:gd name="connsiteX568" fmla="*/ 6330487 w 8186508"/>
                  <a:gd name="connsiteY568" fmla="*/ 1241048 h 6309624"/>
                  <a:gd name="connsiteX569" fmla="*/ 6330487 w 8186508"/>
                  <a:gd name="connsiteY569" fmla="*/ 1245063 h 6309624"/>
                  <a:gd name="connsiteX570" fmla="*/ 6330487 w 8186508"/>
                  <a:gd name="connsiteY570" fmla="*/ 1255936 h 6309624"/>
                  <a:gd name="connsiteX571" fmla="*/ 6328479 w 8186508"/>
                  <a:gd name="connsiteY571" fmla="*/ 1289392 h 6309624"/>
                  <a:gd name="connsiteX572" fmla="*/ 6326471 w 8186508"/>
                  <a:gd name="connsiteY572" fmla="*/ 1322848 h 6309624"/>
                  <a:gd name="connsiteX573" fmla="*/ 6326471 w 8186508"/>
                  <a:gd name="connsiteY573" fmla="*/ 1338071 h 6309624"/>
                  <a:gd name="connsiteX574" fmla="*/ 6278276 w 8186508"/>
                  <a:gd name="connsiteY574" fmla="*/ 1338071 h 6309624"/>
                  <a:gd name="connsiteX575" fmla="*/ 6278276 w 8186508"/>
                  <a:gd name="connsiteY575" fmla="*/ 1322514 h 6309624"/>
                  <a:gd name="connsiteX576" fmla="*/ 6280284 w 8186508"/>
                  <a:gd name="connsiteY576" fmla="*/ 1288054 h 6309624"/>
                  <a:gd name="connsiteX577" fmla="*/ 6282460 w 8186508"/>
                  <a:gd name="connsiteY577" fmla="*/ 1253594 h 6309624"/>
                  <a:gd name="connsiteX578" fmla="*/ 6282460 w 8186508"/>
                  <a:gd name="connsiteY578" fmla="*/ 1242219 h 6309624"/>
                  <a:gd name="connsiteX579" fmla="*/ 6282460 w 8186508"/>
                  <a:gd name="connsiteY579" fmla="*/ 1238037 h 6309624"/>
                  <a:gd name="connsiteX580" fmla="*/ 6300868 w 8186508"/>
                  <a:gd name="connsiteY580" fmla="*/ 1131647 h 6309624"/>
                  <a:gd name="connsiteX581" fmla="*/ 6347891 w 8186508"/>
                  <a:gd name="connsiteY581" fmla="*/ 1142186 h 6309624"/>
                  <a:gd name="connsiteX582" fmla="*/ 6330487 w 8186508"/>
                  <a:gd name="connsiteY582" fmla="*/ 1241048 h 6309624"/>
                  <a:gd name="connsiteX583" fmla="*/ 6465702 w 8186508"/>
                  <a:gd name="connsiteY583" fmla="*/ 855301 h 6309624"/>
                  <a:gd name="connsiteX584" fmla="*/ 6430560 w 8186508"/>
                  <a:gd name="connsiteY584" fmla="*/ 916358 h 6309624"/>
                  <a:gd name="connsiteX585" fmla="*/ 6421189 w 8186508"/>
                  <a:gd name="connsiteY585" fmla="*/ 933086 h 6309624"/>
                  <a:gd name="connsiteX586" fmla="*/ 6413658 w 8186508"/>
                  <a:gd name="connsiteY586" fmla="*/ 949814 h 6309624"/>
                  <a:gd name="connsiteX587" fmla="*/ 6400270 w 8186508"/>
                  <a:gd name="connsiteY587" fmla="*/ 979757 h 6309624"/>
                  <a:gd name="connsiteX588" fmla="*/ 6390732 w 8186508"/>
                  <a:gd name="connsiteY588" fmla="*/ 1001002 h 6309624"/>
                  <a:gd name="connsiteX589" fmla="*/ 6387385 w 8186508"/>
                  <a:gd name="connsiteY589" fmla="*/ 1009199 h 6309624"/>
                  <a:gd name="connsiteX590" fmla="*/ 6342536 w 8186508"/>
                  <a:gd name="connsiteY590" fmla="*/ 992471 h 6309624"/>
                  <a:gd name="connsiteX591" fmla="*/ 6346050 w 8186508"/>
                  <a:gd name="connsiteY591" fmla="*/ 983772 h 6309624"/>
                  <a:gd name="connsiteX592" fmla="*/ 6355924 w 8186508"/>
                  <a:gd name="connsiteY592" fmla="*/ 961524 h 6309624"/>
                  <a:gd name="connsiteX593" fmla="*/ 6370148 w 8186508"/>
                  <a:gd name="connsiteY593" fmla="*/ 929908 h 6309624"/>
                  <a:gd name="connsiteX594" fmla="*/ 6378181 w 8186508"/>
                  <a:gd name="connsiteY594" fmla="*/ 912176 h 6309624"/>
                  <a:gd name="connsiteX595" fmla="*/ 6387887 w 8186508"/>
                  <a:gd name="connsiteY595" fmla="*/ 895448 h 6309624"/>
                  <a:gd name="connsiteX596" fmla="*/ 6424870 w 8186508"/>
                  <a:gd name="connsiteY596" fmla="*/ 831046 h 6309624"/>
                  <a:gd name="connsiteX597" fmla="*/ 6443947 w 8186508"/>
                  <a:gd name="connsiteY597" fmla="*/ 801437 h 6309624"/>
                  <a:gd name="connsiteX598" fmla="*/ 6483775 w 8186508"/>
                  <a:gd name="connsiteY598" fmla="*/ 828537 h 6309624"/>
                  <a:gd name="connsiteX599" fmla="*/ 6682246 w 8186508"/>
                  <a:gd name="connsiteY599" fmla="*/ 618433 h 6309624"/>
                  <a:gd name="connsiteX600" fmla="*/ 6654802 w 8186508"/>
                  <a:gd name="connsiteY600" fmla="*/ 640347 h 6309624"/>
                  <a:gd name="connsiteX601" fmla="*/ 6642585 w 8186508"/>
                  <a:gd name="connsiteY601" fmla="*/ 650886 h 6309624"/>
                  <a:gd name="connsiteX602" fmla="*/ 6631374 w 8186508"/>
                  <a:gd name="connsiteY602" fmla="*/ 660755 h 6309624"/>
                  <a:gd name="connsiteX603" fmla="*/ 6606774 w 8186508"/>
                  <a:gd name="connsiteY603" fmla="*/ 682501 h 6309624"/>
                  <a:gd name="connsiteX604" fmla="*/ 6573305 w 8186508"/>
                  <a:gd name="connsiteY604" fmla="*/ 715957 h 6309624"/>
                  <a:gd name="connsiteX605" fmla="*/ 6538162 w 8186508"/>
                  <a:gd name="connsiteY605" fmla="*/ 682501 h 6309624"/>
                  <a:gd name="connsiteX606" fmla="*/ 6573137 w 8186508"/>
                  <a:gd name="connsiteY606" fmla="*/ 646369 h 6309624"/>
                  <a:gd name="connsiteX607" fmla="*/ 6599076 w 8186508"/>
                  <a:gd name="connsiteY607" fmla="*/ 623452 h 6309624"/>
                  <a:gd name="connsiteX608" fmla="*/ 6610790 w 8186508"/>
                  <a:gd name="connsiteY608" fmla="*/ 613248 h 6309624"/>
                  <a:gd name="connsiteX609" fmla="*/ 6623675 w 8186508"/>
                  <a:gd name="connsiteY609" fmla="*/ 602207 h 6309624"/>
                  <a:gd name="connsiteX610" fmla="*/ 6652459 w 8186508"/>
                  <a:gd name="connsiteY610" fmla="*/ 578955 h 6309624"/>
                  <a:gd name="connsiteX611" fmla="*/ 6696303 w 8186508"/>
                  <a:gd name="connsiteY611" fmla="*/ 547172 h 6309624"/>
                  <a:gd name="connsiteX612" fmla="*/ 6723748 w 8186508"/>
                  <a:gd name="connsiteY612" fmla="*/ 588657 h 6309624"/>
                  <a:gd name="connsiteX613" fmla="*/ 7026809 w 8186508"/>
                  <a:gd name="connsiteY613" fmla="*/ 454834 h 6309624"/>
                  <a:gd name="connsiteX614" fmla="*/ 7004552 w 8186508"/>
                  <a:gd name="connsiteY614" fmla="*/ 461023 h 6309624"/>
                  <a:gd name="connsiteX615" fmla="*/ 6972757 w 8186508"/>
                  <a:gd name="connsiteY615" fmla="*/ 469889 h 6309624"/>
                  <a:gd name="connsiteX616" fmla="*/ 6954851 w 8186508"/>
                  <a:gd name="connsiteY616" fmla="*/ 474740 h 6309624"/>
                  <a:gd name="connsiteX617" fmla="*/ 6936945 w 8186508"/>
                  <a:gd name="connsiteY617" fmla="*/ 481264 h 6309624"/>
                  <a:gd name="connsiteX618" fmla="*/ 6871179 w 8186508"/>
                  <a:gd name="connsiteY618" fmla="*/ 506690 h 6309624"/>
                  <a:gd name="connsiteX619" fmla="*/ 6842395 w 8186508"/>
                  <a:gd name="connsiteY619" fmla="*/ 520575 h 6309624"/>
                  <a:gd name="connsiteX620" fmla="*/ 6821477 w 8186508"/>
                  <a:gd name="connsiteY620" fmla="*/ 477082 h 6309624"/>
                  <a:gd name="connsiteX621" fmla="*/ 6851934 w 8186508"/>
                  <a:gd name="connsiteY621" fmla="*/ 462528 h 6309624"/>
                  <a:gd name="connsiteX622" fmla="*/ 6921214 w 8186508"/>
                  <a:gd name="connsiteY622" fmla="*/ 435764 h 6309624"/>
                  <a:gd name="connsiteX623" fmla="*/ 6940124 w 8186508"/>
                  <a:gd name="connsiteY623" fmla="*/ 428905 h 6309624"/>
                  <a:gd name="connsiteX624" fmla="*/ 6958867 w 8186508"/>
                  <a:gd name="connsiteY624" fmla="*/ 423720 h 6309624"/>
                  <a:gd name="connsiteX625" fmla="*/ 6992336 w 8186508"/>
                  <a:gd name="connsiteY625" fmla="*/ 414519 h 6309624"/>
                  <a:gd name="connsiteX626" fmla="*/ 7015932 w 8186508"/>
                  <a:gd name="connsiteY626" fmla="*/ 407995 h 6309624"/>
                  <a:gd name="connsiteX627" fmla="*/ 7024968 w 8186508"/>
                  <a:gd name="connsiteY627" fmla="*/ 405821 h 6309624"/>
                  <a:gd name="connsiteX628" fmla="*/ 7035678 w 8186508"/>
                  <a:gd name="connsiteY628" fmla="*/ 452826 h 6309624"/>
                  <a:gd name="connsiteX629" fmla="*/ 7026809 w 8186508"/>
                  <a:gd name="connsiteY629" fmla="*/ 454834 h 6309624"/>
                  <a:gd name="connsiteX630" fmla="*/ 7276320 w 8186508"/>
                  <a:gd name="connsiteY630" fmla="*/ 416694 h 6309624"/>
                  <a:gd name="connsiteX631" fmla="*/ 7179093 w 8186508"/>
                  <a:gd name="connsiteY631" fmla="*/ 429742 h 6309624"/>
                  <a:gd name="connsiteX632" fmla="*/ 7172734 w 8186508"/>
                  <a:gd name="connsiteY632" fmla="*/ 382067 h 6309624"/>
                  <a:gd name="connsiteX633" fmla="*/ 7269794 w 8186508"/>
                  <a:gd name="connsiteY633" fmla="*/ 369019 h 6309624"/>
                  <a:gd name="connsiteX634" fmla="*/ 7374217 w 8186508"/>
                  <a:gd name="connsiteY634" fmla="*/ 354968 h 6309624"/>
                  <a:gd name="connsiteX635" fmla="*/ 7380744 w 8186508"/>
                  <a:gd name="connsiteY635" fmla="*/ 402642 h 6309624"/>
                  <a:gd name="connsiteX636" fmla="*/ 7519807 w 8186508"/>
                  <a:gd name="connsiteY636" fmla="*/ 383238 h 6309624"/>
                  <a:gd name="connsiteX637" fmla="*/ 7513448 w 8186508"/>
                  <a:gd name="connsiteY637" fmla="*/ 335396 h 6309624"/>
                  <a:gd name="connsiteX638" fmla="*/ 7722127 w 8186508"/>
                  <a:gd name="connsiteY638" fmla="*/ 307293 h 6309624"/>
                  <a:gd name="connsiteX639" fmla="*/ 7728653 w 8186508"/>
                  <a:gd name="connsiteY639" fmla="*/ 355135 h 6309624"/>
                  <a:gd name="connsiteX640" fmla="*/ 7971638 w 8186508"/>
                  <a:gd name="connsiteY640" fmla="*/ 322348 h 6309624"/>
                  <a:gd name="connsiteX641" fmla="*/ 7874411 w 8186508"/>
                  <a:gd name="connsiteY641" fmla="*/ 335396 h 6309624"/>
                  <a:gd name="connsiteX642" fmla="*/ 7868554 w 8186508"/>
                  <a:gd name="connsiteY642" fmla="*/ 287554 h 6309624"/>
                  <a:gd name="connsiteX643" fmla="*/ 7965614 w 8186508"/>
                  <a:gd name="connsiteY643" fmla="*/ 274506 h 6309624"/>
                  <a:gd name="connsiteX644" fmla="*/ 8070037 w 8186508"/>
                  <a:gd name="connsiteY644" fmla="*/ 260622 h 6309624"/>
                  <a:gd name="connsiteX645" fmla="*/ 8076563 w 8186508"/>
                  <a:gd name="connsiteY645" fmla="*/ 308297 h 630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</a:cxnLst>
                <a:rect l="l" t="t" r="r" b="b"/>
                <a:pathLst>
                  <a:path w="8186508" h="6309624">
                    <a:moveTo>
                      <a:pt x="7933316" y="33958"/>
                    </a:moveTo>
                    <a:lnTo>
                      <a:pt x="7237497" y="127467"/>
                    </a:lnTo>
                    <a:lnTo>
                      <a:pt x="7214235" y="130645"/>
                    </a:lnTo>
                    <a:lnTo>
                      <a:pt x="7191811" y="133657"/>
                    </a:lnTo>
                    <a:lnTo>
                      <a:pt x="7182774" y="134827"/>
                    </a:lnTo>
                    <a:lnTo>
                      <a:pt x="7128722" y="142020"/>
                    </a:lnTo>
                    <a:lnTo>
                      <a:pt x="7103286" y="145533"/>
                    </a:lnTo>
                    <a:lnTo>
                      <a:pt x="7076008" y="149214"/>
                    </a:lnTo>
                    <a:lnTo>
                      <a:pt x="7001205" y="162429"/>
                    </a:lnTo>
                    <a:cubicBezTo>
                      <a:pt x="6988152" y="165105"/>
                      <a:pt x="6974932" y="166945"/>
                      <a:pt x="6961712" y="170291"/>
                    </a:cubicBezTo>
                    <a:lnTo>
                      <a:pt x="6921884" y="181164"/>
                    </a:lnTo>
                    <a:lnTo>
                      <a:pt x="6881554" y="192372"/>
                    </a:lnTo>
                    <a:lnTo>
                      <a:pt x="6861138" y="198226"/>
                    </a:lnTo>
                    <a:lnTo>
                      <a:pt x="6841391" y="205587"/>
                    </a:lnTo>
                    <a:cubicBezTo>
                      <a:pt x="6743494" y="239682"/>
                      <a:pt x="6650351" y="286174"/>
                      <a:pt x="6564268" y="343927"/>
                    </a:cubicBezTo>
                    <a:cubicBezTo>
                      <a:pt x="6529963" y="368685"/>
                      <a:pt x="6500844" y="388925"/>
                      <a:pt x="6481934" y="404482"/>
                    </a:cubicBezTo>
                    <a:lnTo>
                      <a:pt x="6452482" y="429742"/>
                    </a:lnTo>
                    <a:lnTo>
                      <a:pt x="6423197" y="454834"/>
                    </a:lnTo>
                    <a:cubicBezTo>
                      <a:pt x="6418678" y="459016"/>
                      <a:pt x="6413323" y="463365"/>
                      <a:pt x="6407968" y="468551"/>
                    </a:cubicBezTo>
                    <a:lnTo>
                      <a:pt x="6391234" y="485279"/>
                    </a:lnTo>
                    <a:lnTo>
                      <a:pt x="6351238" y="526764"/>
                    </a:lnTo>
                    <a:cubicBezTo>
                      <a:pt x="6281070" y="602870"/>
                      <a:pt x="6221094" y="687781"/>
                      <a:pt x="6172848" y="779356"/>
                    </a:cubicBezTo>
                    <a:cubicBezTo>
                      <a:pt x="6158457" y="803779"/>
                      <a:pt x="6148082" y="829540"/>
                      <a:pt x="6136367" y="855301"/>
                    </a:cubicBezTo>
                    <a:cubicBezTo>
                      <a:pt x="6130845" y="868015"/>
                      <a:pt x="6125156" y="880561"/>
                      <a:pt x="6119633" y="892939"/>
                    </a:cubicBezTo>
                    <a:cubicBezTo>
                      <a:pt x="6114111" y="905318"/>
                      <a:pt x="6110262" y="918366"/>
                      <a:pt x="6105743" y="930912"/>
                    </a:cubicBezTo>
                    <a:cubicBezTo>
                      <a:pt x="6097209" y="955836"/>
                      <a:pt x="6089009" y="980092"/>
                      <a:pt x="6081311" y="1003177"/>
                    </a:cubicBezTo>
                    <a:cubicBezTo>
                      <a:pt x="6073613" y="1026261"/>
                      <a:pt x="6069931" y="1049011"/>
                      <a:pt x="6064576" y="1070089"/>
                    </a:cubicBezTo>
                    <a:cubicBezTo>
                      <a:pt x="6056510" y="1103171"/>
                      <a:pt x="6050319" y="1136679"/>
                      <a:pt x="6046001" y="1170456"/>
                    </a:cubicBezTo>
                    <a:cubicBezTo>
                      <a:pt x="6042487" y="1194879"/>
                      <a:pt x="6040312" y="1208763"/>
                      <a:pt x="6040312" y="1208763"/>
                    </a:cubicBezTo>
                    <a:cubicBezTo>
                      <a:pt x="6039776" y="1212086"/>
                      <a:pt x="6039441" y="1215438"/>
                      <a:pt x="6039308" y="1218800"/>
                    </a:cubicBezTo>
                    <a:cubicBezTo>
                      <a:pt x="6039308" y="1225324"/>
                      <a:pt x="6038304" y="1235528"/>
                      <a:pt x="6037466" y="1247405"/>
                    </a:cubicBezTo>
                    <a:cubicBezTo>
                      <a:pt x="6036630" y="1259282"/>
                      <a:pt x="6035793" y="1274504"/>
                      <a:pt x="6034789" y="1291734"/>
                    </a:cubicBezTo>
                    <a:cubicBezTo>
                      <a:pt x="6034789" y="1300265"/>
                      <a:pt x="6033785" y="1309466"/>
                      <a:pt x="6033283" y="1319001"/>
                    </a:cubicBezTo>
                    <a:cubicBezTo>
                      <a:pt x="6032781" y="1328536"/>
                      <a:pt x="6033283" y="1334892"/>
                      <a:pt x="6033283" y="1343424"/>
                    </a:cubicBezTo>
                    <a:cubicBezTo>
                      <a:pt x="6033283" y="1351955"/>
                      <a:pt x="6033283" y="1360152"/>
                      <a:pt x="6033283" y="1369185"/>
                    </a:cubicBezTo>
                    <a:cubicBezTo>
                      <a:pt x="6033283" y="1386916"/>
                      <a:pt x="6033283" y="1405819"/>
                      <a:pt x="6032446" y="1425558"/>
                    </a:cubicBezTo>
                    <a:cubicBezTo>
                      <a:pt x="6032446" y="1435428"/>
                      <a:pt x="6032446" y="1445632"/>
                      <a:pt x="6032446" y="1455836"/>
                    </a:cubicBezTo>
                    <a:cubicBezTo>
                      <a:pt x="6032446" y="1486615"/>
                      <a:pt x="6032446" y="1519067"/>
                      <a:pt x="6031107" y="1551854"/>
                    </a:cubicBezTo>
                    <a:lnTo>
                      <a:pt x="6031107" y="1585310"/>
                    </a:lnTo>
                    <a:cubicBezTo>
                      <a:pt x="6031107" y="1629137"/>
                      <a:pt x="6029769" y="1673132"/>
                      <a:pt x="6029267" y="1714116"/>
                    </a:cubicBezTo>
                    <a:cubicBezTo>
                      <a:pt x="6029267" y="1724487"/>
                      <a:pt x="6029267" y="1734524"/>
                      <a:pt x="6029267" y="1744393"/>
                    </a:cubicBezTo>
                    <a:cubicBezTo>
                      <a:pt x="6029267" y="1754263"/>
                      <a:pt x="6029267" y="1763965"/>
                      <a:pt x="6029267" y="1773500"/>
                    </a:cubicBezTo>
                    <a:cubicBezTo>
                      <a:pt x="6029267" y="1775674"/>
                      <a:pt x="6029267" y="1778184"/>
                      <a:pt x="6029267" y="1780526"/>
                    </a:cubicBezTo>
                    <a:cubicBezTo>
                      <a:pt x="6029267" y="1782868"/>
                      <a:pt x="6029267" y="1785042"/>
                      <a:pt x="6029267" y="1786548"/>
                    </a:cubicBezTo>
                    <a:cubicBezTo>
                      <a:pt x="6029267" y="1788053"/>
                      <a:pt x="6029267" y="1793072"/>
                      <a:pt x="6028430" y="1796250"/>
                    </a:cubicBezTo>
                    <a:cubicBezTo>
                      <a:pt x="6028430" y="1802607"/>
                      <a:pt x="6027593" y="1808796"/>
                      <a:pt x="6027091" y="1814651"/>
                    </a:cubicBezTo>
                    <a:cubicBezTo>
                      <a:pt x="6027091" y="1826360"/>
                      <a:pt x="6025920" y="1837233"/>
                      <a:pt x="6025418" y="1846768"/>
                    </a:cubicBezTo>
                    <a:cubicBezTo>
                      <a:pt x="6024916" y="1856303"/>
                      <a:pt x="6022406" y="1863496"/>
                      <a:pt x="6021569" y="1871191"/>
                    </a:cubicBezTo>
                    <a:cubicBezTo>
                      <a:pt x="6020732" y="1878886"/>
                      <a:pt x="6019561" y="1883235"/>
                      <a:pt x="6019058" y="1886916"/>
                    </a:cubicBezTo>
                    <a:lnTo>
                      <a:pt x="6018054" y="1892436"/>
                    </a:lnTo>
                    <a:lnTo>
                      <a:pt x="6017218" y="1897956"/>
                    </a:lnTo>
                    <a:cubicBezTo>
                      <a:pt x="6017218" y="1901636"/>
                      <a:pt x="6015879" y="1906989"/>
                      <a:pt x="6014875" y="1913680"/>
                    </a:cubicBezTo>
                    <a:lnTo>
                      <a:pt x="6012030" y="1924553"/>
                    </a:lnTo>
                    <a:cubicBezTo>
                      <a:pt x="6008683" y="1936598"/>
                      <a:pt x="6004667" y="1951318"/>
                      <a:pt x="6000483" y="1968381"/>
                    </a:cubicBezTo>
                    <a:cubicBezTo>
                      <a:pt x="5999161" y="1974135"/>
                      <a:pt x="5997254" y="1979739"/>
                      <a:pt x="5994794" y="1985109"/>
                    </a:cubicBezTo>
                    <a:lnTo>
                      <a:pt x="5987933" y="2003342"/>
                    </a:lnTo>
                    <a:lnTo>
                      <a:pt x="5980904" y="2022747"/>
                    </a:lnTo>
                    <a:cubicBezTo>
                      <a:pt x="5978779" y="2029672"/>
                      <a:pt x="5976034" y="2036397"/>
                      <a:pt x="5972704" y="2042820"/>
                    </a:cubicBezTo>
                    <a:cubicBezTo>
                      <a:pt x="5966178" y="2055868"/>
                      <a:pt x="5959651" y="2069585"/>
                      <a:pt x="5953125" y="2083469"/>
                    </a:cubicBezTo>
                    <a:cubicBezTo>
                      <a:pt x="5949895" y="2090512"/>
                      <a:pt x="5946080" y="2097287"/>
                      <a:pt x="5941745" y="2103710"/>
                    </a:cubicBezTo>
                    <a:lnTo>
                      <a:pt x="5929529" y="2123784"/>
                    </a:lnTo>
                    <a:lnTo>
                      <a:pt x="5917648" y="2144024"/>
                    </a:lnTo>
                    <a:lnTo>
                      <a:pt x="5903591" y="2162593"/>
                    </a:lnTo>
                    <a:cubicBezTo>
                      <a:pt x="5898905" y="2168782"/>
                      <a:pt x="5894554" y="2174971"/>
                      <a:pt x="5890203" y="2181161"/>
                    </a:cubicBezTo>
                    <a:cubicBezTo>
                      <a:pt x="5885852" y="2187350"/>
                      <a:pt x="5881334" y="2193372"/>
                      <a:pt x="5876481" y="2198892"/>
                    </a:cubicBezTo>
                    <a:cubicBezTo>
                      <a:pt x="5859244" y="2219418"/>
                      <a:pt x="5840803" y="2238922"/>
                      <a:pt x="5821257" y="2257273"/>
                    </a:cubicBezTo>
                    <a:lnTo>
                      <a:pt x="5797829" y="2279187"/>
                    </a:lnTo>
                    <a:cubicBezTo>
                      <a:pt x="5791687" y="2284707"/>
                      <a:pt x="5785278" y="2289909"/>
                      <a:pt x="5778584" y="2294744"/>
                    </a:cubicBezTo>
                    <a:lnTo>
                      <a:pt x="5761850" y="2307791"/>
                    </a:lnTo>
                    <a:lnTo>
                      <a:pt x="5745115" y="2321174"/>
                    </a:lnTo>
                    <a:cubicBezTo>
                      <a:pt x="5736246" y="2326527"/>
                      <a:pt x="5724699" y="2333720"/>
                      <a:pt x="5711646" y="2342418"/>
                    </a:cubicBezTo>
                    <a:cubicBezTo>
                      <a:pt x="5707128" y="2345262"/>
                      <a:pt x="5702442" y="2348273"/>
                      <a:pt x="5697589" y="2351619"/>
                    </a:cubicBezTo>
                    <a:cubicBezTo>
                      <a:pt x="5687214" y="2356972"/>
                      <a:pt x="5676002" y="2362994"/>
                      <a:pt x="5664120" y="2368347"/>
                    </a:cubicBezTo>
                    <a:cubicBezTo>
                      <a:pt x="5624627" y="2389290"/>
                      <a:pt x="5582774" y="2405466"/>
                      <a:pt x="5539449" y="2416523"/>
                    </a:cubicBezTo>
                    <a:lnTo>
                      <a:pt x="5517024" y="2423214"/>
                    </a:lnTo>
                    <a:lnTo>
                      <a:pt x="5490082" y="2428735"/>
                    </a:lnTo>
                    <a:cubicBezTo>
                      <a:pt x="5474853" y="2431244"/>
                      <a:pt x="5460127" y="2435091"/>
                      <a:pt x="5445568" y="2436764"/>
                    </a:cubicBezTo>
                    <a:lnTo>
                      <a:pt x="5403230" y="2440277"/>
                    </a:lnTo>
                    <a:lnTo>
                      <a:pt x="5383148" y="2442284"/>
                    </a:lnTo>
                    <a:lnTo>
                      <a:pt x="5357544" y="2443288"/>
                    </a:lnTo>
                    <a:lnTo>
                      <a:pt x="5247934" y="2447470"/>
                    </a:lnTo>
                    <a:lnTo>
                      <a:pt x="4546424" y="2474402"/>
                    </a:lnTo>
                    <a:lnTo>
                      <a:pt x="4516302" y="2475573"/>
                    </a:lnTo>
                    <a:cubicBezTo>
                      <a:pt x="4501576" y="2476577"/>
                      <a:pt x="4481997" y="2478082"/>
                      <a:pt x="4459238" y="2480090"/>
                    </a:cubicBezTo>
                    <a:lnTo>
                      <a:pt x="4415059" y="2483937"/>
                    </a:lnTo>
                    <a:cubicBezTo>
                      <a:pt x="4394141" y="2486948"/>
                      <a:pt x="4371549" y="2490461"/>
                      <a:pt x="4348121" y="2494810"/>
                    </a:cubicBezTo>
                    <a:cubicBezTo>
                      <a:pt x="4268364" y="2508544"/>
                      <a:pt x="4190365" y="2530976"/>
                      <a:pt x="4115511" y="2561722"/>
                    </a:cubicBezTo>
                    <a:cubicBezTo>
                      <a:pt x="4088736" y="2570755"/>
                      <a:pt x="4063969" y="2584472"/>
                      <a:pt x="4038533" y="2595178"/>
                    </a:cubicBezTo>
                    <a:lnTo>
                      <a:pt x="4000713" y="2612742"/>
                    </a:lnTo>
                    <a:cubicBezTo>
                      <a:pt x="3988664" y="2619099"/>
                      <a:pt x="3977285" y="2626125"/>
                      <a:pt x="3965738" y="2632816"/>
                    </a:cubicBezTo>
                    <a:lnTo>
                      <a:pt x="3932269" y="2652555"/>
                    </a:lnTo>
                    <a:cubicBezTo>
                      <a:pt x="3921391" y="2658912"/>
                      <a:pt x="3910681" y="2665435"/>
                      <a:pt x="3900641" y="2672127"/>
                    </a:cubicBezTo>
                    <a:lnTo>
                      <a:pt x="3871857" y="2692535"/>
                    </a:lnTo>
                    <a:lnTo>
                      <a:pt x="3844915" y="2711605"/>
                    </a:lnTo>
                    <a:lnTo>
                      <a:pt x="3820315" y="2729838"/>
                    </a:lnTo>
                    <a:lnTo>
                      <a:pt x="3799899" y="2746566"/>
                    </a:lnTo>
                    <a:lnTo>
                      <a:pt x="3766430" y="2775338"/>
                    </a:lnTo>
                    <a:lnTo>
                      <a:pt x="3744675" y="2794074"/>
                    </a:lnTo>
                    <a:cubicBezTo>
                      <a:pt x="3739655" y="2798423"/>
                      <a:pt x="3737312" y="2800932"/>
                      <a:pt x="3737312" y="2800932"/>
                    </a:cubicBezTo>
                    <a:lnTo>
                      <a:pt x="3710035" y="2828533"/>
                    </a:lnTo>
                    <a:cubicBezTo>
                      <a:pt x="3685535" y="2852203"/>
                      <a:pt x="3662526" y="2877345"/>
                      <a:pt x="3641089" y="2903809"/>
                    </a:cubicBezTo>
                    <a:cubicBezTo>
                      <a:pt x="3573950" y="2982782"/>
                      <a:pt x="3517672" y="3070386"/>
                      <a:pt x="3473744" y="3164264"/>
                    </a:cubicBezTo>
                    <a:cubicBezTo>
                      <a:pt x="3462364" y="3190025"/>
                      <a:pt x="3449479" y="3215284"/>
                      <a:pt x="3440275" y="3241380"/>
                    </a:cubicBezTo>
                    <a:cubicBezTo>
                      <a:pt x="3435757" y="3254595"/>
                      <a:pt x="3431071" y="3267642"/>
                      <a:pt x="3426553" y="3280356"/>
                    </a:cubicBezTo>
                    <a:cubicBezTo>
                      <a:pt x="3422034" y="3293069"/>
                      <a:pt x="3417683" y="3305950"/>
                      <a:pt x="3413332" y="3318496"/>
                    </a:cubicBezTo>
                    <a:cubicBezTo>
                      <a:pt x="3411157" y="3324685"/>
                      <a:pt x="3409316" y="3331042"/>
                      <a:pt x="3407475" y="3337231"/>
                    </a:cubicBezTo>
                    <a:cubicBezTo>
                      <a:pt x="3402288" y="3355966"/>
                      <a:pt x="3398104" y="3374534"/>
                      <a:pt x="3393418" y="3392099"/>
                    </a:cubicBezTo>
                    <a:cubicBezTo>
                      <a:pt x="3387361" y="3414113"/>
                      <a:pt x="3382558" y="3436461"/>
                      <a:pt x="3379027" y="3459011"/>
                    </a:cubicBezTo>
                    <a:cubicBezTo>
                      <a:pt x="3375680" y="3479921"/>
                      <a:pt x="3372668" y="3498990"/>
                      <a:pt x="3369990" y="3516053"/>
                    </a:cubicBezTo>
                    <a:cubicBezTo>
                      <a:pt x="3368819" y="3524417"/>
                      <a:pt x="3367480" y="3532781"/>
                      <a:pt x="3366476" y="3539807"/>
                    </a:cubicBezTo>
                    <a:cubicBezTo>
                      <a:pt x="3365924" y="3542851"/>
                      <a:pt x="3365539" y="3545929"/>
                      <a:pt x="3365304" y="3549007"/>
                    </a:cubicBezTo>
                    <a:cubicBezTo>
                      <a:pt x="3365304" y="3551684"/>
                      <a:pt x="3365304" y="3554193"/>
                      <a:pt x="3364468" y="3556535"/>
                    </a:cubicBezTo>
                    <a:cubicBezTo>
                      <a:pt x="3362292" y="3575605"/>
                      <a:pt x="3361121" y="3586478"/>
                      <a:pt x="3361121" y="3586478"/>
                    </a:cubicBezTo>
                    <a:lnTo>
                      <a:pt x="3321627" y="3934252"/>
                    </a:lnTo>
                    <a:cubicBezTo>
                      <a:pt x="3314850" y="3991429"/>
                      <a:pt x="3301262" y="4047584"/>
                      <a:pt x="3281130" y="4101532"/>
                    </a:cubicBezTo>
                    <a:cubicBezTo>
                      <a:pt x="3271424" y="4122944"/>
                      <a:pt x="3265400" y="4141679"/>
                      <a:pt x="3258204" y="4153389"/>
                    </a:cubicBezTo>
                    <a:lnTo>
                      <a:pt x="3248163" y="4172459"/>
                    </a:lnTo>
                    <a:lnTo>
                      <a:pt x="3248163" y="4173797"/>
                    </a:lnTo>
                    <a:cubicBezTo>
                      <a:pt x="3246824" y="4176306"/>
                      <a:pt x="3243812" y="4182495"/>
                      <a:pt x="3238792" y="4191529"/>
                    </a:cubicBezTo>
                    <a:lnTo>
                      <a:pt x="3232767" y="4201064"/>
                    </a:lnTo>
                    <a:cubicBezTo>
                      <a:pt x="3226074" y="4211602"/>
                      <a:pt x="3218208" y="4224817"/>
                      <a:pt x="3208335" y="4239538"/>
                    </a:cubicBezTo>
                    <a:cubicBezTo>
                      <a:pt x="3192872" y="4261435"/>
                      <a:pt x="3176104" y="4282378"/>
                      <a:pt x="3158131" y="4302268"/>
                    </a:cubicBezTo>
                    <a:cubicBezTo>
                      <a:pt x="3137699" y="4325135"/>
                      <a:pt x="3115777" y="4346647"/>
                      <a:pt x="3092532" y="4366671"/>
                    </a:cubicBezTo>
                    <a:cubicBezTo>
                      <a:pt x="3080651" y="4376875"/>
                      <a:pt x="3068435" y="4386744"/>
                      <a:pt x="3056051" y="4395945"/>
                    </a:cubicBezTo>
                    <a:cubicBezTo>
                      <a:pt x="3022599" y="4421120"/>
                      <a:pt x="2986586" y="4442716"/>
                      <a:pt x="2948616" y="4460347"/>
                    </a:cubicBezTo>
                    <a:cubicBezTo>
                      <a:pt x="2931781" y="4468945"/>
                      <a:pt x="2914394" y="4476423"/>
                      <a:pt x="2896572" y="4482763"/>
                    </a:cubicBezTo>
                    <a:lnTo>
                      <a:pt x="2881845" y="4488785"/>
                    </a:lnTo>
                    <a:lnTo>
                      <a:pt x="2876658" y="4490625"/>
                    </a:lnTo>
                    <a:lnTo>
                      <a:pt x="2855907" y="4496647"/>
                    </a:lnTo>
                    <a:cubicBezTo>
                      <a:pt x="2849380" y="4498654"/>
                      <a:pt x="2841515" y="4501331"/>
                      <a:pt x="2832311" y="4503840"/>
                    </a:cubicBezTo>
                    <a:cubicBezTo>
                      <a:pt x="2822020" y="4506834"/>
                      <a:pt x="2811577" y="4509227"/>
                      <a:pt x="2801018" y="4511033"/>
                    </a:cubicBezTo>
                    <a:lnTo>
                      <a:pt x="2783112" y="4514880"/>
                    </a:lnTo>
                    <a:lnTo>
                      <a:pt x="2773573" y="4517055"/>
                    </a:lnTo>
                    <a:cubicBezTo>
                      <a:pt x="2771063" y="4517892"/>
                      <a:pt x="2765039" y="4518560"/>
                      <a:pt x="2760855" y="4519397"/>
                    </a:cubicBezTo>
                    <a:lnTo>
                      <a:pt x="2702452" y="4529434"/>
                    </a:lnTo>
                    <a:lnTo>
                      <a:pt x="2575270" y="4551013"/>
                    </a:lnTo>
                    <a:lnTo>
                      <a:pt x="2229200" y="4609896"/>
                    </a:lnTo>
                    <a:lnTo>
                      <a:pt x="1537230" y="4727828"/>
                    </a:lnTo>
                    <a:lnTo>
                      <a:pt x="1191160" y="4786877"/>
                    </a:lnTo>
                    <a:lnTo>
                      <a:pt x="1126565" y="4797750"/>
                    </a:lnTo>
                    <a:lnTo>
                      <a:pt x="1094770" y="4803271"/>
                    </a:lnTo>
                    <a:lnTo>
                      <a:pt x="1055276" y="4811300"/>
                    </a:lnTo>
                    <a:cubicBezTo>
                      <a:pt x="1029338" y="4816151"/>
                      <a:pt x="1005073" y="4822341"/>
                      <a:pt x="981143" y="4828865"/>
                    </a:cubicBezTo>
                    <a:cubicBezTo>
                      <a:pt x="957212" y="4835388"/>
                      <a:pt x="935960" y="4842247"/>
                      <a:pt x="915711" y="4848269"/>
                    </a:cubicBezTo>
                    <a:cubicBezTo>
                      <a:pt x="905838" y="4852116"/>
                      <a:pt x="896299" y="4855629"/>
                      <a:pt x="887262" y="4858807"/>
                    </a:cubicBezTo>
                    <a:cubicBezTo>
                      <a:pt x="859985" y="4868844"/>
                      <a:pt x="837059" y="4877208"/>
                      <a:pt x="820324" y="4885070"/>
                    </a:cubicBezTo>
                    <a:lnTo>
                      <a:pt x="799406" y="4894773"/>
                    </a:lnTo>
                    <a:lnTo>
                      <a:pt x="785182" y="4901297"/>
                    </a:lnTo>
                    <a:lnTo>
                      <a:pt x="775978" y="4905646"/>
                    </a:lnTo>
                    <a:lnTo>
                      <a:pt x="750040" y="4918025"/>
                    </a:lnTo>
                    <a:cubicBezTo>
                      <a:pt x="728619" y="4930236"/>
                      <a:pt x="696991" y="4946127"/>
                      <a:pt x="661179" y="4968209"/>
                    </a:cubicBezTo>
                    <a:cubicBezTo>
                      <a:pt x="596688" y="5007837"/>
                      <a:pt x="536262" y="5053722"/>
                      <a:pt x="480782" y="5105211"/>
                    </a:cubicBezTo>
                    <a:cubicBezTo>
                      <a:pt x="460366" y="5123946"/>
                      <a:pt x="440284" y="5143852"/>
                      <a:pt x="421040" y="5164428"/>
                    </a:cubicBezTo>
                    <a:cubicBezTo>
                      <a:pt x="350236" y="5240139"/>
                      <a:pt x="289234" y="5324431"/>
                      <a:pt x="239470" y="5415347"/>
                    </a:cubicBezTo>
                    <a:cubicBezTo>
                      <a:pt x="220226" y="5452985"/>
                      <a:pt x="203659" y="5484267"/>
                      <a:pt x="194789" y="5507351"/>
                    </a:cubicBezTo>
                    <a:cubicBezTo>
                      <a:pt x="185920" y="5530436"/>
                      <a:pt x="179896" y="5543149"/>
                      <a:pt x="179896" y="5543149"/>
                    </a:cubicBezTo>
                    <a:lnTo>
                      <a:pt x="175879" y="5552517"/>
                    </a:lnTo>
                    <a:cubicBezTo>
                      <a:pt x="173369" y="5558539"/>
                      <a:pt x="169688" y="5567572"/>
                      <a:pt x="165839" y="5579281"/>
                    </a:cubicBezTo>
                    <a:cubicBezTo>
                      <a:pt x="161990" y="5590991"/>
                      <a:pt x="157304" y="5605210"/>
                      <a:pt x="151782" y="5621436"/>
                    </a:cubicBezTo>
                    <a:cubicBezTo>
                      <a:pt x="146259" y="5637662"/>
                      <a:pt x="140235" y="5656230"/>
                      <a:pt x="135047" y="5676806"/>
                    </a:cubicBezTo>
                    <a:cubicBezTo>
                      <a:pt x="129860" y="5697381"/>
                      <a:pt x="124672" y="5719294"/>
                      <a:pt x="118313" y="5742547"/>
                    </a:cubicBezTo>
                    <a:cubicBezTo>
                      <a:pt x="114464" y="5760947"/>
                      <a:pt x="110448" y="5780519"/>
                      <a:pt x="106097" y="5800593"/>
                    </a:cubicBezTo>
                    <a:cubicBezTo>
                      <a:pt x="97729" y="5840740"/>
                      <a:pt x="89362" y="5884233"/>
                      <a:pt x="79656" y="5926721"/>
                    </a:cubicBezTo>
                    <a:lnTo>
                      <a:pt x="8200" y="6269645"/>
                    </a:lnTo>
                    <a:lnTo>
                      <a:pt x="0" y="6309625"/>
                    </a:lnTo>
                    <a:lnTo>
                      <a:pt x="248674" y="6309625"/>
                    </a:lnTo>
                    <a:lnTo>
                      <a:pt x="268923" y="6216785"/>
                    </a:lnTo>
                    <a:lnTo>
                      <a:pt x="316114" y="6226654"/>
                    </a:lnTo>
                    <a:lnTo>
                      <a:pt x="299380" y="6309123"/>
                    </a:lnTo>
                    <a:lnTo>
                      <a:pt x="546716" y="6309123"/>
                    </a:lnTo>
                    <a:lnTo>
                      <a:pt x="603613" y="6036457"/>
                    </a:lnTo>
                    <a:cubicBezTo>
                      <a:pt x="612649" y="5993466"/>
                      <a:pt x="621686" y="5950475"/>
                      <a:pt x="630053" y="5910328"/>
                    </a:cubicBezTo>
                    <a:cubicBezTo>
                      <a:pt x="634237" y="5890254"/>
                      <a:pt x="638421" y="5870683"/>
                      <a:pt x="642269" y="5852282"/>
                    </a:cubicBezTo>
                    <a:cubicBezTo>
                      <a:pt x="645616" y="5839067"/>
                      <a:pt x="648796" y="5826521"/>
                      <a:pt x="651641" y="5814978"/>
                    </a:cubicBezTo>
                    <a:cubicBezTo>
                      <a:pt x="654052" y="5804540"/>
                      <a:pt x="657126" y="5794253"/>
                      <a:pt x="660845" y="5784199"/>
                    </a:cubicBezTo>
                    <a:lnTo>
                      <a:pt x="668543" y="5760780"/>
                    </a:lnTo>
                    <a:cubicBezTo>
                      <a:pt x="670002" y="5755678"/>
                      <a:pt x="671848" y="5750710"/>
                      <a:pt x="674065" y="5745892"/>
                    </a:cubicBezTo>
                    <a:lnTo>
                      <a:pt x="676408" y="5740706"/>
                    </a:lnTo>
                    <a:lnTo>
                      <a:pt x="684608" y="5720967"/>
                    </a:lnTo>
                    <a:cubicBezTo>
                      <a:pt x="689126" y="5707920"/>
                      <a:pt x="698999" y="5691024"/>
                      <a:pt x="709375" y="5669947"/>
                    </a:cubicBezTo>
                    <a:cubicBezTo>
                      <a:pt x="736978" y="5619646"/>
                      <a:pt x="770705" y="5572958"/>
                      <a:pt x="809782" y="5530938"/>
                    </a:cubicBezTo>
                    <a:cubicBezTo>
                      <a:pt x="849084" y="5488967"/>
                      <a:pt x="893695" y="5452299"/>
                      <a:pt x="942486" y="5421871"/>
                    </a:cubicBezTo>
                    <a:cubicBezTo>
                      <a:pt x="962400" y="5409325"/>
                      <a:pt x="980139" y="5400794"/>
                      <a:pt x="991685" y="5393601"/>
                    </a:cubicBezTo>
                    <a:lnTo>
                      <a:pt x="1011265" y="5384568"/>
                    </a:lnTo>
                    <a:lnTo>
                      <a:pt x="1030844" y="5375535"/>
                    </a:lnTo>
                    <a:cubicBezTo>
                      <a:pt x="1043060" y="5369346"/>
                      <a:pt x="1061970" y="5363825"/>
                      <a:pt x="1083725" y="5354959"/>
                    </a:cubicBezTo>
                    <a:cubicBezTo>
                      <a:pt x="1109238" y="5346863"/>
                      <a:pt x="1135157" y="5340105"/>
                      <a:pt x="1161373" y="5334718"/>
                    </a:cubicBezTo>
                    <a:lnTo>
                      <a:pt x="1183128" y="5329867"/>
                    </a:lnTo>
                    <a:lnTo>
                      <a:pt x="1214589" y="5324514"/>
                    </a:lnTo>
                    <a:lnTo>
                      <a:pt x="1279184" y="5313474"/>
                    </a:lnTo>
                    <a:lnTo>
                      <a:pt x="1625253" y="5254591"/>
                    </a:lnTo>
                    <a:lnTo>
                      <a:pt x="2317391" y="5136659"/>
                    </a:lnTo>
                    <a:lnTo>
                      <a:pt x="2663293" y="5077777"/>
                    </a:lnTo>
                    <a:lnTo>
                      <a:pt x="2790475" y="5056030"/>
                    </a:lnTo>
                    <a:lnTo>
                      <a:pt x="2848878" y="5046161"/>
                    </a:lnTo>
                    <a:cubicBezTo>
                      <a:pt x="2853899" y="5045157"/>
                      <a:pt x="2857246" y="5044823"/>
                      <a:pt x="2863437" y="5043484"/>
                    </a:cubicBezTo>
                    <a:lnTo>
                      <a:pt x="2880172" y="5039972"/>
                    </a:lnTo>
                    <a:lnTo>
                      <a:pt x="2912469" y="5033113"/>
                    </a:lnTo>
                    <a:cubicBezTo>
                      <a:pt x="2945905" y="5026405"/>
                      <a:pt x="2978922" y="5017807"/>
                      <a:pt x="3011370" y="5007352"/>
                    </a:cubicBezTo>
                    <a:lnTo>
                      <a:pt x="3048353" y="4995977"/>
                    </a:lnTo>
                    <a:cubicBezTo>
                      <a:pt x="3048353" y="4995977"/>
                      <a:pt x="3051700" y="4994973"/>
                      <a:pt x="3057892" y="4992464"/>
                    </a:cubicBezTo>
                    <a:lnTo>
                      <a:pt x="3084667" y="4982093"/>
                    </a:lnTo>
                    <a:cubicBezTo>
                      <a:pt x="3116647" y="4970333"/>
                      <a:pt x="3147991" y="4956867"/>
                      <a:pt x="3178548" y="4941779"/>
                    </a:cubicBezTo>
                    <a:cubicBezTo>
                      <a:pt x="3197458" y="4932243"/>
                      <a:pt x="3218543" y="4922876"/>
                      <a:pt x="3239461" y="4910664"/>
                    </a:cubicBezTo>
                    <a:lnTo>
                      <a:pt x="3306232" y="4871019"/>
                    </a:lnTo>
                    <a:cubicBezTo>
                      <a:pt x="3352620" y="4840992"/>
                      <a:pt x="3397016" y="4807971"/>
                      <a:pt x="3439104" y="4772157"/>
                    </a:cubicBezTo>
                    <a:cubicBezTo>
                      <a:pt x="3517622" y="4704710"/>
                      <a:pt x="3587388" y="4627727"/>
                      <a:pt x="3646779" y="4542984"/>
                    </a:cubicBezTo>
                    <a:cubicBezTo>
                      <a:pt x="3670541" y="4508022"/>
                      <a:pt x="3688447" y="4477577"/>
                      <a:pt x="3701500" y="4456667"/>
                    </a:cubicBezTo>
                    <a:cubicBezTo>
                      <a:pt x="3714553" y="4435757"/>
                      <a:pt x="3719741" y="4423211"/>
                      <a:pt x="3719741" y="4423211"/>
                    </a:cubicBezTo>
                    <a:lnTo>
                      <a:pt x="3737647" y="4388752"/>
                    </a:lnTo>
                    <a:cubicBezTo>
                      <a:pt x="3749695" y="4367173"/>
                      <a:pt x="3762246" y="4334051"/>
                      <a:pt x="3778814" y="4295075"/>
                    </a:cubicBezTo>
                    <a:cubicBezTo>
                      <a:pt x="3815897" y="4198437"/>
                      <a:pt x="3840915" y="4097584"/>
                      <a:pt x="3853282" y="3994808"/>
                    </a:cubicBezTo>
                    <a:lnTo>
                      <a:pt x="3892106" y="3645360"/>
                    </a:lnTo>
                    <a:lnTo>
                      <a:pt x="3895453" y="3615417"/>
                    </a:lnTo>
                    <a:lnTo>
                      <a:pt x="3895453" y="3607890"/>
                    </a:lnTo>
                    <a:cubicBezTo>
                      <a:pt x="3895453" y="3605046"/>
                      <a:pt x="3895453" y="3602369"/>
                      <a:pt x="3896457" y="3600529"/>
                    </a:cubicBezTo>
                    <a:cubicBezTo>
                      <a:pt x="3897461" y="3598689"/>
                      <a:pt x="3897963" y="3592165"/>
                      <a:pt x="3898800" y="3587314"/>
                    </a:cubicBezTo>
                    <a:cubicBezTo>
                      <a:pt x="3900139" y="3577946"/>
                      <a:pt x="3901812" y="3567241"/>
                      <a:pt x="3903653" y="3555698"/>
                    </a:cubicBezTo>
                    <a:cubicBezTo>
                      <a:pt x="3905460" y="3543136"/>
                      <a:pt x="3908205" y="3530723"/>
                      <a:pt x="3911853" y="3518562"/>
                    </a:cubicBezTo>
                    <a:cubicBezTo>
                      <a:pt x="3915534" y="3505682"/>
                      <a:pt x="3917710" y="3491630"/>
                      <a:pt x="3922563" y="3477746"/>
                    </a:cubicBezTo>
                    <a:cubicBezTo>
                      <a:pt x="3927416" y="3463862"/>
                      <a:pt x="3932603" y="3449643"/>
                      <a:pt x="3937624" y="3435090"/>
                    </a:cubicBezTo>
                    <a:cubicBezTo>
                      <a:pt x="3942644" y="3420536"/>
                      <a:pt x="3950342" y="3406819"/>
                      <a:pt x="3956366" y="3392433"/>
                    </a:cubicBezTo>
                    <a:cubicBezTo>
                      <a:pt x="3980514" y="3340342"/>
                      <a:pt x="4011657" y="3291764"/>
                      <a:pt x="4048908" y="3248071"/>
                    </a:cubicBezTo>
                    <a:cubicBezTo>
                      <a:pt x="4060723" y="3233283"/>
                      <a:pt x="4073524" y="3219315"/>
                      <a:pt x="4087230" y="3206251"/>
                    </a:cubicBezTo>
                    <a:lnTo>
                      <a:pt x="4102291" y="3190694"/>
                    </a:lnTo>
                    <a:cubicBezTo>
                      <a:pt x="4103446" y="3189239"/>
                      <a:pt x="4104801" y="3187934"/>
                      <a:pt x="4106307" y="3186847"/>
                    </a:cubicBezTo>
                    <a:lnTo>
                      <a:pt x="4118523" y="3176643"/>
                    </a:lnTo>
                    <a:lnTo>
                      <a:pt x="4137434" y="3159915"/>
                    </a:lnTo>
                    <a:lnTo>
                      <a:pt x="4148980" y="3149878"/>
                    </a:lnTo>
                    <a:lnTo>
                      <a:pt x="4162702" y="3140175"/>
                    </a:lnTo>
                    <a:lnTo>
                      <a:pt x="4193494" y="3118095"/>
                    </a:lnTo>
                    <a:cubicBezTo>
                      <a:pt x="4204874" y="3110567"/>
                      <a:pt x="4217425" y="3104043"/>
                      <a:pt x="4229975" y="3096348"/>
                    </a:cubicBezTo>
                    <a:cubicBezTo>
                      <a:pt x="4236334" y="3092835"/>
                      <a:pt x="4242526" y="3088486"/>
                      <a:pt x="4249220" y="3085140"/>
                    </a:cubicBezTo>
                    <a:lnTo>
                      <a:pt x="4269971" y="3075438"/>
                    </a:lnTo>
                    <a:cubicBezTo>
                      <a:pt x="4283827" y="3068295"/>
                      <a:pt x="4298084" y="3061939"/>
                      <a:pt x="4312644" y="3056368"/>
                    </a:cubicBezTo>
                    <a:cubicBezTo>
                      <a:pt x="4365959" y="3035207"/>
                      <a:pt x="4421736" y="3020871"/>
                      <a:pt x="4478650" y="3013712"/>
                    </a:cubicBezTo>
                    <a:cubicBezTo>
                      <a:pt x="4502413" y="3012039"/>
                      <a:pt x="4521322" y="3010199"/>
                      <a:pt x="4536049" y="3008861"/>
                    </a:cubicBezTo>
                    <a:lnTo>
                      <a:pt x="4566171" y="3007690"/>
                    </a:lnTo>
                    <a:lnTo>
                      <a:pt x="5268517" y="2980758"/>
                    </a:lnTo>
                    <a:lnTo>
                      <a:pt x="5378128" y="2976409"/>
                    </a:lnTo>
                    <a:lnTo>
                      <a:pt x="5403899" y="2975405"/>
                    </a:lnTo>
                    <a:lnTo>
                      <a:pt x="5438540" y="2972728"/>
                    </a:lnTo>
                    <a:lnTo>
                      <a:pt x="5475690" y="2969383"/>
                    </a:lnTo>
                    <a:lnTo>
                      <a:pt x="5514347" y="2965870"/>
                    </a:lnTo>
                    <a:cubicBezTo>
                      <a:pt x="5540620" y="2962692"/>
                      <a:pt x="5567395" y="2956837"/>
                      <a:pt x="5594672" y="2951986"/>
                    </a:cubicBezTo>
                    <a:lnTo>
                      <a:pt x="5636006" y="2943956"/>
                    </a:lnTo>
                    <a:cubicBezTo>
                      <a:pt x="5649561" y="2940611"/>
                      <a:pt x="5663116" y="2936596"/>
                      <a:pt x="5676671" y="2932749"/>
                    </a:cubicBezTo>
                    <a:cubicBezTo>
                      <a:pt x="5776693" y="2905382"/>
                      <a:pt x="5872799" y="2865351"/>
                      <a:pt x="5962663" y="2813645"/>
                    </a:cubicBezTo>
                    <a:cubicBezTo>
                      <a:pt x="5998643" y="2791230"/>
                      <a:pt x="6028263" y="2772160"/>
                      <a:pt x="6049013" y="2758778"/>
                    </a:cubicBezTo>
                    <a:lnTo>
                      <a:pt x="6079805" y="2735191"/>
                    </a:lnTo>
                    <a:lnTo>
                      <a:pt x="6110429" y="2711437"/>
                    </a:lnTo>
                    <a:cubicBezTo>
                      <a:pt x="6119968" y="2703743"/>
                      <a:pt x="6132351" y="2694709"/>
                      <a:pt x="6144902" y="2683502"/>
                    </a:cubicBezTo>
                    <a:lnTo>
                      <a:pt x="6187240" y="2644191"/>
                    </a:lnTo>
                    <a:cubicBezTo>
                      <a:pt x="6222265" y="2611170"/>
                      <a:pt x="6255283" y="2576091"/>
                      <a:pt x="6286141" y="2539139"/>
                    </a:cubicBezTo>
                    <a:cubicBezTo>
                      <a:pt x="6302876" y="2519066"/>
                      <a:pt x="6318773" y="2496483"/>
                      <a:pt x="6335341" y="2474235"/>
                    </a:cubicBezTo>
                    <a:lnTo>
                      <a:pt x="6359940" y="2440779"/>
                    </a:lnTo>
                    <a:lnTo>
                      <a:pt x="6382029" y="2404646"/>
                    </a:lnTo>
                    <a:lnTo>
                      <a:pt x="6403785" y="2368347"/>
                    </a:lnTo>
                    <a:cubicBezTo>
                      <a:pt x="6411148" y="2356537"/>
                      <a:pt x="6417908" y="2344376"/>
                      <a:pt x="6424033" y="2331880"/>
                    </a:cubicBezTo>
                    <a:cubicBezTo>
                      <a:pt x="6436082" y="2306788"/>
                      <a:pt x="6447963" y="2281696"/>
                      <a:pt x="6459510" y="2258277"/>
                    </a:cubicBezTo>
                    <a:cubicBezTo>
                      <a:pt x="6465217" y="2246600"/>
                      <a:pt x="6470187" y="2234590"/>
                      <a:pt x="6474404" y="2222312"/>
                    </a:cubicBezTo>
                    <a:cubicBezTo>
                      <a:pt x="6478922" y="2210435"/>
                      <a:pt x="6483273" y="2198725"/>
                      <a:pt x="6487457" y="2187350"/>
                    </a:cubicBezTo>
                    <a:cubicBezTo>
                      <a:pt x="6491641" y="2175975"/>
                      <a:pt x="6495657" y="2164767"/>
                      <a:pt x="6499673" y="2153894"/>
                    </a:cubicBezTo>
                    <a:cubicBezTo>
                      <a:pt x="6503656" y="2143623"/>
                      <a:pt x="6507003" y="2133118"/>
                      <a:pt x="6509714" y="2122446"/>
                    </a:cubicBezTo>
                    <a:cubicBezTo>
                      <a:pt x="6520758" y="2081629"/>
                      <a:pt x="6529795" y="2047337"/>
                      <a:pt x="6535485" y="2023416"/>
                    </a:cubicBezTo>
                    <a:lnTo>
                      <a:pt x="6542011" y="1985109"/>
                    </a:lnTo>
                    <a:cubicBezTo>
                      <a:pt x="6542011" y="1985109"/>
                      <a:pt x="6544354" y="1971225"/>
                      <a:pt x="6548203" y="1946802"/>
                    </a:cubicBezTo>
                    <a:cubicBezTo>
                      <a:pt x="6549876" y="1934590"/>
                      <a:pt x="6553056" y="1919870"/>
                      <a:pt x="6554562" y="1902807"/>
                    </a:cubicBezTo>
                    <a:cubicBezTo>
                      <a:pt x="6556068" y="1885745"/>
                      <a:pt x="6556905" y="1866340"/>
                      <a:pt x="6558411" y="1845430"/>
                    </a:cubicBezTo>
                    <a:cubicBezTo>
                      <a:pt x="6558411" y="1834892"/>
                      <a:pt x="6559750" y="1823851"/>
                      <a:pt x="6560419" y="1811974"/>
                    </a:cubicBezTo>
                    <a:cubicBezTo>
                      <a:pt x="6560419" y="1806287"/>
                      <a:pt x="6560419" y="1800599"/>
                      <a:pt x="6561256" y="1795246"/>
                    </a:cubicBezTo>
                    <a:cubicBezTo>
                      <a:pt x="6562093" y="1789893"/>
                      <a:pt x="6561256" y="1785544"/>
                      <a:pt x="6561256" y="1780526"/>
                    </a:cubicBezTo>
                    <a:lnTo>
                      <a:pt x="6562260" y="1721141"/>
                    </a:lnTo>
                    <a:cubicBezTo>
                      <a:pt x="6562260" y="1680158"/>
                      <a:pt x="6563432" y="1636163"/>
                      <a:pt x="6564101" y="1592336"/>
                    </a:cubicBezTo>
                    <a:cubicBezTo>
                      <a:pt x="6565440" y="1504681"/>
                      <a:pt x="6566611" y="1417027"/>
                      <a:pt x="6567615" y="1351119"/>
                    </a:cubicBezTo>
                    <a:cubicBezTo>
                      <a:pt x="6567615" y="1343256"/>
                      <a:pt x="6567615" y="1334391"/>
                      <a:pt x="6567615" y="1328368"/>
                    </a:cubicBezTo>
                    <a:lnTo>
                      <a:pt x="6568786" y="1313146"/>
                    </a:lnTo>
                    <a:cubicBezTo>
                      <a:pt x="6568786" y="1303556"/>
                      <a:pt x="6569288" y="1295359"/>
                      <a:pt x="6570292" y="1288556"/>
                    </a:cubicBezTo>
                    <a:cubicBezTo>
                      <a:pt x="6570292" y="1281530"/>
                      <a:pt x="6570292" y="1276177"/>
                      <a:pt x="6570292" y="1271828"/>
                    </a:cubicBezTo>
                    <a:cubicBezTo>
                      <a:pt x="6570175" y="1269990"/>
                      <a:pt x="6570175" y="1268146"/>
                      <a:pt x="6570292" y="1266308"/>
                    </a:cubicBezTo>
                    <a:cubicBezTo>
                      <a:pt x="6570292" y="1266308"/>
                      <a:pt x="6571631" y="1258613"/>
                      <a:pt x="6573807" y="1245063"/>
                    </a:cubicBezTo>
                    <a:cubicBezTo>
                      <a:pt x="6576685" y="1226733"/>
                      <a:pt x="6580818" y="1208623"/>
                      <a:pt x="6586190" y="1190865"/>
                    </a:cubicBezTo>
                    <a:cubicBezTo>
                      <a:pt x="6588868" y="1179490"/>
                      <a:pt x="6591880" y="1167111"/>
                      <a:pt x="6595060" y="1154063"/>
                    </a:cubicBezTo>
                    <a:cubicBezTo>
                      <a:pt x="6598239" y="1141015"/>
                      <a:pt x="6603929" y="1127967"/>
                      <a:pt x="6608782" y="1114083"/>
                    </a:cubicBezTo>
                    <a:cubicBezTo>
                      <a:pt x="6611292" y="1107225"/>
                      <a:pt x="6612966" y="1099864"/>
                      <a:pt x="6616145" y="1093006"/>
                    </a:cubicBezTo>
                    <a:lnTo>
                      <a:pt x="6625683" y="1072263"/>
                    </a:lnTo>
                    <a:cubicBezTo>
                      <a:pt x="6631424" y="1057777"/>
                      <a:pt x="6638134" y="1043694"/>
                      <a:pt x="6645765" y="1030109"/>
                    </a:cubicBezTo>
                    <a:cubicBezTo>
                      <a:pt x="6672657" y="979207"/>
                      <a:pt x="6706076" y="932026"/>
                      <a:pt x="6745168" y="889761"/>
                    </a:cubicBezTo>
                    <a:lnTo>
                      <a:pt x="6767592" y="866676"/>
                    </a:lnTo>
                    <a:lnTo>
                      <a:pt x="6776796" y="856974"/>
                    </a:lnTo>
                    <a:cubicBezTo>
                      <a:pt x="6779808" y="854130"/>
                      <a:pt x="6782820" y="851788"/>
                      <a:pt x="6785331" y="849614"/>
                    </a:cubicBezTo>
                    <a:lnTo>
                      <a:pt x="6802065" y="835562"/>
                    </a:lnTo>
                    <a:lnTo>
                      <a:pt x="6818799" y="821344"/>
                    </a:lnTo>
                    <a:cubicBezTo>
                      <a:pt x="6829342" y="812478"/>
                      <a:pt x="6845742" y="801939"/>
                      <a:pt x="6864485" y="787888"/>
                    </a:cubicBezTo>
                    <a:cubicBezTo>
                      <a:pt x="6912161" y="755961"/>
                      <a:pt x="6963737" y="730270"/>
                      <a:pt x="7017940" y="711441"/>
                    </a:cubicBezTo>
                    <a:lnTo>
                      <a:pt x="7028818" y="707092"/>
                    </a:lnTo>
                    <a:lnTo>
                      <a:pt x="7040197" y="704080"/>
                    </a:lnTo>
                    <a:lnTo>
                      <a:pt x="7062621" y="697891"/>
                    </a:lnTo>
                    <a:lnTo>
                      <a:pt x="7084711" y="691534"/>
                    </a:lnTo>
                    <a:cubicBezTo>
                      <a:pt x="7091906" y="689694"/>
                      <a:pt x="7099437" y="689025"/>
                      <a:pt x="7106633" y="687520"/>
                    </a:cubicBezTo>
                    <a:lnTo>
                      <a:pt x="7148469" y="679658"/>
                    </a:lnTo>
                    <a:lnTo>
                      <a:pt x="7201183" y="672632"/>
                    </a:lnTo>
                    <a:lnTo>
                      <a:pt x="7309957" y="658079"/>
                    </a:lnTo>
                    <a:lnTo>
                      <a:pt x="8005776" y="564569"/>
                    </a:lnTo>
                    <a:lnTo>
                      <a:pt x="8186509" y="540146"/>
                    </a:lnTo>
                    <a:lnTo>
                      <a:pt x="8186509" y="0"/>
                    </a:lnTo>
                    <a:close/>
                    <a:moveTo>
                      <a:pt x="344228" y="6089485"/>
                    </a:moveTo>
                    <a:lnTo>
                      <a:pt x="297037" y="6079615"/>
                    </a:lnTo>
                    <a:lnTo>
                      <a:pt x="340379" y="5873526"/>
                    </a:lnTo>
                    <a:lnTo>
                      <a:pt x="387571" y="5883563"/>
                    </a:lnTo>
                    <a:close/>
                    <a:moveTo>
                      <a:pt x="470574" y="5603537"/>
                    </a:moveTo>
                    <a:cubicBezTo>
                      <a:pt x="460700" y="5627291"/>
                      <a:pt x="450660" y="5650877"/>
                      <a:pt x="450660" y="5650877"/>
                    </a:cubicBezTo>
                    <a:cubicBezTo>
                      <a:pt x="450660" y="5650877"/>
                      <a:pt x="448484" y="5656398"/>
                      <a:pt x="444970" y="5664594"/>
                    </a:cubicBezTo>
                    <a:cubicBezTo>
                      <a:pt x="441456" y="5672791"/>
                      <a:pt x="438276" y="5684333"/>
                      <a:pt x="434427" y="5695708"/>
                    </a:cubicBezTo>
                    <a:cubicBezTo>
                      <a:pt x="430578" y="5707083"/>
                      <a:pt x="426897" y="5718291"/>
                      <a:pt x="424052" y="5726822"/>
                    </a:cubicBezTo>
                    <a:cubicBezTo>
                      <a:pt x="422770" y="5730151"/>
                      <a:pt x="421707" y="5733563"/>
                      <a:pt x="420872" y="5737026"/>
                    </a:cubicBezTo>
                    <a:lnTo>
                      <a:pt x="419533" y="5740874"/>
                    </a:lnTo>
                    <a:lnTo>
                      <a:pt x="373179" y="5727826"/>
                    </a:lnTo>
                    <a:lnTo>
                      <a:pt x="374183" y="5723644"/>
                    </a:lnTo>
                    <a:cubicBezTo>
                      <a:pt x="375015" y="5719930"/>
                      <a:pt x="376134" y="5716300"/>
                      <a:pt x="377530" y="5712771"/>
                    </a:cubicBezTo>
                    <a:cubicBezTo>
                      <a:pt x="380375" y="5703905"/>
                      <a:pt x="384391" y="5691861"/>
                      <a:pt x="388407" y="5679315"/>
                    </a:cubicBezTo>
                    <a:cubicBezTo>
                      <a:pt x="392424" y="5666769"/>
                      <a:pt x="396105" y="5655394"/>
                      <a:pt x="399452" y="5646695"/>
                    </a:cubicBezTo>
                    <a:lnTo>
                      <a:pt x="405644" y="5632142"/>
                    </a:lnTo>
                    <a:cubicBezTo>
                      <a:pt x="405644" y="5632142"/>
                      <a:pt x="416019" y="5607217"/>
                      <a:pt x="426562" y="5581958"/>
                    </a:cubicBezTo>
                    <a:lnTo>
                      <a:pt x="451162" y="5533781"/>
                    </a:lnTo>
                    <a:lnTo>
                      <a:pt x="493667" y="5556532"/>
                    </a:lnTo>
                    <a:close/>
                    <a:moveTo>
                      <a:pt x="683604" y="5314980"/>
                    </a:moveTo>
                    <a:cubicBezTo>
                      <a:pt x="666006" y="5330821"/>
                      <a:pt x="649248" y="5347566"/>
                      <a:pt x="633400" y="5365164"/>
                    </a:cubicBezTo>
                    <a:cubicBezTo>
                      <a:pt x="614825" y="5383062"/>
                      <a:pt x="599931" y="5403805"/>
                      <a:pt x="587046" y="5418358"/>
                    </a:cubicBezTo>
                    <a:cubicBezTo>
                      <a:pt x="579898" y="5426321"/>
                      <a:pt x="573302" y="5434768"/>
                      <a:pt x="567299" y="5443618"/>
                    </a:cubicBezTo>
                    <a:lnTo>
                      <a:pt x="528642" y="5414678"/>
                    </a:lnTo>
                    <a:cubicBezTo>
                      <a:pt x="535032" y="5405411"/>
                      <a:pt x="541960" y="5396528"/>
                      <a:pt x="549393" y="5388081"/>
                    </a:cubicBezTo>
                    <a:cubicBezTo>
                      <a:pt x="562781" y="5372858"/>
                      <a:pt x="578846" y="5350945"/>
                      <a:pt x="598258" y="5332209"/>
                    </a:cubicBezTo>
                    <a:cubicBezTo>
                      <a:pt x="614935" y="5313925"/>
                      <a:pt x="632589" y="5296562"/>
                      <a:pt x="651139" y="5280185"/>
                    </a:cubicBezTo>
                    <a:lnTo>
                      <a:pt x="676408" y="5257602"/>
                    </a:lnTo>
                    <a:lnTo>
                      <a:pt x="707534" y="5294404"/>
                    </a:lnTo>
                    <a:close/>
                    <a:moveTo>
                      <a:pt x="955037" y="5143685"/>
                    </a:moveTo>
                    <a:cubicBezTo>
                      <a:pt x="942821" y="5147867"/>
                      <a:pt x="931609" y="5154057"/>
                      <a:pt x="922739" y="5157737"/>
                    </a:cubicBezTo>
                    <a:lnTo>
                      <a:pt x="908180" y="5164595"/>
                    </a:lnTo>
                    <a:lnTo>
                      <a:pt x="894625" y="5170785"/>
                    </a:lnTo>
                    <a:cubicBezTo>
                      <a:pt x="884643" y="5175318"/>
                      <a:pt x="874922" y="5180403"/>
                      <a:pt x="865507" y="5186007"/>
                    </a:cubicBezTo>
                    <a:lnTo>
                      <a:pt x="823839" y="5209091"/>
                    </a:lnTo>
                    <a:lnTo>
                      <a:pt x="798737" y="5167941"/>
                    </a:lnTo>
                    <a:lnTo>
                      <a:pt x="842749" y="5143518"/>
                    </a:lnTo>
                    <a:cubicBezTo>
                      <a:pt x="852652" y="5137395"/>
                      <a:pt x="862875" y="5131825"/>
                      <a:pt x="873373" y="5126790"/>
                    </a:cubicBezTo>
                    <a:lnTo>
                      <a:pt x="887597" y="5120266"/>
                    </a:lnTo>
                    <a:lnTo>
                      <a:pt x="902993" y="5113240"/>
                    </a:lnTo>
                    <a:cubicBezTo>
                      <a:pt x="912197" y="5109225"/>
                      <a:pt x="924078" y="5102702"/>
                      <a:pt x="936462" y="5098352"/>
                    </a:cubicBezTo>
                    <a:lnTo>
                      <a:pt x="986665" y="5079449"/>
                    </a:lnTo>
                    <a:lnTo>
                      <a:pt x="1002228" y="5125117"/>
                    </a:lnTo>
                    <a:close/>
                    <a:moveTo>
                      <a:pt x="1239523" y="5073762"/>
                    </a:moveTo>
                    <a:lnTo>
                      <a:pt x="1168067" y="5085806"/>
                    </a:lnTo>
                    <a:lnTo>
                      <a:pt x="1144639" y="5089821"/>
                    </a:lnTo>
                    <a:lnTo>
                      <a:pt x="1135937" y="5091661"/>
                    </a:lnTo>
                    <a:lnTo>
                      <a:pt x="1127402" y="5044154"/>
                    </a:lnTo>
                    <a:lnTo>
                      <a:pt x="1136439" y="5042313"/>
                    </a:lnTo>
                    <a:lnTo>
                      <a:pt x="1160034" y="5038299"/>
                    </a:lnTo>
                    <a:lnTo>
                      <a:pt x="1231323" y="5026255"/>
                    </a:lnTo>
                    <a:lnTo>
                      <a:pt x="1335244" y="5008523"/>
                    </a:lnTo>
                    <a:lnTo>
                      <a:pt x="1343277" y="5056030"/>
                    </a:lnTo>
                    <a:close/>
                    <a:moveTo>
                      <a:pt x="1585425" y="5014712"/>
                    </a:moveTo>
                    <a:lnTo>
                      <a:pt x="1488867" y="5031440"/>
                    </a:lnTo>
                    <a:lnTo>
                      <a:pt x="1480834" y="4983765"/>
                    </a:lnTo>
                    <a:lnTo>
                      <a:pt x="1577392" y="4967037"/>
                    </a:lnTo>
                    <a:lnTo>
                      <a:pt x="1681146" y="4949306"/>
                    </a:lnTo>
                    <a:lnTo>
                      <a:pt x="1689346" y="4996981"/>
                    </a:lnTo>
                    <a:close/>
                    <a:moveTo>
                      <a:pt x="1827740" y="4973562"/>
                    </a:moveTo>
                    <a:lnTo>
                      <a:pt x="1819708" y="4925887"/>
                    </a:lnTo>
                    <a:lnTo>
                      <a:pt x="2027215" y="4890591"/>
                    </a:lnTo>
                    <a:lnTo>
                      <a:pt x="2035415" y="4938098"/>
                    </a:lnTo>
                    <a:close/>
                    <a:moveTo>
                      <a:pt x="2277061" y="4896780"/>
                    </a:moveTo>
                    <a:lnTo>
                      <a:pt x="2180503" y="4913508"/>
                    </a:lnTo>
                    <a:lnTo>
                      <a:pt x="2172303" y="4866001"/>
                    </a:lnTo>
                    <a:lnTo>
                      <a:pt x="2269029" y="4849273"/>
                    </a:lnTo>
                    <a:lnTo>
                      <a:pt x="2372782" y="4831541"/>
                    </a:lnTo>
                    <a:lnTo>
                      <a:pt x="2380982" y="4879216"/>
                    </a:lnTo>
                    <a:close/>
                    <a:moveTo>
                      <a:pt x="2519376" y="4855629"/>
                    </a:moveTo>
                    <a:lnTo>
                      <a:pt x="2511177" y="4808122"/>
                    </a:lnTo>
                    <a:lnTo>
                      <a:pt x="2718851" y="4772658"/>
                    </a:lnTo>
                    <a:lnTo>
                      <a:pt x="2726884" y="4820166"/>
                    </a:lnTo>
                    <a:close/>
                    <a:moveTo>
                      <a:pt x="3054880" y="4732010"/>
                    </a:moveTo>
                    <a:cubicBezTo>
                      <a:pt x="3045843" y="4736861"/>
                      <a:pt x="3033125" y="4741377"/>
                      <a:pt x="3020574" y="4746395"/>
                    </a:cubicBezTo>
                    <a:lnTo>
                      <a:pt x="2986101" y="4759945"/>
                    </a:lnTo>
                    <a:lnTo>
                      <a:pt x="2970203" y="4765800"/>
                    </a:lnTo>
                    <a:lnTo>
                      <a:pt x="2922175" y="4780353"/>
                    </a:lnTo>
                    <a:cubicBezTo>
                      <a:pt x="2906227" y="4785556"/>
                      <a:pt x="2889961" y="4789738"/>
                      <a:pt x="2873478" y="4792899"/>
                    </a:cubicBezTo>
                    <a:lnTo>
                      <a:pt x="2862768" y="4745894"/>
                    </a:lnTo>
                    <a:cubicBezTo>
                      <a:pt x="2862768" y="4748236"/>
                      <a:pt x="2954640" y="4720300"/>
                      <a:pt x="2954640" y="4720300"/>
                    </a:cubicBezTo>
                    <a:lnTo>
                      <a:pt x="2969534" y="4714612"/>
                    </a:lnTo>
                    <a:lnTo>
                      <a:pt x="3003003" y="4701732"/>
                    </a:lnTo>
                    <a:cubicBezTo>
                      <a:pt x="3014048" y="4697717"/>
                      <a:pt x="3024892" y="4693151"/>
                      <a:pt x="3035468" y="4688015"/>
                    </a:cubicBezTo>
                    <a:lnTo>
                      <a:pt x="3049859" y="4680989"/>
                    </a:lnTo>
                    <a:lnTo>
                      <a:pt x="3070610" y="4724482"/>
                    </a:lnTo>
                    <a:close/>
                    <a:moveTo>
                      <a:pt x="3352921" y="4519732"/>
                    </a:moveTo>
                    <a:lnTo>
                      <a:pt x="3336186" y="4536460"/>
                    </a:lnTo>
                    <a:cubicBezTo>
                      <a:pt x="3318983" y="4554174"/>
                      <a:pt x="3300827" y="4570919"/>
                      <a:pt x="3281799" y="4586643"/>
                    </a:cubicBezTo>
                    <a:cubicBezTo>
                      <a:pt x="3263207" y="4602987"/>
                      <a:pt x="3243779" y="4618343"/>
                      <a:pt x="3223563" y="4632645"/>
                    </a:cubicBezTo>
                    <a:lnTo>
                      <a:pt x="3195115" y="4653555"/>
                    </a:lnTo>
                    <a:lnTo>
                      <a:pt x="3168172" y="4613743"/>
                    </a:lnTo>
                    <a:lnTo>
                      <a:pt x="3194278" y="4595175"/>
                    </a:lnTo>
                    <a:cubicBezTo>
                      <a:pt x="3213456" y="4581625"/>
                      <a:pt x="3231897" y="4567055"/>
                      <a:pt x="3249502" y="4551515"/>
                    </a:cubicBezTo>
                    <a:cubicBezTo>
                      <a:pt x="3267659" y="4536526"/>
                      <a:pt x="3284979" y="4520568"/>
                      <a:pt x="3301379" y="4503673"/>
                    </a:cubicBezTo>
                    <a:lnTo>
                      <a:pt x="3318113" y="4486945"/>
                    </a:lnTo>
                    <a:cubicBezTo>
                      <a:pt x="3320305" y="4485004"/>
                      <a:pt x="3322314" y="4482880"/>
                      <a:pt x="3324138" y="4480588"/>
                    </a:cubicBezTo>
                    <a:lnTo>
                      <a:pt x="3359447" y="4514044"/>
                    </a:lnTo>
                    <a:cubicBezTo>
                      <a:pt x="3357406" y="4516085"/>
                      <a:pt x="3355214" y="4517992"/>
                      <a:pt x="3352921" y="4519732"/>
                    </a:cubicBezTo>
                    <a:close/>
                    <a:moveTo>
                      <a:pt x="3529302" y="4260114"/>
                    </a:moveTo>
                    <a:cubicBezTo>
                      <a:pt x="3523780" y="4272492"/>
                      <a:pt x="3517086" y="4284202"/>
                      <a:pt x="3512568" y="4293570"/>
                    </a:cubicBezTo>
                    <a:lnTo>
                      <a:pt x="3504870" y="4308625"/>
                    </a:lnTo>
                    <a:lnTo>
                      <a:pt x="3497674" y="4322509"/>
                    </a:lnTo>
                    <a:cubicBezTo>
                      <a:pt x="3492620" y="4332713"/>
                      <a:pt x="3487031" y="4342666"/>
                      <a:pt x="3480940" y="4352284"/>
                    </a:cubicBezTo>
                    <a:cubicBezTo>
                      <a:pt x="3467552" y="4373529"/>
                      <a:pt x="3454332" y="4394941"/>
                      <a:pt x="3454332" y="4394941"/>
                    </a:cubicBezTo>
                    <a:lnTo>
                      <a:pt x="3413667" y="4369180"/>
                    </a:lnTo>
                    <a:cubicBezTo>
                      <a:pt x="3413667" y="4369180"/>
                      <a:pt x="3426218" y="4348772"/>
                      <a:pt x="3438936" y="4328531"/>
                    </a:cubicBezTo>
                    <a:cubicBezTo>
                      <a:pt x="3445044" y="4319431"/>
                      <a:pt x="3450634" y="4309996"/>
                      <a:pt x="3455671" y="4300261"/>
                    </a:cubicBezTo>
                    <a:lnTo>
                      <a:pt x="3462532" y="4287045"/>
                    </a:lnTo>
                    <a:cubicBezTo>
                      <a:pt x="3462532" y="4287045"/>
                      <a:pt x="3465377" y="4281358"/>
                      <a:pt x="3469895" y="4272827"/>
                    </a:cubicBezTo>
                    <a:cubicBezTo>
                      <a:pt x="3474413" y="4264296"/>
                      <a:pt x="3480438" y="4253088"/>
                      <a:pt x="3485793" y="4241378"/>
                    </a:cubicBezTo>
                    <a:lnTo>
                      <a:pt x="3505539" y="4194038"/>
                    </a:lnTo>
                    <a:lnTo>
                      <a:pt x="3550388" y="4211769"/>
                    </a:lnTo>
                    <a:close/>
                    <a:moveTo>
                      <a:pt x="3611469" y="3967708"/>
                    </a:moveTo>
                    <a:cubicBezTo>
                      <a:pt x="3607452" y="3994306"/>
                      <a:pt x="3603269" y="4021071"/>
                      <a:pt x="3600257" y="4040977"/>
                    </a:cubicBezTo>
                    <a:cubicBezTo>
                      <a:pt x="3597244" y="4060883"/>
                      <a:pt x="3592726" y="4074433"/>
                      <a:pt x="3592726" y="4074433"/>
                    </a:cubicBezTo>
                    <a:lnTo>
                      <a:pt x="3545702" y="4063560"/>
                    </a:lnTo>
                    <a:cubicBezTo>
                      <a:pt x="3545702" y="4063560"/>
                      <a:pt x="3548882" y="4051181"/>
                      <a:pt x="3552898" y="4032445"/>
                    </a:cubicBezTo>
                    <a:cubicBezTo>
                      <a:pt x="3556914" y="4013710"/>
                      <a:pt x="3559592" y="3988116"/>
                      <a:pt x="3563608" y="3962690"/>
                    </a:cubicBezTo>
                    <a:lnTo>
                      <a:pt x="3575322" y="3858140"/>
                    </a:lnTo>
                    <a:lnTo>
                      <a:pt x="3623183" y="3863493"/>
                    </a:lnTo>
                    <a:close/>
                    <a:moveTo>
                      <a:pt x="3656484" y="3566237"/>
                    </a:moveTo>
                    <a:cubicBezTo>
                      <a:pt x="3654309" y="3578616"/>
                      <a:pt x="3653305" y="3592165"/>
                      <a:pt x="3652133" y="3601868"/>
                    </a:cubicBezTo>
                    <a:cubicBezTo>
                      <a:pt x="3650962" y="3611570"/>
                      <a:pt x="3650293" y="3618596"/>
                      <a:pt x="3650293" y="3618596"/>
                    </a:cubicBezTo>
                    <a:lnTo>
                      <a:pt x="3639415" y="3716120"/>
                    </a:lnTo>
                    <a:lnTo>
                      <a:pt x="3591555" y="3710767"/>
                    </a:lnTo>
                    <a:lnTo>
                      <a:pt x="3602265" y="3613410"/>
                    </a:lnTo>
                    <a:cubicBezTo>
                      <a:pt x="3602265" y="3613410"/>
                      <a:pt x="3603102" y="3606886"/>
                      <a:pt x="3604106" y="3596682"/>
                    </a:cubicBezTo>
                    <a:cubicBezTo>
                      <a:pt x="3605110" y="3586478"/>
                      <a:pt x="3606281" y="3573932"/>
                      <a:pt x="3608624" y="3560549"/>
                    </a:cubicBezTo>
                    <a:lnTo>
                      <a:pt x="3616991" y="3507187"/>
                    </a:lnTo>
                    <a:lnTo>
                      <a:pt x="3664517" y="3515718"/>
                    </a:lnTo>
                    <a:close/>
                    <a:moveTo>
                      <a:pt x="3769610" y="3225823"/>
                    </a:moveTo>
                    <a:cubicBezTo>
                      <a:pt x="3757393" y="3245946"/>
                      <a:pt x="3746499" y="3266856"/>
                      <a:pt x="3736977" y="3288385"/>
                    </a:cubicBezTo>
                    <a:cubicBezTo>
                      <a:pt x="3726619" y="3309479"/>
                      <a:pt x="3717348" y="3331092"/>
                      <a:pt x="3709198" y="3353122"/>
                    </a:cubicBezTo>
                    <a:cubicBezTo>
                      <a:pt x="3702839" y="3371189"/>
                      <a:pt x="3698655" y="3383400"/>
                      <a:pt x="3698655" y="3383400"/>
                    </a:cubicBezTo>
                    <a:lnTo>
                      <a:pt x="3652970" y="3367843"/>
                    </a:lnTo>
                    <a:lnTo>
                      <a:pt x="3664182" y="3336060"/>
                    </a:lnTo>
                    <a:cubicBezTo>
                      <a:pt x="3672683" y="3312825"/>
                      <a:pt x="3682406" y="3290041"/>
                      <a:pt x="3693300" y="3267810"/>
                    </a:cubicBezTo>
                    <a:cubicBezTo>
                      <a:pt x="3703374" y="3245210"/>
                      <a:pt x="3714821" y="3223263"/>
                      <a:pt x="3727606" y="3202069"/>
                    </a:cubicBezTo>
                    <a:lnTo>
                      <a:pt x="3744340" y="3172628"/>
                    </a:lnTo>
                    <a:lnTo>
                      <a:pt x="3785340" y="3198054"/>
                    </a:lnTo>
                    <a:cubicBezTo>
                      <a:pt x="3785340" y="3198054"/>
                      <a:pt x="3778981" y="3209429"/>
                      <a:pt x="3769610" y="3226157"/>
                    </a:cubicBezTo>
                    <a:close/>
                    <a:moveTo>
                      <a:pt x="4002052" y="2956837"/>
                    </a:moveTo>
                    <a:cubicBezTo>
                      <a:pt x="3994521" y="2962859"/>
                      <a:pt x="3985317" y="2971390"/>
                      <a:pt x="3975109" y="2979587"/>
                    </a:cubicBezTo>
                    <a:cubicBezTo>
                      <a:pt x="3964901" y="2987784"/>
                      <a:pt x="3955530" y="2996315"/>
                      <a:pt x="3948334" y="3002504"/>
                    </a:cubicBezTo>
                    <a:lnTo>
                      <a:pt x="3939464" y="3010032"/>
                    </a:lnTo>
                    <a:lnTo>
                      <a:pt x="3936285" y="3013210"/>
                    </a:lnTo>
                    <a:cubicBezTo>
                      <a:pt x="3936285" y="3013210"/>
                      <a:pt x="3869347" y="3080122"/>
                      <a:pt x="3870686" y="3082297"/>
                    </a:cubicBezTo>
                    <a:lnTo>
                      <a:pt x="3834205" y="3050848"/>
                    </a:lnTo>
                    <a:cubicBezTo>
                      <a:pt x="3832196" y="3049175"/>
                      <a:pt x="3903318" y="2978081"/>
                      <a:pt x="3903318" y="2978081"/>
                    </a:cubicBezTo>
                    <a:lnTo>
                      <a:pt x="3906497" y="2974736"/>
                    </a:lnTo>
                    <a:lnTo>
                      <a:pt x="3915869" y="2966706"/>
                    </a:lnTo>
                    <a:lnTo>
                      <a:pt x="3944150" y="2942618"/>
                    </a:lnTo>
                    <a:cubicBezTo>
                      <a:pt x="3954358" y="2933919"/>
                      <a:pt x="3964566" y="2925054"/>
                      <a:pt x="3972431" y="2918697"/>
                    </a:cubicBezTo>
                    <a:lnTo>
                      <a:pt x="3986154" y="2908995"/>
                    </a:lnTo>
                    <a:lnTo>
                      <a:pt x="4015104" y="2947469"/>
                    </a:lnTo>
                    <a:close/>
                    <a:moveTo>
                      <a:pt x="4289550" y="2806285"/>
                    </a:moveTo>
                    <a:cubicBezTo>
                      <a:pt x="4271142" y="2811638"/>
                      <a:pt x="4247379" y="2821507"/>
                      <a:pt x="4222612" y="2830206"/>
                    </a:cubicBezTo>
                    <a:lnTo>
                      <a:pt x="4204706" y="2836897"/>
                    </a:lnTo>
                    <a:lnTo>
                      <a:pt x="4187972" y="2844759"/>
                    </a:lnTo>
                    <a:lnTo>
                      <a:pt x="4158352" y="2858978"/>
                    </a:lnTo>
                    <a:lnTo>
                      <a:pt x="4137434" y="2868848"/>
                    </a:lnTo>
                    <a:cubicBezTo>
                      <a:pt x="4134706" y="2870035"/>
                      <a:pt x="4132078" y="2871424"/>
                      <a:pt x="4129568" y="2873030"/>
                    </a:cubicBezTo>
                    <a:lnTo>
                      <a:pt x="4106809" y="2830541"/>
                    </a:lnTo>
                    <a:cubicBezTo>
                      <a:pt x="4109370" y="2828801"/>
                      <a:pt x="4112131" y="2827345"/>
                      <a:pt x="4115009" y="2826191"/>
                    </a:cubicBezTo>
                    <a:lnTo>
                      <a:pt x="4137099" y="2815653"/>
                    </a:lnTo>
                    <a:lnTo>
                      <a:pt x="4168392" y="2800765"/>
                    </a:lnTo>
                    <a:lnTo>
                      <a:pt x="4185964" y="2792401"/>
                    </a:lnTo>
                    <a:cubicBezTo>
                      <a:pt x="4192155" y="2789892"/>
                      <a:pt x="4198515" y="2787717"/>
                      <a:pt x="4204874" y="2785375"/>
                    </a:cubicBezTo>
                    <a:cubicBezTo>
                      <a:pt x="4230142" y="2776175"/>
                      <a:pt x="4255077" y="2765971"/>
                      <a:pt x="4274656" y="2760283"/>
                    </a:cubicBezTo>
                    <a:lnTo>
                      <a:pt x="4308125" y="2751417"/>
                    </a:lnTo>
                    <a:lnTo>
                      <a:pt x="4320844" y="2797921"/>
                    </a:lnTo>
                    <a:close/>
                    <a:moveTo>
                      <a:pt x="4557302" y="2764298"/>
                    </a:moveTo>
                    <a:lnTo>
                      <a:pt x="4555461" y="2716121"/>
                    </a:lnTo>
                    <a:lnTo>
                      <a:pt x="4557302" y="2764298"/>
                    </a:lnTo>
                    <a:lnTo>
                      <a:pt x="4542073" y="2764298"/>
                    </a:lnTo>
                    <a:cubicBezTo>
                      <a:pt x="4532702" y="2764298"/>
                      <a:pt x="4520653" y="2764298"/>
                      <a:pt x="4508604" y="2766473"/>
                    </a:cubicBezTo>
                    <a:lnTo>
                      <a:pt x="4461079" y="2770487"/>
                    </a:lnTo>
                    <a:lnTo>
                      <a:pt x="4455891" y="2722478"/>
                    </a:lnTo>
                    <a:lnTo>
                      <a:pt x="4506094" y="2718296"/>
                    </a:lnTo>
                    <a:cubicBezTo>
                      <a:pt x="4518645" y="2716958"/>
                      <a:pt x="4531029" y="2716456"/>
                      <a:pt x="4539563" y="2716121"/>
                    </a:cubicBezTo>
                    <a:lnTo>
                      <a:pt x="4554959" y="2716121"/>
                    </a:lnTo>
                    <a:lnTo>
                      <a:pt x="4660219" y="2712107"/>
                    </a:lnTo>
                    <a:lnTo>
                      <a:pt x="4662059" y="2760283"/>
                    </a:lnTo>
                    <a:close/>
                    <a:moveTo>
                      <a:pt x="4802796" y="2754763"/>
                    </a:moveTo>
                    <a:lnTo>
                      <a:pt x="4800956" y="2706586"/>
                    </a:lnTo>
                    <a:lnTo>
                      <a:pt x="5011475" y="2698557"/>
                    </a:lnTo>
                    <a:lnTo>
                      <a:pt x="5013317" y="2746733"/>
                    </a:lnTo>
                    <a:close/>
                    <a:moveTo>
                      <a:pt x="5258811" y="2737199"/>
                    </a:moveTo>
                    <a:lnTo>
                      <a:pt x="5160914" y="2741046"/>
                    </a:lnTo>
                    <a:lnTo>
                      <a:pt x="5159074" y="2692869"/>
                    </a:lnTo>
                    <a:lnTo>
                      <a:pt x="5256971" y="2689022"/>
                    </a:lnTo>
                    <a:lnTo>
                      <a:pt x="5362230" y="2685007"/>
                    </a:lnTo>
                    <a:lnTo>
                      <a:pt x="5364071" y="2733184"/>
                    </a:lnTo>
                    <a:close/>
                    <a:moveTo>
                      <a:pt x="5683030" y="2675807"/>
                    </a:moveTo>
                    <a:cubicBezTo>
                      <a:pt x="5678177" y="2677480"/>
                      <a:pt x="5673157" y="2679654"/>
                      <a:pt x="5667802" y="2681662"/>
                    </a:cubicBezTo>
                    <a:lnTo>
                      <a:pt x="5650231" y="2686680"/>
                    </a:lnTo>
                    <a:lnTo>
                      <a:pt x="5612076" y="2697721"/>
                    </a:lnTo>
                    <a:cubicBezTo>
                      <a:pt x="5599023" y="2701066"/>
                      <a:pt x="5586305" y="2705917"/>
                      <a:pt x="5573754" y="2708092"/>
                    </a:cubicBezTo>
                    <a:lnTo>
                      <a:pt x="5540285" y="2714449"/>
                    </a:lnTo>
                    <a:lnTo>
                      <a:pt x="5506816" y="2720638"/>
                    </a:lnTo>
                    <a:lnTo>
                      <a:pt x="5499453" y="2672963"/>
                    </a:lnTo>
                    <a:lnTo>
                      <a:pt x="5530914" y="2667108"/>
                    </a:lnTo>
                    <a:lnTo>
                      <a:pt x="5563211" y="2661086"/>
                    </a:lnTo>
                    <a:cubicBezTo>
                      <a:pt x="5575093" y="2658912"/>
                      <a:pt x="5587142" y="2654395"/>
                      <a:pt x="5599525" y="2651217"/>
                    </a:cubicBezTo>
                    <a:lnTo>
                      <a:pt x="5635672" y="2640678"/>
                    </a:lnTo>
                    <a:lnTo>
                      <a:pt x="5652406" y="2635994"/>
                    </a:lnTo>
                    <a:cubicBezTo>
                      <a:pt x="5657594" y="2634154"/>
                      <a:pt x="5662280" y="2632147"/>
                      <a:pt x="5666798" y="2630307"/>
                    </a:cubicBezTo>
                    <a:lnTo>
                      <a:pt x="5696585" y="2618597"/>
                    </a:lnTo>
                    <a:lnTo>
                      <a:pt x="5714491" y="2663261"/>
                    </a:lnTo>
                    <a:close/>
                    <a:moveTo>
                      <a:pt x="6003496" y="2482264"/>
                    </a:moveTo>
                    <a:cubicBezTo>
                      <a:pt x="5995965" y="2489123"/>
                      <a:pt x="5986761" y="2498992"/>
                      <a:pt x="5976051" y="2507189"/>
                    </a:cubicBezTo>
                    <a:lnTo>
                      <a:pt x="5933378" y="2540645"/>
                    </a:lnTo>
                    <a:lnTo>
                      <a:pt x="5920995" y="2550180"/>
                    </a:lnTo>
                    <a:cubicBezTo>
                      <a:pt x="5917146" y="2553023"/>
                      <a:pt x="5912962" y="2556536"/>
                      <a:pt x="5908109" y="2560049"/>
                    </a:cubicBezTo>
                    <a:lnTo>
                      <a:pt x="5892546" y="2569919"/>
                    </a:lnTo>
                    <a:lnTo>
                      <a:pt x="5850041" y="2596851"/>
                    </a:lnTo>
                    <a:lnTo>
                      <a:pt x="5825273" y="2555366"/>
                    </a:lnTo>
                    <a:lnTo>
                      <a:pt x="5865604" y="2529939"/>
                    </a:lnTo>
                    <a:lnTo>
                      <a:pt x="5880497" y="2520571"/>
                    </a:lnTo>
                    <a:cubicBezTo>
                      <a:pt x="5885016" y="2517226"/>
                      <a:pt x="5889032" y="2513880"/>
                      <a:pt x="5892546" y="2511203"/>
                    </a:cubicBezTo>
                    <a:lnTo>
                      <a:pt x="5904428" y="2502170"/>
                    </a:lnTo>
                    <a:lnTo>
                      <a:pt x="5944925" y="2470722"/>
                    </a:lnTo>
                    <a:cubicBezTo>
                      <a:pt x="5954966" y="2462692"/>
                      <a:pt x="5963835" y="2453994"/>
                      <a:pt x="5971031" y="2446968"/>
                    </a:cubicBezTo>
                    <a:lnTo>
                      <a:pt x="5982745" y="2436095"/>
                    </a:lnTo>
                    <a:lnTo>
                      <a:pt x="6016214" y="2471056"/>
                    </a:lnTo>
                    <a:close/>
                    <a:moveTo>
                      <a:pt x="6211338" y="2211773"/>
                    </a:moveTo>
                    <a:cubicBezTo>
                      <a:pt x="6200259" y="2233904"/>
                      <a:pt x="6187960" y="2255399"/>
                      <a:pt x="6174522" y="2276176"/>
                    </a:cubicBezTo>
                    <a:cubicBezTo>
                      <a:pt x="6167326" y="2287718"/>
                      <a:pt x="6160967" y="2299595"/>
                      <a:pt x="6153604" y="2309632"/>
                    </a:cubicBezTo>
                    <a:cubicBezTo>
                      <a:pt x="6146241" y="2319668"/>
                      <a:pt x="6139212" y="2329203"/>
                      <a:pt x="6133188" y="2337400"/>
                    </a:cubicBezTo>
                    <a:lnTo>
                      <a:pt x="6113107" y="2364499"/>
                    </a:lnTo>
                    <a:lnTo>
                      <a:pt x="6075789" y="2336229"/>
                    </a:lnTo>
                    <a:lnTo>
                      <a:pt x="6094866" y="2310301"/>
                    </a:lnTo>
                    <a:lnTo>
                      <a:pt x="6114278" y="2283870"/>
                    </a:lnTo>
                    <a:cubicBezTo>
                      <a:pt x="6121306" y="2274168"/>
                      <a:pt x="6127331" y="2262793"/>
                      <a:pt x="6134192" y="2251920"/>
                    </a:cubicBezTo>
                    <a:cubicBezTo>
                      <a:pt x="6146876" y="2232148"/>
                      <a:pt x="6158507" y="2211706"/>
                      <a:pt x="6169000" y="2190696"/>
                    </a:cubicBezTo>
                    <a:lnTo>
                      <a:pt x="6182889" y="2161756"/>
                    </a:lnTo>
                    <a:lnTo>
                      <a:pt x="6226566" y="2182332"/>
                    </a:lnTo>
                    <a:close/>
                    <a:moveTo>
                      <a:pt x="6313753" y="1851787"/>
                    </a:moveTo>
                    <a:cubicBezTo>
                      <a:pt x="6312749" y="1861824"/>
                      <a:pt x="6312916" y="1875541"/>
                      <a:pt x="6310741" y="1888756"/>
                    </a:cubicBezTo>
                    <a:lnTo>
                      <a:pt x="6302039" y="1942118"/>
                    </a:lnTo>
                    <a:lnTo>
                      <a:pt x="6254513" y="1933587"/>
                    </a:lnTo>
                    <a:lnTo>
                      <a:pt x="6302039" y="1942118"/>
                    </a:lnTo>
                    <a:lnTo>
                      <a:pt x="6299529" y="1957508"/>
                    </a:lnTo>
                    <a:cubicBezTo>
                      <a:pt x="6299529" y="1962191"/>
                      <a:pt x="6297855" y="1967712"/>
                      <a:pt x="6297018" y="1974236"/>
                    </a:cubicBezTo>
                    <a:cubicBezTo>
                      <a:pt x="6296182" y="1980759"/>
                      <a:pt x="6293839" y="1986112"/>
                      <a:pt x="6292333" y="1992135"/>
                    </a:cubicBezTo>
                    <a:cubicBezTo>
                      <a:pt x="6285974" y="2016390"/>
                      <a:pt x="6279447" y="2040813"/>
                      <a:pt x="6279447" y="2040813"/>
                    </a:cubicBezTo>
                    <a:lnTo>
                      <a:pt x="6233093" y="2027430"/>
                    </a:lnTo>
                    <a:cubicBezTo>
                      <a:pt x="6233093" y="2027430"/>
                      <a:pt x="6239284" y="2004346"/>
                      <a:pt x="6245309" y="1981261"/>
                    </a:cubicBezTo>
                    <a:cubicBezTo>
                      <a:pt x="6246815" y="1975407"/>
                      <a:pt x="6248321" y="1969719"/>
                      <a:pt x="6249827" y="1964533"/>
                    </a:cubicBezTo>
                    <a:lnTo>
                      <a:pt x="6252170" y="1949311"/>
                    </a:lnTo>
                    <a:lnTo>
                      <a:pt x="6254513" y="1934590"/>
                    </a:lnTo>
                    <a:lnTo>
                      <a:pt x="6262880" y="1884406"/>
                    </a:lnTo>
                    <a:cubicBezTo>
                      <a:pt x="6264888" y="1871693"/>
                      <a:pt x="6264721" y="1858813"/>
                      <a:pt x="6265725" y="1849278"/>
                    </a:cubicBezTo>
                    <a:cubicBezTo>
                      <a:pt x="6266729" y="1839743"/>
                      <a:pt x="6266729" y="1832550"/>
                      <a:pt x="6266729" y="1832550"/>
                    </a:cubicBezTo>
                    <a:lnTo>
                      <a:pt x="6314757" y="1835728"/>
                    </a:lnTo>
                    <a:cubicBezTo>
                      <a:pt x="6314757" y="1835728"/>
                      <a:pt x="6314757" y="1843256"/>
                      <a:pt x="6314087" y="1852790"/>
                    </a:cubicBezTo>
                    <a:close/>
                    <a:moveTo>
                      <a:pt x="6319108" y="1693540"/>
                    </a:moveTo>
                    <a:lnTo>
                      <a:pt x="6270913" y="1693540"/>
                    </a:lnTo>
                    <a:lnTo>
                      <a:pt x="6274092" y="1482935"/>
                    </a:lnTo>
                    <a:lnTo>
                      <a:pt x="6322288" y="1482935"/>
                    </a:lnTo>
                    <a:close/>
                    <a:moveTo>
                      <a:pt x="6330487" y="1241048"/>
                    </a:moveTo>
                    <a:cubicBezTo>
                      <a:pt x="6330404" y="1242385"/>
                      <a:pt x="6330404" y="1243727"/>
                      <a:pt x="6330487" y="1245063"/>
                    </a:cubicBezTo>
                    <a:cubicBezTo>
                      <a:pt x="6330487" y="1247740"/>
                      <a:pt x="6330487" y="1251420"/>
                      <a:pt x="6330487" y="1255936"/>
                    </a:cubicBezTo>
                    <a:cubicBezTo>
                      <a:pt x="6330487" y="1264802"/>
                      <a:pt x="6329149" y="1276679"/>
                      <a:pt x="6328479" y="1289392"/>
                    </a:cubicBezTo>
                    <a:cubicBezTo>
                      <a:pt x="6327810" y="1302106"/>
                      <a:pt x="6326973" y="1313146"/>
                      <a:pt x="6326471" y="1322848"/>
                    </a:cubicBezTo>
                    <a:cubicBezTo>
                      <a:pt x="6325969" y="1332550"/>
                      <a:pt x="6326471" y="1338071"/>
                      <a:pt x="6326471" y="1338071"/>
                    </a:cubicBezTo>
                    <a:lnTo>
                      <a:pt x="6278276" y="1338071"/>
                    </a:lnTo>
                    <a:cubicBezTo>
                      <a:pt x="6278276" y="1338071"/>
                      <a:pt x="6278276" y="1332049"/>
                      <a:pt x="6278276" y="1322514"/>
                    </a:cubicBezTo>
                    <a:cubicBezTo>
                      <a:pt x="6278276" y="1312979"/>
                      <a:pt x="6279614" y="1300600"/>
                      <a:pt x="6280284" y="1288054"/>
                    </a:cubicBezTo>
                    <a:cubicBezTo>
                      <a:pt x="6280954" y="1275508"/>
                      <a:pt x="6281790" y="1262962"/>
                      <a:pt x="6282460" y="1253594"/>
                    </a:cubicBezTo>
                    <a:cubicBezTo>
                      <a:pt x="6282460" y="1248911"/>
                      <a:pt x="6282460" y="1245063"/>
                      <a:pt x="6282460" y="1242219"/>
                    </a:cubicBezTo>
                    <a:cubicBezTo>
                      <a:pt x="6282359" y="1240828"/>
                      <a:pt x="6282359" y="1239429"/>
                      <a:pt x="6282460" y="1238037"/>
                    </a:cubicBezTo>
                    <a:cubicBezTo>
                      <a:pt x="6282460" y="1238037"/>
                      <a:pt x="6298022" y="1131146"/>
                      <a:pt x="6300868" y="1131647"/>
                    </a:cubicBezTo>
                    <a:lnTo>
                      <a:pt x="6347891" y="1142186"/>
                    </a:lnTo>
                    <a:cubicBezTo>
                      <a:pt x="6345214" y="1139342"/>
                      <a:pt x="6330487" y="1241048"/>
                      <a:pt x="6330487" y="1241048"/>
                    </a:cubicBezTo>
                    <a:close/>
                    <a:moveTo>
                      <a:pt x="6465702" y="855301"/>
                    </a:moveTo>
                    <a:cubicBezTo>
                      <a:pt x="6454825" y="871026"/>
                      <a:pt x="6443445" y="894278"/>
                      <a:pt x="6430560" y="916358"/>
                    </a:cubicBezTo>
                    <a:lnTo>
                      <a:pt x="6421189" y="933086"/>
                    </a:lnTo>
                    <a:lnTo>
                      <a:pt x="6413658" y="949814"/>
                    </a:lnTo>
                    <a:cubicBezTo>
                      <a:pt x="6408805" y="960855"/>
                      <a:pt x="6404119" y="971059"/>
                      <a:pt x="6400270" y="979757"/>
                    </a:cubicBezTo>
                    <a:lnTo>
                      <a:pt x="6390732" y="1001002"/>
                    </a:lnTo>
                    <a:cubicBezTo>
                      <a:pt x="6389460" y="1003667"/>
                      <a:pt x="6388339" y="1006403"/>
                      <a:pt x="6387385" y="1009199"/>
                    </a:cubicBezTo>
                    <a:lnTo>
                      <a:pt x="6342536" y="992471"/>
                    </a:lnTo>
                    <a:cubicBezTo>
                      <a:pt x="6343507" y="989496"/>
                      <a:pt x="6344695" y="986591"/>
                      <a:pt x="6346050" y="983772"/>
                    </a:cubicBezTo>
                    <a:lnTo>
                      <a:pt x="6355924" y="961524"/>
                    </a:lnTo>
                    <a:lnTo>
                      <a:pt x="6370148" y="929908"/>
                    </a:lnTo>
                    <a:cubicBezTo>
                      <a:pt x="6372658" y="924221"/>
                      <a:pt x="6375336" y="918199"/>
                      <a:pt x="6378181" y="912176"/>
                    </a:cubicBezTo>
                    <a:lnTo>
                      <a:pt x="6387887" y="895448"/>
                    </a:lnTo>
                    <a:cubicBezTo>
                      <a:pt x="6401441" y="872029"/>
                      <a:pt x="6413490" y="847774"/>
                      <a:pt x="6424870" y="831046"/>
                    </a:cubicBezTo>
                    <a:lnTo>
                      <a:pt x="6443947" y="801437"/>
                    </a:lnTo>
                    <a:lnTo>
                      <a:pt x="6483775" y="828537"/>
                    </a:lnTo>
                    <a:close/>
                    <a:moveTo>
                      <a:pt x="6682246" y="618433"/>
                    </a:moveTo>
                    <a:cubicBezTo>
                      <a:pt x="6672590" y="625073"/>
                      <a:pt x="6663420" y="632396"/>
                      <a:pt x="6654802" y="640347"/>
                    </a:cubicBezTo>
                    <a:lnTo>
                      <a:pt x="6642585" y="650886"/>
                    </a:lnTo>
                    <a:lnTo>
                      <a:pt x="6631374" y="660755"/>
                    </a:lnTo>
                    <a:cubicBezTo>
                      <a:pt x="6624679" y="666610"/>
                      <a:pt x="6614639" y="674137"/>
                      <a:pt x="6606774" y="682501"/>
                    </a:cubicBezTo>
                    <a:lnTo>
                      <a:pt x="6573305" y="715957"/>
                    </a:lnTo>
                    <a:lnTo>
                      <a:pt x="6538162" y="682501"/>
                    </a:lnTo>
                    <a:lnTo>
                      <a:pt x="6573137" y="646369"/>
                    </a:lnTo>
                    <a:cubicBezTo>
                      <a:pt x="6582174" y="637670"/>
                      <a:pt x="6592047" y="629641"/>
                      <a:pt x="6599076" y="623452"/>
                    </a:cubicBezTo>
                    <a:lnTo>
                      <a:pt x="6610790" y="613248"/>
                    </a:lnTo>
                    <a:lnTo>
                      <a:pt x="6623675" y="602207"/>
                    </a:lnTo>
                    <a:cubicBezTo>
                      <a:pt x="6632729" y="593816"/>
                      <a:pt x="6642351" y="586048"/>
                      <a:pt x="6652459" y="578955"/>
                    </a:cubicBezTo>
                    <a:lnTo>
                      <a:pt x="6696303" y="547172"/>
                    </a:lnTo>
                    <a:lnTo>
                      <a:pt x="6723748" y="588657"/>
                    </a:lnTo>
                    <a:close/>
                    <a:moveTo>
                      <a:pt x="7026809" y="454834"/>
                    </a:moveTo>
                    <a:lnTo>
                      <a:pt x="7004552" y="461023"/>
                    </a:lnTo>
                    <a:lnTo>
                      <a:pt x="6972757" y="469889"/>
                    </a:lnTo>
                    <a:lnTo>
                      <a:pt x="6954851" y="474740"/>
                    </a:lnTo>
                    <a:cubicBezTo>
                      <a:pt x="6948827" y="476580"/>
                      <a:pt x="6942970" y="479256"/>
                      <a:pt x="6936945" y="481264"/>
                    </a:cubicBezTo>
                    <a:cubicBezTo>
                      <a:pt x="6913015" y="490631"/>
                      <a:pt x="6888750" y="498995"/>
                      <a:pt x="6871179" y="506690"/>
                    </a:cubicBezTo>
                    <a:lnTo>
                      <a:pt x="6842395" y="520575"/>
                    </a:lnTo>
                    <a:lnTo>
                      <a:pt x="6821477" y="477082"/>
                    </a:lnTo>
                    <a:lnTo>
                      <a:pt x="6851934" y="462528"/>
                    </a:lnTo>
                    <a:cubicBezTo>
                      <a:pt x="6870342" y="454332"/>
                      <a:pt x="6895946" y="445801"/>
                      <a:pt x="6921214" y="435764"/>
                    </a:cubicBezTo>
                    <a:cubicBezTo>
                      <a:pt x="6927574" y="433589"/>
                      <a:pt x="6933765" y="430745"/>
                      <a:pt x="6940124" y="428905"/>
                    </a:cubicBezTo>
                    <a:lnTo>
                      <a:pt x="6958867" y="423720"/>
                    </a:lnTo>
                    <a:lnTo>
                      <a:pt x="6992336" y="414519"/>
                    </a:lnTo>
                    <a:lnTo>
                      <a:pt x="7015932" y="407995"/>
                    </a:lnTo>
                    <a:cubicBezTo>
                      <a:pt x="7018861" y="406983"/>
                      <a:pt x="7021889" y="406256"/>
                      <a:pt x="7024968" y="405821"/>
                    </a:cubicBezTo>
                    <a:lnTo>
                      <a:pt x="7035678" y="452826"/>
                    </a:lnTo>
                    <a:cubicBezTo>
                      <a:pt x="7032666" y="453218"/>
                      <a:pt x="7029704" y="453890"/>
                      <a:pt x="7026809" y="454834"/>
                    </a:cubicBezTo>
                    <a:close/>
                    <a:moveTo>
                      <a:pt x="7276320" y="416694"/>
                    </a:moveTo>
                    <a:lnTo>
                      <a:pt x="7179093" y="429742"/>
                    </a:lnTo>
                    <a:lnTo>
                      <a:pt x="7172734" y="382067"/>
                    </a:lnTo>
                    <a:lnTo>
                      <a:pt x="7269794" y="369019"/>
                    </a:lnTo>
                    <a:lnTo>
                      <a:pt x="7374217" y="354968"/>
                    </a:lnTo>
                    <a:lnTo>
                      <a:pt x="7380744" y="402642"/>
                    </a:lnTo>
                    <a:close/>
                    <a:moveTo>
                      <a:pt x="7519807" y="383238"/>
                    </a:moveTo>
                    <a:lnTo>
                      <a:pt x="7513448" y="335396"/>
                    </a:lnTo>
                    <a:lnTo>
                      <a:pt x="7722127" y="307293"/>
                    </a:lnTo>
                    <a:lnTo>
                      <a:pt x="7728653" y="355135"/>
                    </a:lnTo>
                    <a:close/>
                    <a:moveTo>
                      <a:pt x="7971638" y="322348"/>
                    </a:moveTo>
                    <a:lnTo>
                      <a:pt x="7874411" y="335396"/>
                    </a:lnTo>
                    <a:lnTo>
                      <a:pt x="7868554" y="287554"/>
                    </a:lnTo>
                    <a:lnTo>
                      <a:pt x="7965614" y="274506"/>
                    </a:lnTo>
                    <a:lnTo>
                      <a:pt x="8070037" y="260622"/>
                    </a:lnTo>
                    <a:lnTo>
                      <a:pt x="8076563" y="308297"/>
                    </a:lnTo>
                    <a:close/>
                  </a:path>
                </a:pathLst>
              </a:custGeom>
              <a:solidFill>
                <a:schemeClr val="tx1"/>
              </a:solidFill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xmlns="" id="{2D885554-BC04-1974-E313-04D27AEFA510}"/>
                  </a:ext>
                </a:extLst>
              </p:cNvPr>
              <p:cNvSpPr/>
              <p:nvPr/>
            </p:nvSpPr>
            <p:spPr>
              <a:xfrm>
                <a:off x="4554382" y="1088019"/>
                <a:ext cx="7638621" cy="5769980"/>
              </a:xfrm>
              <a:custGeom>
                <a:avLst/>
                <a:gdLst>
                  <a:gd name="connsiteX0" fmla="*/ 7457890 w 7638621"/>
                  <a:gd name="connsiteY0" fmla="*/ 24423 h 5769980"/>
                  <a:gd name="connsiteX1" fmla="*/ 6762070 w 7638621"/>
                  <a:gd name="connsiteY1" fmla="*/ 117932 h 5769980"/>
                  <a:gd name="connsiteX2" fmla="*/ 6653295 w 7638621"/>
                  <a:gd name="connsiteY2" fmla="*/ 132486 h 5769980"/>
                  <a:gd name="connsiteX3" fmla="*/ 6600582 w 7638621"/>
                  <a:gd name="connsiteY3" fmla="*/ 139511 h 5769980"/>
                  <a:gd name="connsiteX4" fmla="*/ 6558746 w 7638621"/>
                  <a:gd name="connsiteY4" fmla="*/ 147373 h 5769980"/>
                  <a:gd name="connsiteX5" fmla="*/ 6536824 w 7638621"/>
                  <a:gd name="connsiteY5" fmla="*/ 151388 h 5769980"/>
                  <a:gd name="connsiteX6" fmla="*/ 6514734 w 7638621"/>
                  <a:gd name="connsiteY6" fmla="*/ 157745 h 5769980"/>
                  <a:gd name="connsiteX7" fmla="*/ 6492310 w 7638621"/>
                  <a:gd name="connsiteY7" fmla="*/ 163934 h 5769980"/>
                  <a:gd name="connsiteX8" fmla="*/ 6480931 w 7638621"/>
                  <a:gd name="connsiteY8" fmla="*/ 166945 h 5769980"/>
                  <a:gd name="connsiteX9" fmla="*/ 6470053 w 7638621"/>
                  <a:gd name="connsiteY9" fmla="*/ 171294 h 5769980"/>
                  <a:gd name="connsiteX10" fmla="*/ 6316598 w 7638621"/>
                  <a:gd name="connsiteY10" fmla="*/ 247741 h 5769980"/>
                  <a:gd name="connsiteX11" fmla="*/ 6270912 w 7638621"/>
                  <a:gd name="connsiteY11" fmla="*/ 281197 h 5769980"/>
                  <a:gd name="connsiteX12" fmla="*/ 6254178 w 7638621"/>
                  <a:gd name="connsiteY12" fmla="*/ 295416 h 5769980"/>
                  <a:gd name="connsiteX13" fmla="*/ 6237443 w 7638621"/>
                  <a:gd name="connsiteY13" fmla="*/ 309468 h 5769980"/>
                  <a:gd name="connsiteX14" fmla="*/ 6228909 w 7638621"/>
                  <a:gd name="connsiteY14" fmla="*/ 316828 h 5769980"/>
                  <a:gd name="connsiteX15" fmla="*/ 6219705 w 7638621"/>
                  <a:gd name="connsiteY15" fmla="*/ 326530 h 5769980"/>
                  <a:gd name="connsiteX16" fmla="*/ 6198452 w 7638621"/>
                  <a:gd name="connsiteY16" fmla="*/ 350117 h 5769980"/>
                  <a:gd name="connsiteX17" fmla="*/ 6099384 w 7638621"/>
                  <a:gd name="connsiteY17" fmla="*/ 490464 h 5769980"/>
                  <a:gd name="connsiteX18" fmla="*/ 6079303 w 7638621"/>
                  <a:gd name="connsiteY18" fmla="*/ 532619 h 5769980"/>
                  <a:gd name="connsiteX19" fmla="*/ 6069764 w 7638621"/>
                  <a:gd name="connsiteY19" fmla="*/ 553361 h 5769980"/>
                  <a:gd name="connsiteX20" fmla="*/ 6062401 w 7638621"/>
                  <a:gd name="connsiteY20" fmla="*/ 574439 h 5769980"/>
                  <a:gd name="connsiteX21" fmla="*/ 6048679 w 7638621"/>
                  <a:gd name="connsiteY21" fmla="*/ 614419 h 5769980"/>
                  <a:gd name="connsiteX22" fmla="*/ 6039809 w 7638621"/>
                  <a:gd name="connsiteY22" fmla="*/ 651220 h 5769980"/>
                  <a:gd name="connsiteX23" fmla="*/ 6029434 w 7638621"/>
                  <a:gd name="connsiteY23" fmla="*/ 706924 h 5769980"/>
                  <a:gd name="connsiteX24" fmla="*/ 6025920 w 7638621"/>
                  <a:gd name="connsiteY24" fmla="*/ 728169 h 5769980"/>
                  <a:gd name="connsiteX25" fmla="*/ 6025920 w 7638621"/>
                  <a:gd name="connsiteY25" fmla="*/ 733689 h 5769980"/>
                  <a:gd name="connsiteX26" fmla="*/ 6025920 w 7638621"/>
                  <a:gd name="connsiteY26" fmla="*/ 750417 h 5769980"/>
                  <a:gd name="connsiteX27" fmla="*/ 6024414 w 7638621"/>
                  <a:gd name="connsiteY27" fmla="*/ 775007 h 5769980"/>
                  <a:gd name="connsiteX28" fmla="*/ 6023242 w 7638621"/>
                  <a:gd name="connsiteY28" fmla="*/ 790229 h 5769980"/>
                  <a:gd name="connsiteX29" fmla="*/ 6023242 w 7638621"/>
                  <a:gd name="connsiteY29" fmla="*/ 812980 h 5769980"/>
                  <a:gd name="connsiteX30" fmla="*/ 6019728 w 7638621"/>
                  <a:gd name="connsiteY30" fmla="*/ 1054197 h 5769980"/>
                  <a:gd name="connsiteX31" fmla="*/ 6017887 w 7638621"/>
                  <a:gd name="connsiteY31" fmla="*/ 1183002 h 5769980"/>
                  <a:gd name="connsiteX32" fmla="*/ 6016883 w 7638621"/>
                  <a:gd name="connsiteY32" fmla="*/ 1242387 h 5769980"/>
                  <a:gd name="connsiteX33" fmla="*/ 6016883 w 7638621"/>
                  <a:gd name="connsiteY33" fmla="*/ 1257107 h 5769980"/>
                  <a:gd name="connsiteX34" fmla="*/ 6016047 w 7638621"/>
                  <a:gd name="connsiteY34" fmla="*/ 1273835 h 5769980"/>
                  <a:gd name="connsiteX35" fmla="*/ 6014039 w 7638621"/>
                  <a:gd name="connsiteY35" fmla="*/ 1307291 h 5769980"/>
                  <a:gd name="connsiteX36" fmla="*/ 6010189 w 7638621"/>
                  <a:gd name="connsiteY36" fmla="*/ 1364668 h 5769980"/>
                  <a:gd name="connsiteX37" fmla="*/ 6003830 w 7638621"/>
                  <a:gd name="connsiteY37" fmla="*/ 1408663 h 5769980"/>
                  <a:gd name="connsiteX38" fmla="*/ 5997639 w 7638621"/>
                  <a:gd name="connsiteY38" fmla="*/ 1446970 h 5769980"/>
                  <a:gd name="connsiteX39" fmla="*/ 5991112 w 7638621"/>
                  <a:gd name="connsiteY39" fmla="*/ 1485277 h 5769980"/>
                  <a:gd name="connsiteX40" fmla="*/ 5965341 w 7638621"/>
                  <a:gd name="connsiteY40" fmla="*/ 1584306 h 5769980"/>
                  <a:gd name="connsiteX41" fmla="*/ 5955300 w 7638621"/>
                  <a:gd name="connsiteY41" fmla="*/ 1615755 h 5769980"/>
                  <a:gd name="connsiteX42" fmla="*/ 5943084 w 7638621"/>
                  <a:gd name="connsiteY42" fmla="*/ 1649211 h 5769980"/>
                  <a:gd name="connsiteX43" fmla="*/ 5930031 w 7638621"/>
                  <a:gd name="connsiteY43" fmla="*/ 1684172 h 5769980"/>
                  <a:gd name="connsiteX44" fmla="*/ 5915138 w 7638621"/>
                  <a:gd name="connsiteY44" fmla="*/ 1720138 h 5769980"/>
                  <a:gd name="connsiteX45" fmla="*/ 5879661 w 7638621"/>
                  <a:gd name="connsiteY45" fmla="*/ 1793741 h 5769980"/>
                  <a:gd name="connsiteX46" fmla="*/ 5859412 w 7638621"/>
                  <a:gd name="connsiteY46" fmla="*/ 1830208 h 5769980"/>
                  <a:gd name="connsiteX47" fmla="*/ 5837657 w 7638621"/>
                  <a:gd name="connsiteY47" fmla="*/ 1866507 h 5769980"/>
                  <a:gd name="connsiteX48" fmla="*/ 5813559 w 7638621"/>
                  <a:gd name="connsiteY48" fmla="*/ 1901469 h 5769980"/>
                  <a:gd name="connsiteX49" fmla="*/ 5788960 w 7638621"/>
                  <a:gd name="connsiteY49" fmla="*/ 1934925 h 5769980"/>
                  <a:gd name="connsiteX50" fmla="*/ 5739760 w 7638621"/>
                  <a:gd name="connsiteY50" fmla="*/ 1999829 h 5769980"/>
                  <a:gd name="connsiteX51" fmla="*/ 5640859 w 7638621"/>
                  <a:gd name="connsiteY51" fmla="*/ 2104881 h 5769980"/>
                  <a:gd name="connsiteX52" fmla="*/ 5598521 w 7638621"/>
                  <a:gd name="connsiteY52" fmla="*/ 2144192 h 5769980"/>
                  <a:gd name="connsiteX53" fmla="*/ 5564048 w 7638621"/>
                  <a:gd name="connsiteY53" fmla="*/ 2172128 h 5769980"/>
                  <a:gd name="connsiteX54" fmla="*/ 5533424 w 7638621"/>
                  <a:gd name="connsiteY54" fmla="*/ 2195881 h 5769980"/>
                  <a:gd name="connsiteX55" fmla="*/ 5502633 w 7638621"/>
                  <a:gd name="connsiteY55" fmla="*/ 2219468 h 5769980"/>
                  <a:gd name="connsiteX56" fmla="*/ 5416283 w 7638621"/>
                  <a:gd name="connsiteY56" fmla="*/ 2274335 h 5769980"/>
                  <a:gd name="connsiteX57" fmla="*/ 5130291 w 7638621"/>
                  <a:gd name="connsiteY57" fmla="*/ 2393439 h 5769980"/>
                  <a:gd name="connsiteX58" fmla="*/ 5089625 w 7638621"/>
                  <a:gd name="connsiteY58" fmla="*/ 2404647 h 5769980"/>
                  <a:gd name="connsiteX59" fmla="*/ 5048291 w 7638621"/>
                  <a:gd name="connsiteY59" fmla="*/ 2412676 h 5769980"/>
                  <a:gd name="connsiteX60" fmla="*/ 4967966 w 7638621"/>
                  <a:gd name="connsiteY60" fmla="*/ 2426560 h 5769980"/>
                  <a:gd name="connsiteX61" fmla="*/ 4929309 w 7638621"/>
                  <a:gd name="connsiteY61" fmla="*/ 2430073 h 5769980"/>
                  <a:gd name="connsiteX62" fmla="*/ 4892159 w 7638621"/>
                  <a:gd name="connsiteY62" fmla="*/ 2433418 h 5769980"/>
                  <a:gd name="connsiteX63" fmla="*/ 4857518 w 7638621"/>
                  <a:gd name="connsiteY63" fmla="*/ 2436095 h 5769980"/>
                  <a:gd name="connsiteX64" fmla="*/ 4831747 w 7638621"/>
                  <a:gd name="connsiteY64" fmla="*/ 2437099 h 5769980"/>
                  <a:gd name="connsiteX65" fmla="*/ 4722136 w 7638621"/>
                  <a:gd name="connsiteY65" fmla="*/ 2441448 h 5769980"/>
                  <a:gd name="connsiteX66" fmla="*/ 4020627 w 7638621"/>
                  <a:gd name="connsiteY66" fmla="*/ 2468380 h 5769980"/>
                  <a:gd name="connsiteX67" fmla="*/ 3990505 w 7638621"/>
                  <a:gd name="connsiteY67" fmla="*/ 2469551 h 5769980"/>
                  <a:gd name="connsiteX68" fmla="*/ 3933106 w 7638621"/>
                  <a:gd name="connsiteY68" fmla="*/ 2474402 h 5769980"/>
                  <a:gd name="connsiteX69" fmla="*/ 3767099 w 7638621"/>
                  <a:gd name="connsiteY69" fmla="*/ 2517058 h 5769980"/>
                  <a:gd name="connsiteX70" fmla="*/ 3724427 w 7638621"/>
                  <a:gd name="connsiteY70" fmla="*/ 2536128 h 5769980"/>
                  <a:gd name="connsiteX71" fmla="*/ 3703676 w 7638621"/>
                  <a:gd name="connsiteY71" fmla="*/ 2545830 h 5769980"/>
                  <a:gd name="connsiteX72" fmla="*/ 3684431 w 7638621"/>
                  <a:gd name="connsiteY72" fmla="*/ 2557038 h 5769980"/>
                  <a:gd name="connsiteX73" fmla="*/ 3647950 w 7638621"/>
                  <a:gd name="connsiteY73" fmla="*/ 2578785 h 5769980"/>
                  <a:gd name="connsiteX74" fmla="*/ 3617158 w 7638621"/>
                  <a:gd name="connsiteY74" fmla="*/ 2600866 h 5769980"/>
                  <a:gd name="connsiteX75" fmla="*/ 3603436 w 7638621"/>
                  <a:gd name="connsiteY75" fmla="*/ 2610568 h 5769980"/>
                  <a:gd name="connsiteX76" fmla="*/ 3591889 w 7638621"/>
                  <a:gd name="connsiteY76" fmla="*/ 2620604 h 5769980"/>
                  <a:gd name="connsiteX77" fmla="*/ 3572979 w 7638621"/>
                  <a:gd name="connsiteY77" fmla="*/ 2637332 h 5769980"/>
                  <a:gd name="connsiteX78" fmla="*/ 3560763 w 7638621"/>
                  <a:gd name="connsiteY78" fmla="*/ 2647537 h 5769980"/>
                  <a:gd name="connsiteX79" fmla="*/ 3556747 w 7638621"/>
                  <a:gd name="connsiteY79" fmla="*/ 2651384 h 5769980"/>
                  <a:gd name="connsiteX80" fmla="*/ 3541686 w 7638621"/>
                  <a:gd name="connsiteY80" fmla="*/ 2666941 h 5769980"/>
                  <a:gd name="connsiteX81" fmla="*/ 3503364 w 7638621"/>
                  <a:gd name="connsiteY81" fmla="*/ 2708761 h 5769980"/>
                  <a:gd name="connsiteX82" fmla="*/ 3410822 w 7638621"/>
                  <a:gd name="connsiteY82" fmla="*/ 2853123 h 5769980"/>
                  <a:gd name="connsiteX83" fmla="*/ 3392080 w 7638621"/>
                  <a:gd name="connsiteY83" fmla="*/ 2895780 h 5769980"/>
                  <a:gd name="connsiteX84" fmla="*/ 3377019 w 7638621"/>
                  <a:gd name="connsiteY84" fmla="*/ 2938436 h 5769980"/>
                  <a:gd name="connsiteX85" fmla="*/ 3366308 w 7638621"/>
                  <a:gd name="connsiteY85" fmla="*/ 2979252 h 5769980"/>
                  <a:gd name="connsiteX86" fmla="*/ 3358109 w 7638621"/>
                  <a:gd name="connsiteY86" fmla="*/ 3016388 h 5769980"/>
                  <a:gd name="connsiteX87" fmla="*/ 3353256 w 7638621"/>
                  <a:gd name="connsiteY87" fmla="*/ 3048004 h 5769980"/>
                  <a:gd name="connsiteX88" fmla="*/ 3350913 w 7638621"/>
                  <a:gd name="connsiteY88" fmla="*/ 3061220 h 5769980"/>
                  <a:gd name="connsiteX89" fmla="*/ 3349909 w 7638621"/>
                  <a:gd name="connsiteY89" fmla="*/ 3068580 h 5769980"/>
                  <a:gd name="connsiteX90" fmla="*/ 3349909 w 7638621"/>
                  <a:gd name="connsiteY90" fmla="*/ 3076107 h 5769980"/>
                  <a:gd name="connsiteX91" fmla="*/ 3346562 w 7638621"/>
                  <a:gd name="connsiteY91" fmla="*/ 3106050 h 5769980"/>
                  <a:gd name="connsiteX92" fmla="*/ 3307738 w 7638621"/>
                  <a:gd name="connsiteY92" fmla="*/ 3455498 h 5769980"/>
                  <a:gd name="connsiteX93" fmla="*/ 3233269 w 7638621"/>
                  <a:gd name="connsiteY93" fmla="*/ 3755765 h 5769980"/>
                  <a:gd name="connsiteX94" fmla="*/ 3192103 w 7638621"/>
                  <a:gd name="connsiteY94" fmla="*/ 3849442 h 5769980"/>
                  <a:gd name="connsiteX95" fmla="*/ 3174197 w 7638621"/>
                  <a:gd name="connsiteY95" fmla="*/ 3883901 h 5769980"/>
                  <a:gd name="connsiteX96" fmla="*/ 3155956 w 7638621"/>
                  <a:gd name="connsiteY96" fmla="*/ 3917357 h 5769980"/>
                  <a:gd name="connsiteX97" fmla="*/ 3101234 w 7638621"/>
                  <a:gd name="connsiteY97" fmla="*/ 4003674 h 5769980"/>
                  <a:gd name="connsiteX98" fmla="*/ 2893559 w 7638621"/>
                  <a:gd name="connsiteY98" fmla="*/ 4232847 h 5769980"/>
                  <a:gd name="connsiteX99" fmla="*/ 2759516 w 7638621"/>
                  <a:gd name="connsiteY99" fmla="*/ 4331375 h 5769980"/>
                  <a:gd name="connsiteX100" fmla="*/ 2693917 w 7638621"/>
                  <a:gd name="connsiteY100" fmla="*/ 4370351 h 5769980"/>
                  <a:gd name="connsiteX101" fmla="*/ 2633004 w 7638621"/>
                  <a:gd name="connsiteY101" fmla="*/ 4401465 h 5769980"/>
                  <a:gd name="connsiteX102" fmla="*/ 2539123 w 7638621"/>
                  <a:gd name="connsiteY102" fmla="*/ 4441779 h 5769980"/>
                  <a:gd name="connsiteX103" fmla="*/ 2512348 w 7638621"/>
                  <a:gd name="connsiteY103" fmla="*/ 4452151 h 5769980"/>
                  <a:gd name="connsiteX104" fmla="*/ 2502809 w 7638621"/>
                  <a:gd name="connsiteY104" fmla="*/ 4455663 h 5769980"/>
                  <a:gd name="connsiteX105" fmla="*/ 2465826 w 7638621"/>
                  <a:gd name="connsiteY105" fmla="*/ 4467038 h 5769980"/>
                  <a:gd name="connsiteX106" fmla="*/ 2366925 w 7638621"/>
                  <a:gd name="connsiteY106" fmla="*/ 4492799 h 5769980"/>
                  <a:gd name="connsiteX107" fmla="*/ 2334628 w 7638621"/>
                  <a:gd name="connsiteY107" fmla="*/ 4499658 h 5769980"/>
                  <a:gd name="connsiteX108" fmla="*/ 2317893 w 7638621"/>
                  <a:gd name="connsiteY108" fmla="*/ 4503171 h 5769980"/>
                  <a:gd name="connsiteX109" fmla="*/ 2303334 w 7638621"/>
                  <a:gd name="connsiteY109" fmla="*/ 4505847 h 5769980"/>
                  <a:gd name="connsiteX110" fmla="*/ 2244931 w 7638621"/>
                  <a:gd name="connsiteY110" fmla="*/ 4515717 h 5769980"/>
                  <a:gd name="connsiteX111" fmla="*/ 2117749 w 7638621"/>
                  <a:gd name="connsiteY111" fmla="*/ 4537463 h 5769980"/>
                  <a:gd name="connsiteX112" fmla="*/ 1771847 w 7638621"/>
                  <a:gd name="connsiteY112" fmla="*/ 4596346 h 5769980"/>
                  <a:gd name="connsiteX113" fmla="*/ 1079709 w 7638621"/>
                  <a:gd name="connsiteY113" fmla="*/ 4714278 h 5769980"/>
                  <a:gd name="connsiteX114" fmla="*/ 733640 w 7638621"/>
                  <a:gd name="connsiteY114" fmla="*/ 4773160 h 5769980"/>
                  <a:gd name="connsiteX115" fmla="*/ 669045 w 7638621"/>
                  <a:gd name="connsiteY115" fmla="*/ 4784201 h 5769980"/>
                  <a:gd name="connsiteX116" fmla="*/ 637584 w 7638621"/>
                  <a:gd name="connsiteY116" fmla="*/ 4789554 h 5769980"/>
                  <a:gd name="connsiteX117" fmla="*/ 615829 w 7638621"/>
                  <a:gd name="connsiteY117" fmla="*/ 4794405 h 5769980"/>
                  <a:gd name="connsiteX118" fmla="*/ 538181 w 7638621"/>
                  <a:gd name="connsiteY118" fmla="*/ 4814646 h 5769980"/>
                  <a:gd name="connsiteX119" fmla="*/ 485300 w 7638621"/>
                  <a:gd name="connsiteY119" fmla="*/ 4835221 h 5769980"/>
                  <a:gd name="connsiteX120" fmla="*/ 465721 w 7638621"/>
                  <a:gd name="connsiteY120" fmla="*/ 4844254 h 5769980"/>
                  <a:gd name="connsiteX121" fmla="*/ 446141 w 7638621"/>
                  <a:gd name="connsiteY121" fmla="*/ 4853288 h 5769980"/>
                  <a:gd name="connsiteX122" fmla="*/ 396942 w 7638621"/>
                  <a:gd name="connsiteY122" fmla="*/ 4881558 h 5769980"/>
                  <a:gd name="connsiteX123" fmla="*/ 264238 w 7638621"/>
                  <a:gd name="connsiteY123" fmla="*/ 4990624 h 5769980"/>
                  <a:gd name="connsiteX124" fmla="*/ 163831 w 7638621"/>
                  <a:gd name="connsiteY124" fmla="*/ 5129634 h 5769980"/>
                  <a:gd name="connsiteX125" fmla="*/ 139064 w 7638621"/>
                  <a:gd name="connsiteY125" fmla="*/ 5180654 h 5769980"/>
                  <a:gd name="connsiteX126" fmla="*/ 130194 w 7638621"/>
                  <a:gd name="connsiteY126" fmla="*/ 5201229 h 5769980"/>
                  <a:gd name="connsiteX127" fmla="*/ 127851 w 7638621"/>
                  <a:gd name="connsiteY127" fmla="*/ 5206415 h 5769980"/>
                  <a:gd name="connsiteX128" fmla="*/ 122329 w 7638621"/>
                  <a:gd name="connsiteY128" fmla="*/ 5221303 h 5769980"/>
                  <a:gd name="connsiteX129" fmla="*/ 114631 w 7638621"/>
                  <a:gd name="connsiteY129" fmla="*/ 5244722 h 5769980"/>
                  <a:gd name="connsiteX130" fmla="*/ 105427 w 7638621"/>
                  <a:gd name="connsiteY130" fmla="*/ 5275501 h 5769980"/>
                  <a:gd name="connsiteX131" fmla="*/ 96056 w 7638621"/>
                  <a:gd name="connsiteY131" fmla="*/ 5312805 h 5769980"/>
                  <a:gd name="connsiteX132" fmla="*/ 83840 w 7638621"/>
                  <a:gd name="connsiteY132" fmla="*/ 5370851 h 5769980"/>
                  <a:gd name="connsiteX133" fmla="*/ 57399 w 7638621"/>
                  <a:gd name="connsiteY133" fmla="*/ 5496980 h 5769980"/>
                  <a:gd name="connsiteX134" fmla="*/ 0 w 7638621"/>
                  <a:gd name="connsiteY134" fmla="*/ 5769980 h 5769980"/>
                  <a:gd name="connsiteX135" fmla="*/ 24600 w 7638621"/>
                  <a:gd name="connsiteY135" fmla="*/ 5769980 h 5769980"/>
                  <a:gd name="connsiteX136" fmla="*/ 80995 w 7638621"/>
                  <a:gd name="connsiteY136" fmla="*/ 5502333 h 5769980"/>
                  <a:gd name="connsiteX137" fmla="*/ 107435 w 7638621"/>
                  <a:gd name="connsiteY137" fmla="*/ 5376371 h 5769980"/>
                  <a:gd name="connsiteX138" fmla="*/ 119652 w 7638621"/>
                  <a:gd name="connsiteY138" fmla="*/ 5318325 h 5769980"/>
                  <a:gd name="connsiteX139" fmla="*/ 128856 w 7638621"/>
                  <a:gd name="connsiteY139" fmla="*/ 5282193 h 5769980"/>
                  <a:gd name="connsiteX140" fmla="*/ 137557 w 7638621"/>
                  <a:gd name="connsiteY140" fmla="*/ 5252584 h 5769980"/>
                  <a:gd name="connsiteX141" fmla="*/ 145088 w 7638621"/>
                  <a:gd name="connsiteY141" fmla="*/ 5230001 h 5769980"/>
                  <a:gd name="connsiteX142" fmla="*/ 150443 w 7638621"/>
                  <a:gd name="connsiteY142" fmla="*/ 5215615 h 5769980"/>
                  <a:gd name="connsiteX143" fmla="*/ 152451 w 7638621"/>
                  <a:gd name="connsiteY143" fmla="*/ 5210764 h 5769980"/>
                  <a:gd name="connsiteX144" fmla="*/ 160484 w 7638621"/>
                  <a:gd name="connsiteY144" fmla="*/ 5191527 h 5769980"/>
                  <a:gd name="connsiteX145" fmla="*/ 184414 w 7638621"/>
                  <a:gd name="connsiteY145" fmla="*/ 5142514 h 5769980"/>
                  <a:gd name="connsiteX146" fmla="*/ 281474 w 7638621"/>
                  <a:gd name="connsiteY146" fmla="*/ 5008690 h 5769980"/>
                  <a:gd name="connsiteX147" fmla="*/ 409493 w 7638621"/>
                  <a:gd name="connsiteY147" fmla="*/ 4903472 h 5769980"/>
                  <a:gd name="connsiteX148" fmla="*/ 456851 w 7638621"/>
                  <a:gd name="connsiteY148" fmla="*/ 4876205 h 5769980"/>
                  <a:gd name="connsiteX149" fmla="*/ 475259 w 7638621"/>
                  <a:gd name="connsiteY149" fmla="*/ 4866670 h 5769980"/>
                  <a:gd name="connsiteX150" fmla="*/ 494002 w 7638621"/>
                  <a:gd name="connsiteY150" fmla="*/ 4857804 h 5769980"/>
                  <a:gd name="connsiteX151" fmla="*/ 544205 w 7638621"/>
                  <a:gd name="connsiteY151" fmla="*/ 4838065 h 5769980"/>
                  <a:gd name="connsiteX152" fmla="*/ 619176 w 7638621"/>
                  <a:gd name="connsiteY152" fmla="*/ 4818493 h 5769980"/>
                  <a:gd name="connsiteX153" fmla="*/ 640261 w 7638621"/>
                  <a:gd name="connsiteY153" fmla="*/ 4813809 h 5769980"/>
                  <a:gd name="connsiteX154" fmla="*/ 671555 w 7638621"/>
                  <a:gd name="connsiteY154" fmla="*/ 4808456 h 5769980"/>
                  <a:gd name="connsiteX155" fmla="*/ 736150 w 7638621"/>
                  <a:gd name="connsiteY155" fmla="*/ 4797583 h 5769980"/>
                  <a:gd name="connsiteX156" fmla="*/ 1082219 w 7638621"/>
                  <a:gd name="connsiteY156" fmla="*/ 4738533 h 5769980"/>
                  <a:gd name="connsiteX157" fmla="*/ 1774357 w 7638621"/>
                  <a:gd name="connsiteY157" fmla="*/ 4620601 h 5769980"/>
                  <a:gd name="connsiteX158" fmla="*/ 2120426 w 7638621"/>
                  <a:gd name="connsiteY158" fmla="*/ 4561719 h 5769980"/>
                  <a:gd name="connsiteX159" fmla="*/ 2247441 w 7638621"/>
                  <a:gd name="connsiteY159" fmla="*/ 4539972 h 5769980"/>
                  <a:gd name="connsiteX160" fmla="*/ 2305844 w 7638621"/>
                  <a:gd name="connsiteY160" fmla="*/ 4530103 h 5769980"/>
                  <a:gd name="connsiteX161" fmla="*/ 2320571 w 7638621"/>
                  <a:gd name="connsiteY161" fmla="*/ 4527426 h 5769980"/>
                  <a:gd name="connsiteX162" fmla="*/ 2337305 w 7638621"/>
                  <a:gd name="connsiteY162" fmla="*/ 4523914 h 5769980"/>
                  <a:gd name="connsiteX163" fmla="*/ 2370774 w 7638621"/>
                  <a:gd name="connsiteY163" fmla="*/ 4516888 h 5769980"/>
                  <a:gd name="connsiteX164" fmla="*/ 2471181 w 7638621"/>
                  <a:gd name="connsiteY164" fmla="*/ 4490625 h 5769980"/>
                  <a:gd name="connsiteX165" fmla="*/ 2509001 w 7638621"/>
                  <a:gd name="connsiteY165" fmla="*/ 4478915 h 5769980"/>
                  <a:gd name="connsiteX166" fmla="*/ 2518707 w 7638621"/>
                  <a:gd name="connsiteY166" fmla="*/ 4475402 h 5769980"/>
                  <a:gd name="connsiteX167" fmla="*/ 2545984 w 7638621"/>
                  <a:gd name="connsiteY167" fmla="*/ 4464864 h 5769980"/>
                  <a:gd name="connsiteX168" fmla="*/ 2641873 w 7638621"/>
                  <a:gd name="connsiteY168" fmla="*/ 4423713 h 5769980"/>
                  <a:gd name="connsiteX169" fmla="*/ 2703958 w 7638621"/>
                  <a:gd name="connsiteY169" fmla="*/ 4391930 h 5769980"/>
                  <a:gd name="connsiteX170" fmla="*/ 2770896 w 7638621"/>
                  <a:gd name="connsiteY170" fmla="*/ 4352285 h 5769980"/>
                  <a:gd name="connsiteX171" fmla="*/ 2906278 w 7638621"/>
                  <a:gd name="connsiteY171" fmla="*/ 4251917 h 5769980"/>
                  <a:gd name="connsiteX172" fmla="*/ 3118136 w 7638621"/>
                  <a:gd name="connsiteY172" fmla="*/ 4017725 h 5769980"/>
                  <a:gd name="connsiteX173" fmla="*/ 3174029 w 7638621"/>
                  <a:gd name="connsiteY173" fmla="*/ 3929736 h 5769980"/>
                  <a:gd name="connsiteX174" fmla="*/ 3192605 w 7638621"/>
                  <a:gd name="connsiteY174" fmla="*/ 3894774 h 5769980"/>
                  <a:gd name="connsiteX175" fmla="*/ 3210845 w 7638621"/>
                  <a:gd name="connsiteY175" fmla="*/ 3859645 h 5769980"/>
                  <a:gd name="connsiteX176" fmla="*/ 3252849 w 7638621"/>
                  <a:gd name="connsiteY176" fmla="*/ 3764129 h 5769980"/>
                  <a:gd name="connsiteX177" fmla="*/ 3328823 w 7638621"/>
                  <a:gd name="connsiteY177" fmla="*/ 3457840 h 5769980"/>
                  <a:gd name="connsiteX178" fmla="*/ 3367815 w 7638621"/>
                  <a:gd name="connsiteY178" fmla="*/ 3108392 h 5769980"/>
                  <a:gd name="connsiteX179" fmla="*/ 3371162 w 7638621"/>
                  <a:gd name="connsiteY179" fmla="*/ 3078449 h 5769980"/>
                  <a:gd name="connsiteX180" fmla="*/ 3371162 w 7638621"/>
                  <a:gd name="connsiteY180" fmla="*/ 3070922 h 5769980"/>
                  <a:gd name="connsiteX181" fmla="*/ 3371998 w 7638621"/>
                  <a:gd name="connsiteY181" fmla="*/ 3063729 h 5769980"/>
                  <a:gd name="connsiteX182" fmla="*/ 3374174 w 7638621"/>
                  <a:gd name="connsiteY182" fmla="*/ 3051015 h 5769980"/>
                  <a:gd name="connsiteX183" fmla="*/ 3379027 w 7638621"/>
                  <a:gd name="connsiteY183" fmla="*/ 3020403 h 5769980"/>
                  <a:gd name="connsiteX184" fmla="*/ 3386892 w 7638621"/>
                  <a:gd name="connsiteY184" fmla="*/ 2984605 h 5769980"/>
                  <a:gd name="connsiteX185" fmla="*/ 3397267 w 7638621"/>
                  <a:gd name="connsiteY185" fmla="*/ 2945295 h 5769980"/>
                  <a:gd name="connsiteX186" fmla="*/ 3411659 w 7638621"/>
                  <a:gd name="connsiteY186" fmla="*/ 2904144 h 5769980"/>
                  <a:gd name="connsiteX187" fmla="*/ 3429732 w 7638621"/>
                  <a:gd name="connsiteY187" fmla="*/ 2862993 h 5769980"/>
                  <a:gd name="connsiteX188" fmla="*/ 3519094 w 7638621"/>
                  <a:gd name="connsiteY188" fmla="*/ 2723983 h 5769980"/>
                  <a:gd name="connsiteX189" fmla="*/ 3556078 w 7638621"/>
                  <a:gd name="connsiteY189" fmla="*/ 2683502 h 5769980"/>
                  <a:gd name="connsiteX190" fmla="*/ 3570469 w 7638621"/>
                  <a:gd name="connsiteY190" fmla="*/ 2668614 h 5769980"/>
                  <a:gd name="connsiteX191" fmla="*/ 3574318 w 7638621"/>
                  <a:gd name="connsiteY191" fmla="*/ 2664766 h 5769980"/>
                  <a:gd name="connsiteX192" fmla="*/ 3586200 w 7638621"/>
                  <a:gd name="connsiteY192" fmla="*/ 2655064 h 5769980"/>
                  <a:gd name="connsiteX193" fmla="*/ 3604273 w 7638621"/>
                  <a:gd name="connsiteY193" fmla="*/ 2639507 h 5769980"/>
                  <a:gd name="connsiteX194" fmla="*/ 3615318 w 7638621"/>
                  <a:gd name="connsiteY194" fmla="*/ 2629805 h 5769980"/>
                  <a:gd name="connsiteX195" fmla="*/ 3628705 w 7638621"/>
                  <a:gd name="connsiteY195" fmla="*/ 2620604 h 5769980"/>
                  <a:gd name="connsiteX196" fmla="*/ 3658493 w 7638621"/>
                  <a:gd name="connsiteY196" fmla="*/ 2599193 h 5769980"/>
                  <a:gd name="connsiteX197" fmla="*/ 3693468 w 7638621"/>
                  <a:gd name="connsiteY197" fmla="*/ 2578450 h 5769980"/>
                  <a:gd name="connsiteX198" fmla="*/ 3712043 w 7638621"/>
                  <a:gd name="connsiteY198" fmla="*/ 2567410 h 5769980"/>
                  <a:gd name="connsiteX199" fmla="*/ 3732124 w 7638621"/>
                  <a:gd name="connsiteY199" fmla="*/ 2558209 h 5769980"/>
                  <a:gd name="connsiteX200" fmla="*/ 3773124 w 7638621"/>
                  <a:gd name="connsiteY200" fmla="*/ 2539808 h 5769980"/>
                  <a:gd name="connsiteX201" fmla="*/ 3933273 w 7638621"/>
                  <a:gd name="connsiteY201" fmla="*/ 2498658 h 5769980"/>
                  <a:gd name="connsiteX202" fmla="*/ 3988497 w 7638621"/>
                  <a:gd name="connsiteY202" fmla="*/ 2493974 h 5769980"/>
                  <a:gd name="connsiteX203" fmla="*/ 4018786 w 7638621"/>
                  <a:gd name="connsiteY203" fmla="*/ 2492803 h 5769980"/>
                  <a:gd name="connsiteX204" fmla="*/ 4720296 w 7638621"/>
                  <a:gd name="connsiteY204" fmla="*/ 2465871 h 5769980"/>
                  <a:gd name="connsiteX205" fmla="*/ 4829906 w 7638621"/>
                  <a:gd name="connsiteY205" fmla="*/ 2461522 h 5769980"/>
                  <a:gd name="connsiteX206" fmla="*/ 4855510 w 7638621"/>
                  <a:gd name="connsiteY206" fmla="*/ 2460518 h 5769980"/>
                  <a:gd name="connsiteX207" fmla="*/ 4893163 w 7638621"/>
                  <a:gd name="connsiteY207" fmla="*/ 2457841 h 5769980"/>
                  <a:gd name="connsiteX208" fmla="*/ 4970476 w 7638621"/>
                  <a:gd name="connsiteY208" fmla="*/ 2450816 h 5769980"/>
                  <a:gd name="connsiteX209" fmla="*/ 5052475 w 7638621"/>
                  <a:gd name="connsiteY209" fmla="*/ 2436597 h 5769980"/>
                  <a:gd name="connsiteX210" fmla="*/ 5094479 w 7638621"/>
                  <a:gd name="connsiteY210" fmla="*/ 2428567 h 5769980"/>
                  <a:gd name="connsiteX211" fmla="*/ 5135980 w 7638621"/>
                  <a:gd name="connsiteY211" fmla="*/ 2417025 h 5769980"/>
                  <a:gd name="connsiteX212" fmla="*/ 5218314 w 7638621"/>
                  <a:gd name="connsiteY212" fmla="*/ 2391933 h 5769980"/>
                  <a:gd name="connsiteX213" fmla="*/ 5295794 w 7638621"/>
                  <a:gd name="connsiteY213" fmla="*/ 2361488 h 5769980"/>
                  <a:gd name="connsiteX214" fmla="*/ 5366079 w 7638621"/>
                  <a:gd name="connsiteY214" fmla="*/ 2328032 h 5769980"/>
                  <a:gd name="connsiteX215" fmla="*/ 5427662 w 7638621"/>
                  <a:gd name="connsiteY215" fmla="*/ 2294576 h 5769980"/>
                  <a:gd name="connsiteX216" fmla="*/ 5515686 w 7638621"/>
                  <a:gd name="connsiteY216" fmla="*/ 2238705 h 5769980"/>
                  <a:gd name="connsiteX217" fmla="*/ 5547314 w 7638621"/>
                  <a:gd name="connsiteY217" fmla="*/ 2214784 h 5769980"/>
                  <a:gd name="connsiteX218" fmla="*/ 5578440 w 7638621"/>
                  <a:gd name="connsiteY218" fmla="*/ 2190528 h 5769980"/>
                  <a:gd name="connsiteX219" fmla="*/ 5613750 w 7638621"/>
                  <a:gd name="connsiteY219" fmla="*/ 2161923 h 5769980"/>
                  <a:gd name="connsiteX220" fmla="*/ 5656925 w 7638621"/>
                  <a:gd name="connsiteY220" fmla="*/ 2121944 h 5769980"/>
                  <a:gd name="connsiteX221" fmla="*/ 5757332 w 7638621"/>
                  <a:gd name="connsiteY221" fmla="*/ 2014717 h 5769980"/>
                  <a:gd name="connsiteX222" fmla="*/ 5807535 w 7638621"/>
                  <a:gd name="connsiteY222" fmla="*/ 1947805 h 5769980"/>
                  <a:gd name="connsiteX223" fmla="*/ 5832637 w 7638621"/>
                  <a:gd name="connsiteY223" fmla="*/ 1913346 h 5769980"/>
                  <a:gd name="connsiteX224" fmla="*/ 5855228 w 7638621"/>
                  <a:gd name="connsiteY224" fmla="*/ 1876544 h 5769980"/>
                  <a:gd name="connsiteX225" fmla="*/ 5877318 w 7638621"/>
                  <a:gd name="connsiteY225" fmla="*/ 1839575 h 5769980"/>
                  <a:gd name="connsiteX226" fmla="*/ 5898068 w 7638621"/>
                  <a:gd name="connsiteY226" fmla="*/ 1802105 h 5769980"/>
                  <a:gd name="connsiteX227" fmla="*/ 5934215 w 7638621"/>
                  <a:gd name="connsiteY227" fmla="*/ 1727164 h 5769980"/>
                  <a:gd name="connsiteX228" fmla="*/ 5949443 w 7638621"/>
                  <a:gd name="connsiteY228" fmla="*/ 1690529 h 5769980"/>
                  <a:gd name="connsiteX229" fmla="*/ 5962831 w 7638621"/>
                  <a:gd name="connsiteY229" fmla="*/ 1654731 h 5769980"/>
                  <a:gd name="connsiteX230" fmla="*/ 5975047 w 7638621"/>
                  <a:gd name="connsiteY230" fmla="*/ 1621275 h 5769980"/>
                  <a:gd name="connsiteX231" fmla="*/ 5985422 w 7638621"/>
                  <a:gd name="connsiteY231" fmla="*/ 1589158 h 5769980"/>
                  <a:gd name="connsiteX232" fmla="*/ 6011696 w 7638621"/>
                  <a:gd name="connsiteY232" fmla="*/ 1488790 h 5769980"/>
                  <a:gd name="connsiteX233" fmla="*/ 6018389 w 7638621"/>
                  <a:gd name="connsiteY233" fmla="*/ 1449814 h 5769980"/>
                  <a:gd name="connsiteX234" fmla="*/ 6024748 w 7638621"/>
                  <a:gd name="connsiteY234" fmla="*/ 1410670 h 5769980"/>
                  <a:gd name="connsiteX235" fmla="*/ 6031108 w 7638621"/>
                  <a:gd name="connsiteY235" fmla="*/ 1365672 h 5769980"/>
                  <a:gd name="connsiteX236" fmla="*/ 6035124 w 7638621"/>
                  <a:gd name="connsiteY236" fmla="*/ 1307124 h 5769980"/>
                  <a:gd name="connsiteX237" fmla="*/ 6037132 w 7638621"/>
                  <a:gd name="connsiteY237" fmla="*/ 1273668 h 5769980"/>
                  <a:gd name="connsiteX238" fmla="*/ 6037969 w 7638621"/>
                  <a:gd name="connsiteY238" fmla="*/ 1255936 h 5769980"/>
                  <a:gd name="connsiteX239" fmla="*/ 6037969 w 7638621"/>
                  <a:gd name="connsiteY239" fmla="*/ 1241216 h 5769980"/>
                  <a:gd name="connsiteX240" fmla="*/ 6037969 w 7638621"/>
                  <a:gd name="connsiteY240" fmla="*/ 1181999 h 5769980"/>
                  <a:gd name="connsiteX241" fmla="*/ 6039809 w 7638621"/>
                  <a:gd name="connsiteY241" fmla="*/ 1053026 h 5769980"/>
                  <a:gd name="connsiteX242" fmla="*/ 6043324 w 7638621"/>
                  <a:gd name="connsiteY242" fmla="*/ 811809 h 5769980"/>
                  <a:gd name="connsiteX243" fmla="*/ 6043324 w 7638621"/>
                  <a:gd name="connsiteY243" fmla="*/ 789226 h 5769980"/>
                  <a:gd name="connsiteX244" fmla="*/ 6044495 w 7638621"/>
                  <a:gd name="connsiteY244" fmla="*/ 774505 h 5769980"/>
                  <a:gd name="connsiteX245" fmla="*/ 6045834 w 7638621"/>
                  <a:gd name="connsiteY245" fmla="*/ 750751 h 5769980"/>
                  <a:gd name="connsiteX246" fmla="*/ 6046671 w 7638621"/>
                  <a:gd name="connsiteY246" fmla="*/ 735362 h 5769980"/>
                  <a:gd name="connsiteX247" fmla="*/ 6046671 w 7638621"/>
                  <a:gd name="connsiteY247" fmla="*/ 729841 h 5769980"/>
                  <a:gd name="connsiteX248" fmla="*/ 6050018 w 7638621"/>
                  <a:gd name="connsiteY248" fmla="*/ 709433 h 5769980"/>
                  <a:gd name="connsiteX249" fmla="*/ 6059891 w 7638621"/>
                  <a:gd name="connsiteY249" fmla="*/ 655737 h 5769980"/>
                  <a:gd name="connsiteX250" fmla="*/ 6068426 w 7638621"/>
                  <a:gd name="connsiteY250" fmla="*/ 620273 h 5769980"/>
                  <a:gd name="connsiteX251" fmla="*/ 6081646 w 7638621"/>
                  <a:gd name="connsiteY251" fmla="*/ 581799 h 5769980"/>
                  <a:gd name="connsiteX252" fmla="*/ 6088842 w 7638621"/>
                  <a:gd name="connsiteY252" fmla="*/ 561558 h 5769980"/>
                  <a:gd name="connsiteX253" fmla="*/ 6098045 w 7638621"/>
                  <a:gd name="connsiteY253" fmla="*/ 541485 h 5769980"/>
                  <a:gd name="connsiteX254" fmla="*/ 6117458 w 7638621"/>
                  <a:gd name="connsiteY254" fmla="*/ 501003 h 5769980"/>
                  <a:gd name="connsiteX255" fmla="*/ 6215187 w 7638621"/>
                  <a:gd name="connsiteY255" fmla="*/ 366844 h 5769980"/>
                  <a:gd name="connsiteX256" fmla="*/ 6236774 w 7638621"/>
                  <a:gd name="connsiteY256" fmla="*/ 344596 h 5769980"/>
                  <a:gd name="connsiteX257" fmla="*/ 6245644 w 7638621"/>
                  <a:gd name="connsiteY257" fmla="*/ 335229 h 5769980"/>
                  <a:gd name="connsiteX258" fmla="*/ 6254011 w 7638621"/>
                  <a:gd name="connsiteY258" fmla="*/ 328036 h 5769980"/>
                  <a:gd name="connsiteX259" fmla="*/ 6269741 w 7638621"/>
                  <a:gd name="connsiteY259" fmla="*/ 314486 h 5769980"/>
                  <a:gd name="connsiteX260" fmla="*/ 6285304 w 7638621"/>
                  <a:gd name="connsiteY260" fmla="*/ 300769 h 5769980"/>
                  <a:gd name="connsiteX261" fmla="*/ 6329316 w 7638621"/>
                  <a:gd name="connsiteY261" fmla="*/ 268317 h 5769980"/>
                  <a:gd name="connsiteX262" fmla="*/ 6477249 w 7638621"/>
                  <a:gd name="connsiteY262" fmla="*/ 194714 h 5769980"/>
                  <a:gd name="connsiteX263" fmla="*/ 6487792 w 7638621"/>
                  <a:gd name="connsiteY263" fmla="*/ 190532 h 5769980"/>
                  <a:gd name="connsiteX264" fmla="*/ 6498669 w 7638621"/>
                  <a:gd name="connsiteY264" fmla="*/ 187688 h 5769980"/>
                  <a:gd name="connsiteX265" fmla="*/ 6520424 w 7638621"/>
                  <a:gd name="connsiteY265" fmla="*/ 181666 h 5769980"/>
                  <a:gd name="connsiteX266" fmla="*/ 6541509 w 7638621"/>
                  <a:gd name="connsiteY266" fmla="*/ 175644 h 5769980"/>
                  <a:gd name="connsiteX267" fmla="*/ 6562762 w 7638621"/>
                  <a:gd name="connsiteY267" fmla="*/ 171629 h 5769980"/>
                  <a:gd name="connsiteX268" fmla="*/ 6603260 w 7638621"/>
                  <a:gd name="connsiteY268" fmla="*/ 164101 h 5769980"/>
                  <a:gd name="connsiteX269" fmla="*/ 6655806 w 7638621"/>
                  <a:gd name="connsiteY269" fmla="*/ 157076 h 5769980"/>
                  <a:gd name="connsiteX270" fmla="*/ 6764580 w 7638621"/>
                  <a:gd name="connsiteY270" fmla="*/ 142522 h 5769980"/>
                  <a:gd name="connsiteX271" fmla="*/ 7461069 w 7638621"/>
                  <a:gd name="connsiteY271" fmla="*/ 49013 h 5769980"/>
                  <a:gd name="connsiteX272" fmla="*/ 7638622 w 7638621"/>
                  <a:gd name="connsiteY272" fmla="*/ 25259 h 5769980"/>
                  <a:gd name="connsiteX273" fmla="*/ 7638622 w 7638621"/>
                  <a:gd name="connsiteY273" fmla="*/ 0 h 5769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</a:cxnLst>
                <a:rect l="l" t="t" r="r" b="b"/>
                <a:pathLst>
                  <a:path w="7638621" h="5769980">
                    <a:moveTo>
                      <a:pt x="7457890" y="24423"/>
                    </a:moveTo>
                    <a:lnTo>
                      <a:pt x="6762070" y="117932"/>
                    </a:lnTo>
                    <a:lnTo>
                      <a:pt x="6653295" y="132486"/>
                    </a:lnTo>
                    <a:lnTo>
                      <a:pt x="6600582" y="139511"/>
                    </a:lnTo>
                    <a:lnTo>
                      <a:pt x="6558746" y="147373"/>
                    </a:lnTo>
                    <a:cubicBezTo>
                      <a:pt x="6551550" y="148879"/>
                      <a:pt x="6544019" y="149548"/>
                      <a:pt x="6536824" y="151388"/>
                    </a:cubicBezTo>
                    <a:lnTo>
                      <a:pt x="6514734" y="157745"/>
                    </a:lnTo>
                    <a:lnTo>
                      <a:pt x="6492310" y="163934"/>
                    </a:lnTo>
                    <a:lnTo>
                      <a:pt x="6480931" y="166945"/>
                    </a:lnTo>
                    <a:lnTo>
                      <a:pt x="6470053" y="171294"/>
                    </a:lnTo>
                    <a:cubicBezTo>
                      <a:pt x="6415850" y="190123"/>
                      <a:pt x="6364274" y="215814"/>
                      <a:pt x="6316598" y="247741"/>
                    </a:cubicBezTo>
                    <a:cubicBezTo>
                      <a:pt x="6297855" y="261960"/>
                      <a:pt x="6281455" y="272499"/>
                      <a:pt x="6270912" y="281197"/>
                    </a:cubicBezTo>
                    <a:lnTo>
                      <a:pt x="6254178" y="295416"/>
                    </a:lnTo>
                    <a:lnTo>
                      <a:pt x="6237443" y="309468"/>
                    </a:lnTo>
                    <a:cubicBezTo>
                      <a:pt x="6234933" y="311642"/>
                      <a:pt x="6231921" y="313984"/>
                      <a:pt x="6228909" y="316828"/>
                    </a:cubicBezTo>
                    <a:lnTo>
                      <a:pt x="6219705" y="326530"/>
                    </a:lnTo>
                    <a:lnTo>
                      <a:pt x="6198452" y="350117"/>
                    </a:lnTo>
                    <a:cubicBezTo>
                      <a:pt x="6159478" y="392402"/>
                      <a:pt x="6126176" y="439581"/>
                      <a:pt x="6099384" y="490464"/>
                    </a:cubicBezTo>
                    <a:cubicBezTo>
                      <a:pt x="6091753" y="504049"/>
                      <a:pt x="6085043" y="518132"/>
                      <a:pt x="6079303" y="532619"/>
                    </a:cubicBezTo>
                    <a:lnTo>
                      <a:pt x="6069764" y="553361"/>
                    </a:lnTo>
                    <a:cubicBezTo>
                      <a:pt x="6066585" y="560220"/>
                      <a:pt x="6064911" y="567580"/>
                      <a:pt x="6062401" y="574439"/>
                    </a:cubicBezTo>
                    <a:cubicBezTo>
                      <a:pt x="6057548" y="588323"/>
                      <a:pt x="6053030" y="601705"/>
                      <a:pt x="6048679" y="614419"/>
                    </a:cubicBezTo>
                    <a:cubicBezTo>
                      <a:pt x="6044328" y="627132"/>
                      <a:pt x="6042487" y="639845"/>
                      <a:pt x="6039809" y="651220"/>
                    </a:cubicBezTo>
                    <a:cubicBezTo>
                      <a:pt x="6035040" y="669521"/>
                      <a:pt x="6031576" y="688135"/>
                      <a:pt x="6029434" y="706924"/>
                    </a:cubicBezTo>
                    <a:cubicBezTo>
                      <a:pt x="6027258" y="720474"/>
                      <a:pt x="6025920" y="728169"/>
                      <a:pt x="6025920" y="728169"/>
                    </a:cubicBezTo>
                    <a:cubicBezTo>
                      <a:pt x="6025803" y="730007"/>
                      <a:pt x="6025803" y="731851"/>
                      <a:pt x="6025920" y="733689"/>
                    </a:cubicBezTo>
                    <a:cubicBezTo>
                      <a:pt x="6025920" y="737369"/>
                      <a:pt x="6025920" y="742722"/>
                      <a:pt x="6025920" y="750417"/>
                    </a:cubicBezTo>
                    <a:cubicBezTo>
                      <a:pt x="6025920" y="758112"/>
                      <a:pt x="6024916" y="765472"/>
                      <a:pt x="6024414" y="775007"/>
                    </a:cubicBezTo>
                    <a:lnTo>
                      <a:pt x="6023242" y="790229"/>
                    </a:lnTo>
                    <a:cubicBezTo>
                      <a:pt x="6023242" y="796084"/>
                      <a:pt x="6023242" y="805117"/>
                      <a:pt x="6023242" y="812980"/>
                    </a:cubicBezTo>
                    <a:cubicBezTo>
                      <a:pt x="6022238" y="878888"/>
                      <a:pt x="6021067" y="966542"/>
                      <a:pt x="6019728" y="1054197"/>
                    </a:cubicBezTo>
                    <a:cubicBezTo>
                      <a:pt x="6019728" y="1098024"/>
                      <a:pt x="6018389" y="1142019"/>
                      <a:pt x="6017887" y="1183002"/>
                    </a:cubicBezTo>
                    <a:lnTo>
                      <a:pt x="6016883" y="1242387"/>
                    </a:lnTo>
                    <a:cubicBezTo>
                      <a:pt x="6016883" y="1247405"/>
                      <a:pt x="6016883" y="1250918"/>
                      <a:pt x="6016883" y="1257107"/>
                    </a:cubicBezTo>
                    <a:cubicBezTo>
                      <a:pt x="6016883" y="1263297"/>
                      <a:pt x="6016883" y="1268650"/>
                      <a:pt x="6016047" y="1273835"/>
                    </a:cubicBezTo>
                    <a:cubicBezTo>
                      <a:pt x="6016047" y="1285210"/>
                      <a:pt x="6014708" y="1296251"/>
                      <a:pt x="6014039" y="1307291"/>
                    </a:cubicBezTo>
                    <a:cubicBezTo>
                      <a:pt x="6012533" y="1328201"/>
                      <a:pt x="6011361" y="1347606"/>
                      <a:pt x="6010189" y="1364668"/>
                    </a:cubicBezTo>
                    <a:cubicBezTo>
                      <a:pt x="6009018" y="1381731"/>
                      <a:pt x="6005504" y="1396451"/>
                      <a:pt x="6003830" y="1408663"/>
                    </a:cubicBezTo>
                    <a:cubicBezTo>
                      <a:pt x="5999982" y="1433086"/>
                      <a:pt x="5997639" y="1446970"/>
                      <a:pt x="5997639" y="1446970"/>
                    </a:cubicBezTo>
                    <a:lnTo>
                      <a:pt x="5991112" y="1485277"/>
                    </a:lnTo>
                    <a:cubicBezTo>
                      <a:pt x="5985422" y="1509198"/>
                      <a:pt x="5976386" y="1543490"/>
                      <a:pt x="5965341" y="1584306"/>
                    </a:cubicBezTo>
                    <a:cubicBezTo>
                      <a:pt x="5962630" y="1594979"/>
                      <a:pt x="5959283" y="1605484"/>
                      <a:pt x="5955300" y="1615755"/>
                    </a:cubicBezTo>
                    <a:cubicBezTo>
                      <a:pt x="5951284" y="1626461"/>
                      <a:pt x="5947268" y="1637502"/>
                      <a:pt x="5943084" y="1649211"/>
                    </a:cubicBezTo>
                    <a:cubicBezTo>
                      <a:pt x="5938900" y="1660921"/>
                      <a:pt x="5934550" y="1672296"/>
                      <a:pt x="5930031" y="1684172"/>
                    </a:cubicBezTo>
                    <a:cubicBezTo>
                      <a:pt x="5925814" y="1696451"/>
                      <a:pt x="5920844" y="1708461"/>
                      <a:pt x="5915138" y="1720138"/>
                    </a:cubicBezTo>
                    <a:cubicBezTo>
                      <a:pt x="5903591" y="1743891"/>
                      <a:pt x="5891710" y="1768649"/>
                      <a:pt x="5879661" y="1793741"/>
                    </a:cubicBezTo>
                    <a:cubicBezTo>
                      <a:pt x="5873536" y="1806236"/>
                      <a:pt x="5866775" y="1818398"/>
                      <a:pt x="5859412" y="1830208"/>
                    </a:cubicBezTo>
                    <a:lnTo>
                      <a:pt x="5837657" y="1866507"/>
                    </a:lnTo>
                    <a:lnTo>
                      <a:pt x="5813559" y="1901469"/>
                    </a:lnTo>
                    <a:lnTo>
                      <a:pt x="5788960" y="1934925"/>
                    </a:lnTo>
                    <a:cubicBezTo>
                      <a:pt x="5772225" y="1957173"/>
                      <a:pt x="5756829" y="1979756"/>
                      <a:pt x="5739760" y="1999829"/>
                    </a:cubicBezTo>
                    <a:cubicBezTo>
                      <a:pt x="5708902" y="2036781"/>
                      <a:pt x="5675885" y="2071860"/>
                      <a:pt x="5640859" y="2104881"/>
                    </a:cubicBezTo>
                    <a:lnTo>
                      <a:pt x="5598521" y="2144192"/>
                    </a:lnTo>
                    <a:cubicBezTo>
                      <a:pt x="5585970" y="2155901"/>
                      <a:pt x="5573587" y="2164433"/>
                      <a:pt x="5564048" y="2172128"/>
                    </a:cubicBezTo>
                    <a:lnTo>
                      <a:pt x="5533424" y="2195881"/>
                    </a:lnTo>
                    <a:lnTo>
                      <a:pt x="5502633" y="2219468"/>
                    </a:lnTo>
                    <a:cubicBezTo>
                      <a:pt x="5481882" y="2232850"/>
                      <a:pt x="5452429" y="2251920"/>
                      <a:pt x="5416283" y="2274335"/>
                    </a:cubicBezTo>
                    <a:cubicBezTo>
                      <a:pt x="5326419" y="2326042"/>
                      <a:pt x="5230312" y="2366072"/>
                      <a:pt x="5130291" y="2393439"/>
                    </a:cubicBezTo>
                    <a:cubicBezTo>
                      <a:pt x="5116735" y="2397286"/>
                      <a:pt x="5103180" y="2401301"/>
                      <a:pt x="5089625" y="2404647"/>
                    </a:cubicBezTo>
                    <a:lnTo>
                      <a:pt x="5048291" y="2412676"/>
                    </a:lnTo>
                    <a:cubicBezTo>
                      <a:pt x="5021014" y="2417527"/>
                      <a:pt x="4994239" y="2423382"/>
                      <a:pt x="4967966" y="2426560"/>
                    </a:cubicBezTo>
                    <a:lnTo>
                      <a:pt x="4929309" y="2430073"/>
                    </a:lnTo>
                    <a:lnTo>
                      <a:pt x="4892159" y="2433418"/>
                    </a:lnTo>
                    <a:lnTo>
                      <a:pt x="4857518" y="2436095"/>
                    </a:lnTo>
                    <a:lnTo>
                      <a:pt x="4831747" y="2437099"/>
                    </a:lnTo>
                    <a:lnTo>
                      <a:pt x="4722136" y="2441448"/>
                    </a:lnTo>
                    <a:lnTo>
                      <a:pt x="4020627" y="2468380"/>
                    </a:lnTo>
                    <a:lnTo>
                      <a:pt x="3990505" y="2469551"/>
                    </a:lnTo>
                    <a:cubicBezTo>
                      <a:pt x="3975778" y="2470889"/>
                      <a:pt x="3957036" y="2472729"/>
                      <a:pt x="3933106" y="2474402"/>
                    </a:cubicBezTo>
                    <a:cubicBezTo>
                      <a:pt x="3876192" y="2481562"/>
                      <a:pt x="3820415" y="2495897"/>
                      <a:pt x="3767099" y="2517058"/>
                    </a:cubicBezTo>
                    <a:cubicBezTo>
                      <a:pt x="3752540" y="2522629"/>
                      <a:pt x="3738283" y="2528986"/>
                      <a:pt x="3724427" y="2536128"/>
                    </a:cubicBezTo>
                    <a:lnTo>
                      <a:pt x="3703676" y="2545830"/>
                    </a:lnTo>
                    <a:cubicBezTo>
                      <a:pt x="3696982" y="2549176"/>
                      <a:pt x="3690790" y="2553525"/>
                      <a:pt x="3684431" y="2557038"/>
                    </a:cubicBezTo>
                    <a:cubicBezTo>
                      <a:pt x="3671880" y="2564733"/>
                      <a:pt x="3659329" y="2571257"/>
                      <a:pt x="3647950" y="2578785"/>
                    </a:cubicBezTo>
                    <a:lnTo>
                      <a:pt x="3617158" y="2600866"/>
                    </a:lnTo>
                    <a:lnTo>
                      <a:pt x="3603436" y="2610568"/>
                    </a:lnTo>
                    <a:lnTo>
                      <a:pt x="3591889" y="2620604"/>
                    </a:lnTo>
                    <a:lnTo>
                      <a:pt x="3572979" y="2637332"/>
                    </a:lnTo>
                    <a:lnTo>
                      <a:pt x="3560763" y="2647537"/>
                    </a:lnTo>
                    <a:cubicBezTo>
                      <a:pt x="3559257" y="2648624"/>
                      <a:pt x="3557902" y="2649929"/>
                      <a:pt x="3556747" y="2651384"/>
                    </a:cubicBezTo>
                    <a:lnTo>
                      <a:pt x="3541686" y="2666941"/>
                    </a:lnTo>
                    <a:cubicBezTo>
                      <a:pt x="3527980" y="2680006"/>
                      <a:pt x="3515179" y="2693973"/>
                      <a:pt x="3503364" y="2708761"/>
                    </a:cubicBezTo>
                    <a:cubicBezTo>
                      <a:pt x="3466113" y="2752454"/>
                      <a:pt x="3434970" y="2801033"/>
                      <a:pt x="3410822" y="2853123"/>
                    </a:cubicBezTo>
                    <a:cubicBezTo>
                      <a:pt x="3404798" y="2867510"/>
                      <a:pt x="3396933" y="2881226"/>
                      <a:pt x="3392080" y="2895780"/>
                    </a:cubicBezTo>
                    <a:cubicBezTo>
                      <a:pt x="3387227" y="2910333"/>
                      <a:pt x="3382039" y="2924719"/>
                      <a:pt x="3377019" y="2938436"/>
                    </a:cubicBezTo>
                    <a:cubicBezTo>
                      <a:pt x="3371998" y="2952153"/>
                      <a:pt x="3369990" y="2966372"/>
                      <a:pt x="3366308" y="2979252"/>
                    </a:cubicBezTo>
                    <a:cubicBezTo>
                      <a:pt x="3362661" y="2991414"/>
                      <a:pt x="3359916" y="3003826"/>
                      <a:pt x="3358109" y="3016388"/>
                    </a:cubicBezTo>
                    <a:cubicBezTo>
                      <a:pt x="3356268" y="3027931"/>
                      <a:pt x="3354594" y="3038637"/>
                      <a:pt x="3353256" y="3048004"/>
                    </a:cubicBezTo>
                    <a:cubicBezTo>
                      <a:pt x="3352419" y="3052856"/>
                      <a:pt x="3351582" y="3057205"/>
                      <a:pt x="3350913" y="3061220"/>
                    </a:cubicBezTo>
                    <a:cubicBezTo>
                      <a:pt x="3350243" y="3065234"/>
                      <a:pt x="3350913" y="3065736"/>
                      <a:pt x="3349909" y="3068580"/>
                    </a:cubicBezTo>
                    <a:lnTo>
                      <a:pt x="3349909" y="3076107"/>
                    </a:lnTo>
                    <a:lnTo>
                      <a:pt x="3346562" y="3106050"/>
                    </a:lnTo>
                    <a:lnTo>
                      <a:pt x="3307738" y="3455498"/>
                    </a:lnTo>
                    <a:cubicBezTo>
                      <a:pt x="3295371" y="3558274"/>
                      <a:pt x="3270353" y="3659127"/>
                      <a:pt x="3233269" y="3755765"/>
                    </a:cubicBezTo>
                    <a:cubicBezTo>
                      <a:pt x="3216535" y="3794741"/>
                      <a:pt x="3204152" y="3827862"/>
                      <a:pt x="3192103" y="3849442"/>
                    </a:cubicBezTo>
                    <a:lnTo>
                      <a:pt x="3174197" y="3883901"/>
                    </a:lnTo>
                    <a:cubicBezTo>
                      <a:pt x="3174197" y="3883901"/>
                      <a:pt x="3168005" y="3896447"/>
                      <a:pt x="3155956" y="3917357"/>
                    </a:cubicBezTo>
                    <a:cubicBezTo>
                      <a:pt x="3143907" y="3938267"/>
                      <a:pt x="3124997" y="3968712"/>
                      <a:pt x="3101234" y="4003674"/>
                    </a:cubicBezTo>
                    <a:cubicBezTo>
                      <a:pt x="3041844" y="4088418"/>
                      <a:pt x="2972078" y="4165400"/>
                      <a:pt x="2893559" y="4232847"/>
                    </a:cubicBezTo>
                    <a:cubicBezTo>
                      <a:pt x="2851087" y="4268578"/>
                      <a:pt x="2806306" y="4301498"/>
                      <a:pt x="2759516" y="4331375"/>
                    </a:cubicBezTo>
                    <a:lnTo>
                      <a:pt x="2693917" y="4370351"/>
                    </a:lnTo>
                    <a:cubicBezTo>
                      <a:pt x="2672999" y="4382562"/>
                      <a:pt x="2651914" y="4391930"/>
                      <a:pt x="2633004" y="4401465"/>
                    </a:cubicBezTo>
                    <a:cubicBezTo>
                      <a:pt x="2602446" y="4416554"/>
                      <a:pt x="2571103" y="4430020"/>
                      <a:pt x="2539123" y="4441779"/>
                    </a:cubicBezTo>
                    <a:lnTo>
                      <a:pt x="2512348" y="4452151"/>
                    </a:lnTo>
                    <a:cubicBezTo>
                      <a:pt x="2506156" y="4454660"/>
                      <a:pt x="2502809" y="4455663"/>
                      <a:pt x="2502809" y="4455663"/>
                    </a:cubicBezTo>
                    <a:lnTo>
                      <a:pt x="2465826" y="4467038"/>
                    </a:lnTo>
                    <a:cubicBezTo>
                      <a:pt x="2433378" y="4477493"/>
                      <a:pt x="2400361" y="4486092"/>
                      <a:pt x="2366925" y="4492799"/>
                    </a:cubicBezTo>
                    <a:lnTo>
                      <a:pt x="2334628" y="4499658"/>
                    </a:lnTo>
                    <a:lnTo>
                      <a:pt x="2317893" y="4503171"/>
                    </a:lnTo>
                    <a:cubicBezTo>
                      <a:pt x="2311702" y="4504509"/>
                      <a:pt x="2308354" y="4504844"/>
                      <a:pt x="2303334" y="4505847"/>
                    </a:cubicBezTo>
                    <a:lnTo>
                      <a:pt x="2244931" y="4515717"/>
                    </a:lnTo>
                    <a:lnTo>
                      <a:pt x="2117749" y="4537463"/>
                    </a:lnTo>
                    <a:lnTo>
                      <a:pt x="1771847" y="4596346"/>
                    </a:lnTo>
                    <a:lnTo>
                      <a:pt x="1079709" y="4714278"/>
                    </a:lnTo>
                    <a:lnTo>
                      <a:pt x="733640" y="4773160"/>
                    </a:lnTo>
                    <a:lnTo>
                      <a:pt x="669045" y="4784201"/>
                    </a:lnTo>
                    <a:lnTo>
                      <a:pt x="637584" y="4789554"/>
                    </a:lnTo>
                    <a:lnTo>
                      <a:pt x="615829" y="4794405"/>
                    </a:lnTo>
                    <a:cubicBezTo>
                      <a:pt x="589613" y="4799792"/>
                      <a:pt x="563694" y="4806550"/>
                      <a:pt x="538181" y="4814646"/>
                    </a:cubicBezTo>
                    <a:cubicBezTo>
                      <a:pt x="516426" y="4823512"/>
                      <a:pt x="497516" y="4829032"/>
                      <a:pt x="485300" y="4835221"/>
                    </a:cubicBezTo>
                    <a:lnTo>
                      <a:pt x="465721" y="4844254"/>
                    </a:lnTo>
                    <a:lnTo>
                      <a:pt x="446141" y="4853288"/>
                    </a:lnTo>
                    <a:cubicBezTo>
                      <a:pt x="434595" y="4860480"/>
                      <a:pt x="416856" y="4869012"/>
                      <a:pt x="396942" y="4881558"/>
                    </a:cubicBezTo>
                    <a:cubicBezTo>
                      <a:pt x="348151" y="4911986"/>
                      <a:pt x="303540" y="4948654"/>
                      <a:pt x="264238" y="4990624"/>
                    </a:cubicBezTo>
                    <a:cubicBezTo>
                      <a:pt x="225161" y="5032645"/>
                      <a:pt x="191434" y="5079333"/>
                      <a:pt x="163831" y="5129634"/>
                    </a:cubicBezTo>
                    <a:cubicBezTo>
                      <a:pt x="153455" y="5150711"/>
                      <a:pt x="143582" y="5167606"/>
                      <a:pt x="139064" y="5180654"/>
                    </a:cubicBezTo>
                    <a:lnTo>
                      <a:pt x="130194" y="5201229"/>
                    </a:lnTo>
                    <a:lnTo>
                      <a:pt x="127851" y="5206415"/>
                    </a:lnTo>
                    <a:cubicBezTo>
                      <a:pt x="125634" y="5211232"/>
                      <a:pt x="123788" y="5216201"/>
                      <a:pt x="122329" y="5221303"/>
                    </a:cubicBezTo>
                    <a:lnTo>
                      <a:pt x="114631" y="5244722"/>
                    </a:lnTo>
                    <a:cubicBezTo>
                      <a:pt x="110913" y="5254775"/>
                      <a:pt x="107839" y="5265063"/>
                      <a:pt x="105427" y="5275501"/>
                    </a:cubicBezTo>
                    <a:cubicBezTo>
                      <a:pt x="102582" y="5287044"/>
                      <a:pt x="99403" y="5299590"/>
                      <a:pt x="96056" y="5312805"/>
                    </a:cubicBezTo>
                    <a:cubicBezTo>
                      <a:pt x="92207" y="5331205"/>
                      <a:pt x="88023" y="5350777"/>
                      <a:pt x="83840" y="5370851"/>
                    </a:cubicBezTo>
                    <a:cubicBezTo>
                      <a:pt x="75473" y="5410998"/>
                      <a:pt x="67105" y="5454491"/>
                      <a:pt x="57399" y="5496980"/>
                    </a:cubicBezTo>
                    <a:lnTo>
                      <a:pt x="0" y="5769980"/>
                    </a:lnTo>
                    <a:lnTo>
                      <a:pt x="24600" y="5769980"/>
                    </a:lnTo>
                    <a:lnTo>
                      <a:pt x="80995" y="5502333"/>
                    </a:lnTo>
                    <a:cubicBezTo>
                      <a:pt x="90032" y="5459509"/>
                      <a:pt x="99068" y="5416518"/>
                      <a:pt x="107435" y="5376371"/>
                    </a:cubicBezTo>
                    <a:cubicBezTo>
                      <a:pt x="111619" y="5356130"/>
                      <a:pt x="115803" y="5336726"/>
                      <a:pt x="119652" y="5318325"/>
                    </a:cubicBezTo>
                    <a:cubicBezTo>
                      <a:pt x="122831" y="5305445"/>
                      <a:pt x="126011" y="5293401"/>
                      <a:pt x="128856" y="5282193"/>
                    </a:cubicBezTo>
                    <a:cubicBezTo>
                      <a:pt x="131051" y="5272123"/>
                      <a:pt x="133960" y="5262236"/>
                      <a:pt x="137557" y="5252584"/>
                    </a:cubicBezTo>
                    <a:lnTo>
                      <a:pt x="145088" y="5230001"/>
                    </a:lnTo>
                    <a:cubicBezTo>
                      <a:pt x="146442" y="5225050"/>
                      <a:pt x="148234" y="5220249"/>
                      <a:pt x="150443" y="5215615"/>
                    </a:cubicBezTo>
                    <a:lnTo>
                      <a:pt x="152451" y="5210764"/>
                    </a:lnTo>
                    <a:cubicBezTo>
                      <a:pt x="152451" y="5210764"/>
                      <a:pt x="155463" y="5203738"/>
                      <a:pt x="160484" y="5191527"/>
                    </a:cubicBezTo>
                    <a:cubicBezTo>
                      <a:pt x="165504" y="5179316"/>
                      <a:pt x="174373" y="5162755"/>
                      <a:pt x="184414" y="5142514"/>
                    </a:cubicBezTo>
                    <a:cubicBezTo>
                      <a:pt x="211089" y="5094053"/>
                      <a:pt x="243693" y="5049105"/>
                      <a:pt x="281474" y="5008690"/>
                    </a:cubicBezTo>
                    <a:cubicBezTo>
                      <a:pt x="319358" y="4968175"/>
                      <a:pt x="362399" y="4932795"/>
                      <a:pt x="409493" y="4903472"/>
                    </a:cubicBezTo>
                    <a:cubicBezTo>
                      <a:pt x="428570" y="4891260"/>
                      <a:pt x="445639" y="4883230"/>
                      <a:pt x="456851" y="4876205"/>
                    </a:cubicBezTo>
                    <a:lnTo>
                      <a:pt x="475259" y="4866670"/>
                    </a:lnTo>
                    <a:lnTo>
                      <a:pt x="494002" y="4857804"/>
                    </a:lnTo>
                    <a:cubicBezTo>
                      <a:pt x="505883" y="4851949"/>
                      <a:pt x="523957" y="4846596"/>
                      <a:pt x="544205" y="4838065"/>
                    </a:cubicBezTo>
                    <a:cubicBezTo>
                      <a:pt x="568837" y="4830236"/>
                      <a:pt x="593862" y="4823712"/>
                      <a:pt x="619176" y="4818493"/>
                    </a:cubicBezTo>
                    <a:lnTo>
                      <a:pt x="640261" y="4813809"/>
                    </a:lnTo>
                    <a:lnTo>
                      <a:pt x="671555" y="4808456"/>
                    </a:lnTo>
                    <a:lnTo>
                      <a:pt x="736150" y="4797583"/>
                    </a:lnTo>
                    <a:lnTo>
                      <a:pt x="1082219" y="4738533"/>
                    </a:lnTo>
                    <a:lnTo>
                      <a:pt x="1774357" y="4620601"/>
                    </a:lnTo>
                    <a:lnTo>
                      <a:pt x="2120426" y="4561719"/>
                    </a:lnTo>
                    <a:lnTo>
                      <a:pt x="2247441" y="4539972"/>
                    </a:lnTo>
                    <a:lnTo>
                      <a:pt x="2305844" y="4530103"/>
                    </a:lnTo>
                    <a:cubicBezTo>
                      <a:pt x="2311032" y="4529099"/>
                      <a:pt x="2314212" y="4528764"/>
                      <a:pt x="2320571" y="4527426"/>
                    </a:cubicBezTo>
                    <a:lnTo>
                      <a:pt x="2337305" y="4523914"/>
                    </a:lnTo>
                    <a:lnTo>
                      <a:pt x="2370774" y="4516888"/>
                    </a:lnTo>
                    <a:cubicBezTo>
                      <a:pt x="2404695" y="4509996"/>
                      <a:pt x="2438231" y="4501230"/>
                      <a:pt x="2471181" y="4490625"/>
                    </a:cubicBezTo>
                    <a:lnTo>
                      <a:pt x="2509001" y="4478915"/>
                    </a:lnTo>
                    <a:cubicBezTo>
                      <a:pt x="2509001" y="4478915"/>
                      <a:pt x="2512515" y="4477912"/>
                      <a:pt x="2518707" y="4475402"/>
                    </a:cubicBezTo>
                    <a:lnTo>
                      <a:pt x="2545984" y="4464864"/>
                    </a:lnTo>
                    <a:cubicBezTo>
                      <a:pt x="2578650" y="4452836"/>
                      <a:pt x="2610646" y="4439103"/>
                      <a:pt x="2641873" y="4423713"/>
                    </a:cubicBezTo>
                    <a:cubicBezTo>
                      <a:pt x="2661117" y="4413843"/>
                      <a:pt x="2682705" y="4404476"/>
                      <a:pt x="2703958" y="4391930"/>
                    </a:cubicBezTo>
                    <a:lnTo>
                      <a:pt x="2770896" y="4352285"/>
                    </a:lnTo>
                    <a:cubicBezTo>
                      <a:pt x="2818154" y="4321789"/>
                      <a:pt x="2863370" y="4288267"/>
                      <a:pt x="2906278" y="4251917"/>
                    </a:cubicBezTo>
                    <a:cubicBezTo>
                      <a:pt x="2986486" y="4183081"/>
                      <a:pt x="3057658" y="4104393"/>
                      <a:pt x="3118136" y="4017725"/>
                    </a:cubicBezTo>
                    <a:cubicBezTo>
                      <a:pt x="3142401" y="3982094"/>
                      <a:pt x="3160642" y="3950813"/>
                      <a:pt x="3174029" y="3929736"/>
                    </a:cubicBezTo>
                    <a:cubicBezTo>
                      <a:pt x="3187417" y="3908659"/>
                      <a:pt x="3192605" y="3894774"/>
                      <a:pt x="3192605" y="3894774"/>
                    </a:cubicBezTo>
                    <a:cubicBezTo>
                      <a:pt x="3192605" y="3894774"/>
                      <a:pt x="3199298" y="3882061"/>
                      <a:pt x="3210845" y="3859645"/>
                    </a:cubicBezTo>
                    <a:cubicBezTo>
                      <a:pt x="3222392" y="3837230"/>
                      <a:pt x="3235947" y="3803941"/>
                      <a:pt x="3252849" y="3764129"/>
                    </a:cubicBezTo>
                    <a:cubicBezTo>
                      <a:pt x="3290769" y="3665568"/>
                      <a:pt x="3316289" y="3562691"/>
                      <a:pt x="3328823" y="3457840"/>
                    </a:cubicBezTo>
                    <a:cubicBezTo>
                      <a:pt x="3348403" y="3283200"/>
                      <a:pt x="3367815" y="3108392"/>
                      <a:pt x="3367815" y="3108392"/>
                    </a:cubicBezTo>
                    <a:cubicBezTo>
                      <a:pt x="3367815" y="3108392"/>
                      <a:pt x="3368986" y="3097519"/>
                      <a:pt x="3371162" y="3078449"/>
                    </a:cubicBezTo>
                    <a:cubicBezTo>
                      <a:pt x="3371162" y="3075940"/>
                      <a:pt x="3371162" y="3073431"/>
                      <a:pt x="3371162" y="3070922"/>
                    </a:cubicBezTo>
                    <a:cubicBezTo>
                      <a:pt x="3371295" y="3068513"/>
                      <a:pt x="3371563" y="3066104"/>
                      <a:pt x="3371998" y="3063729"/>
                    </a:cubicBezTo>
                    <a:cubicBezTo>
                      <a:pt x="3371998" y="3059714"/>
                      <a:pt x="3373504" y="3055532"/>
                      <a:pt x="3374174" y="3051015"/>
                    </a:cubicBezTo>
                    <a:cubicBezTo>
                      <a:pt x="3375680" y="3041815"/>
                      <a:pt x="3377353" y="3031611"/>
                      <a:pt x="3379027" y="3020403"/>
                    </a:cubicBezTo>
                    <a:cubicBezTo>
                      <a:pt x="3380717" y="3008275"/>
                      <a:pt x="3383344" y="2996315"/>
                      <a:pt x="3386892" y="2984605"/>
                    </a:cubicBezTo>
                    <a:cubicBezTo>
                      <a:pt x="3390406" y="2972227"/>
                      <a:pt x="3392582" y="2958510"/>
                      <a:pt x="3397267" y="2945295"/>
                    </a:cubicBezTo>
                    <a:cubicBezTo>
                      <a:pt x="3401953" y="2932080"/>
                      <a:pt x="3406973" y="2918195"/>
                      <a:pt x="3411659" y="2904144"/>
                    </a:cubicBezTo>
                    <a:cubicBezTo>
                      <a:pt x="3416345" y="2890092"/>
                      <a:pt x="3424043" y="2877044"/>
                      <a:pt x="3429732" y="2862993"/>
                    </a:cubicBezTo>
                    <a:cubicBezTo>
                      <a:pt x="3453010" y="2812792"/>
                      <a:pt x="3483082" y="2766004"/>
                      <a:pt x="3519094" y="2723983"/>
                    </a:cubicBezTo>
                    <a:cubicBezTo>
                      <a:pt x="3530407" y="2709597"/>
                      <a:pt x="3542774" y="2696064"/>
                      <a:pt x="3556078" y="2683502"/>
                    </a:cubicBezTo>
                    <a:cubicBezTo>
                      <a:pt x="3565114" y="2673967"/>
                      <a:pt x="3570469" y="2668614"/>
                      <a:pt x="3570469" y="2668614"/>
                    </a:cubicBezTo>
                    <a:cubicBezTo>
                      <a:pt x="3571641" y="2667225"/>
                      <a:pt x="3572929" y="2665937"/>
                      <a:pt x="3574318" y="2664766"/>
                    </a:cubicBezTo>
                    <a:lnTo>
                      <a:pt x="3586200" y="2655064"/>
                    </a:lnTo>
                    <a:lnTo>
                      <a:pt x="3604273" y="2639507"/>
                    </a:lnTo>
                    <a:lnTo>
                      <a:pt x="3615318" y="2629805"/>
                    </a:lnTo>
                    <a:lnTo>
                      <a:pt x="3628705" y="2620604"/>
                    </a:lnTo>
                    <a:lnTo>
                      <a:pt x="3658493" y="2599193"/>
                    </a:lnTo>
                    <a:cubicBezTo>
                      <a:pt x="3669202" y="2592000"/>
                      <a:pt x="3681419" y="2585810"/>
                      <a:pt x="3693468" y="2578450"/>
                    </a:cubicBezTo>
                    <a:cubicBezTo>
                      <a:pt x="3699659" y="2574937"/>
                      <a:pt x="3705684" y="2570755"/>
                      <a:pt x="3712043" y="2567410"/>
                    </a:cubicBezTo>
                    <a:lnTo>
                      <a:pt x="3732124" y="2558209"/>
                    </a:lnTo>
                    <a:cubicBezTo>
                      <a:pt x="3745378" y="2551200"/>
                      <a:pt x="3759067" y="2545044"/>
                      <a:pt x="3773124" y="2539808"/>
                    </a:cubicBezTo>
                    <a:cubicBezTo>
                      <a:pt x="3824566" y="2519417"/>
                      <a:pt x="3878367" y="2505600"/>
                      <a:pt x="3933273" y="2498658"/>
                    </a:cubicBezTo>
                    <a:cubicBezTo>
                      <a:pt x="3956199" y="2497152"/>
                      <a:pt x="3974105" y="2495312"/>
                      <a:pt x="3988497" y="2493974"/>
                    </a:cubicBezTo>
                    <a:lnTo>
                      <a:pt x="4018786" y="2492803"/>
                    </a:lnTo>
                    <a:lnTo>
                      <a:pt x="4720296" y="2465871"/>
                    </a:lnTo>
                    <a:lnTo>
                      <a:pt x="4829906" y="2461522"/>
                    </a:lnTo>
                    <a:lnTo>
                      <a:pt x="4855510" y="2460518"/>
                    </a:lnTo>
                    <a:lnTo>
                      <a:pt x="4893163" y="2457841"/>
                    </a:lnTo>
                    <a:lnTo>
                      <a:pt x="4970476" y="2450816"/>
                    </a:lnTo>
                    <a:cubicBezTo>
                      <a:pt x="4997251" y="2447637"/>
                      <a:pt x="5024529" y="2441615"/>
                      <a:pt x="5052475" y="2436597"/>
                    </a:cubicBezTo>
                    <a:lnTo>
                      <a:pt x="5094479" y="2428567"/>
                    </a:lnTo>
                    <a:cubicBezTo>
                      <a:pt x="5108368" y="2424887"/>
                      <a:pt x="5122090" y="2420872"/>
                      <a:pt x="5135980" y="2417025"/>
                    </a:cubicBezTo>
                    <a:cubicBezTo>
                      <a:pt x="5163592" y="2408829"/>
                      <a:pt x="5191706" y="2401635"/>
                      <a:pt x="5218314" y="2391933"/>
                    </a:cubicBezTo>
                    <a:lnTo>
                      <a:pt x="5295794" y="2361488"/>
                    </a:lnTo>
                    <a:cubicBezTo>
                      <a:pt x="5319791" y="2351569"/>
                      <a:pt x="5343253" y="2340411"/>
                      <a:pt x="5366079" y="2328032"/>
                    </a:cubicBezTo>
                    <a:cubicBezTo>
                      <a:pt x="5388002" y="2316657"/>
                      <a:pt x="5409254" y="2306621"/>
                      <a:pt x="5427662" y="2294576"/>
                    </a:cubicBezTo>
                    <a:cubicBezTo>
                      <a:pt x="5464311" y="2271826"/>
                      <a:pt x="5494600" y="2252422"/>
                      <a:pt x="5515686" y="2238705"/>
                    </a:cubicBezTo>
                    <a:lnTo>
                      <a:pt x="5547314" y="2214784"/>
                    </a:lnTo>
                    <a:lnTo>
                      <a:pt x="5578440" y="2190528"/>
                    </a:lnTo>
                    <a:cubicBezTo>
                      <a:pt x="5588146" y="2182499"/>
                      <a:pt x="5600864" y="2173800"/>
                      <a:pt x="5613750" y="2161923"/>
                    </a:cubicBezTo>
                    <a:cubicBezTo>
                      <a:pt x="5626635" y="2150047"/>
                      <a:pt x="5641027" y="2136497"/>
                      <a:pt x="5656925" y="2121944"/>
                    </a:cubicBezTo>
                    <a:cubicBezTo>
                      <a:pt x="5692452" y="2088170"/>
                      <a:pt x="5725971" y="2052372"/>
                      <a:pt x="5757332" y="2014717"/>
                    </a:cubicBezTo>
                    <a:cubicBezTo>
                      <a:pt x="5774903" y="1994309"/>
                      <a:pt x="5790801" y="1971225"/>
                      <a:pt x="5807535" y="1947805"/>
                    </a:cubicBezTo>
                    <a:lnTo>
                      <a:pt x="5832637" y="1913346"/>
                    </a:lnTo>
                    <a:lnTo>
                      <a:pt x="5855228" y="1876544"/>
                    </a:lnTo>
                    <a:lnTo>
                      <a:pt x="5877318" y="1839575"/>
                    </a:lnTo>
                    <a:cubicBezTo>
                      <a:pt x="5884882" y="1827448"/>
                      <a:pt x="5891810" y="1814952"/>
                      <a:pt x="5898068" y="1802105"/>
                    </a:cubicBezTo>
                    <a:cubicBezTo>
                      <a:pt x="5910452" y="1776678"/>
                      <a:pt x="5922501" y="1751921"/>
                      <a:pt x="5934215" y="1727164"/>
                    </a:cubicBezTo>
                    <a:cubicBezTo>
                      <a:pt x="5939955" y="1715236"/>
                      <a:pt x="5945042" y="1703008"/>
                      <a:pt x="5949443" y="1690529"/>
                    </a:cubicBezTo>
                    <a:lnTo>
                      <a:pt x="5962831" y="1654731"/>
                    </a:lnTo>
                    <a:cubicBezTo>
                      <a:pt x="5967015" y="1643189"/>
                      <a:pt x="5971198" y="1631814"/>
                      <a:pt x="5975047" y="1621275"/>
                    </a:cubicBezTo>
                    <a:cubicBezTo>
                      <a:pt x="5979181" y="1610804"/>
                      <a:pt x="5982645" y="1600081"/>
                      <a:pt x="5985422" y="1589158"/>
                    </a:cubicBezTo>
                    <a:cubicBezTo>
                      <a:pt x="5996802" y="1547505"/>
                      <a:pt x="6005838" y="1512544"/>
                      <a:pt x="6011696" y="1488790"/>
                    </a:cubicBezTo>
                    <a:lnTo>
                      <a:pt x="6018389" y="1449814"/>
                    </a:lnTo>
                    <a:cubicBezTo>
                      <a:pt x="6018389" y="1449814"/>
                      <a:pt x="6020732" y="1435595"/>
                      <a:pt x="6024748" y="1410670"/>
                    </a:cubicBezTo>
                    <a:cubicBezTo>
                      <a:pt x="6026422" y="1398291"/>
                      <a:pt x="6029602" y="1383236"/>
                      <a:pt x="6031108" y="1365672"/>
                    </a:cubicBezTo>
                    <a:cubicBezTo>
                      <a:pt x="6032614" y="1348108"/>
                      <a:pt x="6033618" y="1328536"/>
                      <a:pt x="6035124" y="1307124"/>
                    </a:cubicBezTo>
                    <a:cubicBezTo>
                      <a:pt x="6035124" y="1296418"/>
                      <a:pt x="6036463" y="1285210"/>
                      <a:pt x="6037132" y="1273668"/>
                    </a:cubicBezTo>
                    <a:cubicBezTo>
                      <a:pt x="6037132" y="1267813"/>
                      <a:pt x="6037132" y="1261958"/>
                      <a:pt x="6037969" y="1255936"/>
                    </a:cubicBezTo>
                    <a:cubicBezTo>
                      <a:pt x="6038805" y="1249914"/>
                      <a:pt x="6037969" y="1246234"/>
                      <a:pt x="6037969" y="1241216"/>
                    </a:cubicBezTo>
                    <a:cubicBezTo>
                      <a:pt x="6037969" y="1222313"/>
                      <a:pt x="6037969" y="1202407"/>
                      <a:pt x="6037969" y="1181999"/>
                    </a:cubicBezTo>
                    <a:cubicBezTo>
                      <a:pt x="6037969" y="1140848"/>
                      <a:pt x="6039140" y="1097021"/>
                      <a:pt x="6039809" y="1053026"/>
                    </a:cubicBezTo>
                    <a:cubicBezTo>
                      <a:pt x="6041148" y="965371"/>
                      <a:pt x="6042487" y="877717"/>
                      <a:pt x="6043324" y="811809"/>
                    </a:cubicBezTo>
                    <a:cubicBezTo>
                      <a:pt x="6043324" y="804114"/>
                      <a:pt x="6043324" y="795081"/>
                      <a:pt x="6043324" y="789226"/>
                    </a:cubicBezTo>
                    <a:cubicBezTo>
                      <a:pt x="6043324" y="783371"/>
                      <a:pt x="6044160" y="779189"/>
                      <a:pt x="6044495" y="774505"/>
                    </a:cubicBezTo>
                    <a:cubicBezTo>
                      <a:pt x="6044495" y="765305"/>
                      <a:pt x="6045499" y="757777"/>
                      <a:pt x="6045834" y="750751"/>
                    </a:cubicBezTo>
                    <a:cubicBezTo>
                      <a:pt x="6046168" y="743726"/>
                      <a:pt x="6045834" y="738875"/>
                      <a:pt x="6046671" y="735362"/>
                    </a:cubicBezTo>
                    <a:cubicBezTo>
                      <a:pt x="6046453" y="733528"/>
                      <a:pt x="6046453" y="731675"/>
                      <a:pt x="6046671" y="729841"/>
                    </a:cubicBezTo>
                    <a:lnTo>
                      <a:pt x="6050018" y="709433"/>
                    </a:lnTo>
                    <a:cubicBezTo>
                      <a:pt x="6052126" y="691339"/>
                      <a:pt x="6055423" y="673401"/>
                      <a:pt x="6059891" y="655737"/>
                    </a:cubicBezTo>
                    <a:cubicBezTo>
                      <a:pt x="6062568" y="644863"/>
                      <a:pt x="6065413" y="632819"/>
                      <a:pt x="6068426" y="620273"/>
                    </a:cubicBezTo>
                    <a:cubicBezTo>
                      <a:pt x="6071438" y="607727"/>
                      <a:pt x="6077127" y="595181"/>
                      <a:pt x="6081646" y="581799"/>
                    </a:cubicBezTo>
                    <a:cubicBezTo>
                      <a:pt x="6084156" y="575275"/>
                      <a:pt x="6085829" y="568249"/>
                      <a:pt x="6088842" y="561558"/>
                    </a:cubicBezTo>
                    <a:lnTo>
                      <a:pt x="6098045" y="541485"/>
                    </a:lnTo>
                    <a:cubicBezTo>
                      <a:pt x="6103568" y="527554"/>
                      <a:pt x="6110044" y="514027"/>
                      <a:pt x="6117458" y="501003"/>
                    </a:cubicBezTo>
                    <a:cubicBezTo>
                      <a:pt x="6143998" y="452184"/>
                      <a:pt x="6176848" y="407075"/>
                      <a:pt x="6215187" y="366844"/>
                    </a:cubicBezTo>
                    <a:lnTo>
                      <a:pt x="6236774" y="344596"/>
                    </a:lnTo>
                    <a:lnTo>
                      <a:pt x="6245644" y="335229"/>
                    </a:lnTo>
                    <a:cubicBezTo>
                      <a:pt x="6248488" y="332385"/>
                      <a:pt x="6251501" y="330210"/>
                      <a:pt x="6254011" y="328036"/>
                    </a:cubicBezTo>
                    <a:lnTo>
                      <a:pt x="6269741" y="314486"/>
                    </a:lnTo>
                    <a:lnTo>
                      <a:pt x="6285304" y="300769"/>
                    </a:lnTo>
                    <a:cubicBezTo>
                      <a:pt x="6295512" y="292238"/>
                      <a:pt x="6311410" y="282034"/>
                      <a:pt x="6329316" y="268317"/>
                    </a:cubicBezTo>
                    <a:cubicBezTo>
                      <a:pt x="6375319" y="237636"/>
                      <a:pt x="6425021" y="212905"/>
                      <a:pt x="6477249" y="194714"/>
                    </a:cubicBezTo>
                    <a:lnTo>
                      <a:pt x="6487792" y="190532"/>
                    </a:lnTo>
                    <a:lnTo>
                      <a:pt x="6498669" y="187688"/>
                    </a:lnTo>
                    <a:lnTo>
                      <a:pt x="6520424" y="181666"/>
                    </a:lnTo>
                    <a:lnTo>
                      <a:pt x="6541509" y="175644"/>
                    </a:lnTo>
                    <a:cubicBezTo>
                      <a:pt x="6548705" y="173636"/>
                      <a:pt x="6555901" y="173135"/>
                      <a:pt x="6562762" y="171629"/>
                    </a:cubicBezTo>
                    <a:cubicBezTo>
                      <a:pt x="6576819" y="169287"/>
                      <a:pt x="6590207" y="166778"/>
                      <a:pt x="6603260" y="164101"/>
                    </a:cubicBezTo>
                    <a:lnTo>
                      <a:pt x="6655806" y="157076"/>
                    </a:lnTo>
                    <a:lnTo>
                      <a:pt x="6764580" y="142522"/>
                    </a:lnTo>
                    <a:lnTo>
                      <a:pt x="7461069" y="49013"/>
                    </a:lnTo>
                    <a:lnTo>
                      <a:pt x="7638622" y="25259"/>
                    </a:lnTo>
                    <a:lnTo>
                      <a:pt x="763862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xmlns="" id="{3A881D7C-2010-DEA1-C147-93C960BAEE88}"/>
                  </a:ext>
                </a:extLst>
              </p:cNvPr>
              <p:cNvSpPr/>
              <p:nvPr/>
            </p:nvSpPr>
            <p:spPr>
              <a:xfrm>
                <a:off x="3982899" y="524119"/>
                <a:ext cx="8210104" cy="6333880"/>
              </a:xfrm>
              <a:custGeom>
                <a:avLst/>
                <a:gdLst>
                  <a:gd name="connsiteX0" fmla="*/ 7954736 w 8210104"/>
                  <a:gd name="connsiteY0" fmla="*/ 34292 h 6333880"/>
                  <a:gd name="connsiteX1" fmla="*/ 7258916 w 8210104"/>
                  <a:gd name="connsiteY1" fmla="*/ 127802 h 6333880"/>
                  <a:gd name="connsiteX2" fmla="*/ 7150310 w 8210104"/>
                  <a:gd name="connsiteY2" fmla="*/ 142522 h 6333880"/>
                  <a:gd name="connsiteX3" fmla="*/ 7097596 w 8210104"/>
                  <a:gd name="connsiteY3" fmla="*/ 149548 h 6333880"/>
                  <a:gd name="connsiteX4" fmla="*/ 7021287 w 8210104"/>
                  <a:gd name="connsiteY4" fmla="*/ 163098 h 6333880"/>
                  <a:gd name="connsiteX5" fmla="*/ 6980956 w 8210104"/>
                  <a:gd name="connsiteY5" fmla="*/ 171127 h 6333880"/>
                  <a:gd name="connsiteX6" fmla="*/ 6940292 w 8210104"/>
                  <a:gd name="connsiteY6" fmla="*/ 182168 h 6333880"/>
                  <a:gd name="connsiteX7" fmla="*/ 6899125 w 8210104"/>
                  <a:gd name="connsiteY7" fmla="*/ 193710 h 6333880"/>
                  <a:gd name="connsiteX8" fmla="*/ 6878542 w 8210104"/>
                  <a:gd name="connsiteY8" fmla="*/ 199565 h 6333880"/>
                  <a:gd name="connsiteX9" fmla="*/ 6858125 w 8210104"/>
                  <a:gd name="connsiteY9" fmla="*/ 207092 h 6333880"/>
                  <a:gd name="connsiteX10" fmla="*/ 6575480 w 8210104"/>
                  <a:gd name="connsiteY10" fmla="*/ 348109 h 6333880"/>
                  <a:gd name="connsiteX11" fmla="*/ 6491808 w 8210104"/>
                  <a:gd name="connsiteY11" fmla="*/ 410003 h 6333880"/>
                  <a:gd name="connsiteX12" fmla="*/ 6461853 w 8210104"/>
                  <a:gd name="connsiteY12" fmla="*/ 435764 h 6333880"/>
                  <a:gd name="connsiteX13" fmla="*/ 6431731 w 8210104"/>
                  <a:gd name="connsiteY13" fmla="*/ 462361 h 6333880"/>
                  <a:gd name="connsiteX14" fmla="*/ 6416168 w 8210104"/>
                  <a:gd name="connsiteY14" fmla="*/ 476245 h 6333880"/>
                  <a:gd name="connsiteX15" fmla="*/ 6399433 w 8210104"/>
                  <a:gd name="connsiteY15" fmla="*/ 493810 h 6333880"/>
                  <a:gd name="connsiteX16" fmla="*/ 6358602 w 8210104"/>
                  <a:gd name="connsiteY16" fmla="*/ 536132 h 6333880"/>
                  <a:gd name="connsiteX17" fmla="*/ 6176697 w 8210104"/>
                  <a:gd name="connsiteY17" fmla="*/ 793742 h 6333880"/>
                  <a:gd name="connsiteX18" fmla="*/ 6139380 w 8210104"/>
                  <a:gd name="connsiteY18" fmla="*/ 871026 h 6333880"/>
                  <a:gd name="connsiteX19" fmla="*/ 6122645 w 8210104"/>
                  <a:gd name="connsiteY19" fmla="*/ 909667 h 6333880"/>
                  <a:gd name="connsiteX20" fmla="*/ 6108588 w 8210104"/>
                  <a:gd name="connsiteY20" fmla="*/ 948309 h 6333880"/>
                  <a:gd name="connsiteX21" fmla="*/ 6083654 w 8210104"/>
                  <a:gd name="connsiteY21" fmla="*/ 1022079 h 6333880"/>
                  <a:gd name="connsiteX22" fmla="*/ 6066919 w 8210104"/>
                  <a:gd name="connsiteY22" fmla="*/ 1088991 h 6333880"/>
                  <a:gd name="connsiteX23" fmla="*/ 6047842 w 8210104"/>
                  <a:gd name="connsiteY23" fmla="*/ 1191534 h 6333880"/>
                  <a:gd name="connsiteX24" fmla="*/ 6042152 w 8210104"/>
                  <a:gd name="connsiteY24" fmla="*/ 1230677 h 6333880"/>
                  <a:gd name="connsiteX25" fmla="*/ 6041148 w 8210104"/>
                  <a:gd name="connsiteY25" fmla="*/ 1241049 h 6333880"/>
                  <a:gd name="connsiteX26" fmla="*/ 6039140 w 8210104"/>
                  <a:gd name="connsiteY26" fmla="*/ 1270155 h 6333880"/>
                  <a:gd name="connsiteX27" fmla="*/ 6036463 w 8210104"/>
                  <a:gd name="connsiteY27" fmla="*/ 1315321 h 6333880"/>
                  <a:gd name="connsiteX28" fmla="*/ 6034956 w 8210104"/>
                  <a:gd name="connsiteY28" fmla="*/ 1343089 h 6333880"/>
                  <a:gd name="connsiteX29" fmla="*/ 6034956 w 8210104"/>
                  <a:gd name="connsiteY29" fmla="*/ 1367679 h 6333880"/>
                  <a:gd name="connsiteX30" fmla="*/ 6031442 w 8210104"/>
                  <a:gd name="connsiteY30" fmla="*/ 1608897 h 6333880"/>
                  <a:gd name="connsiteX31" fmla="*/ 6029602 w 8210104"/>
                  <a:gd name="connsiteY31" fmla="*/ 1737702 h 6333880"/>
                  <a:gd name="connsiteX32" fmla="*/ 6028598 w 8210104"/>
                  <a:gd name="connsiteY32" fmla="*/ 1797086 h 6333880"/>
                  <a:gd name="connsiteX33" fmla="*/ 6028598 w 8210104"/>
                  <a:gd name="connsiteY33" fmla="*/ 1810134 h 6333880"/>
                  <a:gd name="connsiteX34" fmla="*/ 6027761 w 8210104"/>
                  <a:gd name="connsiteY34" fmla="*/ 1819502 h 6333880"/>
                  <a:gd name="connsiteX35" fmla="*/ 6026422 w 8210104"/>
                  <a:gd name="connsiteY35" fmla="*/ 1837066 h 6333880"/>
                  <a:gd name="connsiteX36" fmla="*/ 6024748 w 8210104"/>
                  <a:gd name="connsiteY36" fmla="*/ 1868180 h 6333880"/>
                  <a:gd name="connsiteX37" fmla="*/ 6021067 w 8210104"/>
                  <a:gd name="connsiteY37" fmla="*/ 1891599 h 6333880"/>
                  <a:gd name="connsiteX38" fmla="*/ 6017720 w 8210104"/>
                  <a:gd name="connsiteY38" fmla="*/ 1912175 h 6333880"/>
                  <a:gd name="connsiteX39" fmla="*/ 6014708 w 8210104"/>
                  <a:gd name="connsiteY39" fmla="*/ 1932583 h 6333880"/>
                  <a:gd name="connsiteX40" fmla="*/ 6000818 w 8210104"/>
                  <a:gd name="connsiteY40" fmla="*/ 1985443 h 6333880"/>
                  <a:gd name="connsiteX41" fmla="*/ 5995296 w 8210104"/>
                  <a:gd name="connsiteY41" fmla="*/ 2002171 h 6333880"/>
                  <a:gd name="connsiteX42" fmla="*/ 5988769 w 8210104"/>
                  <a:gd name="connsiteY42" fmla="*/ 2018899 h 6333880"/>
                  <a:gd name="connsiteX43" fmla="*/ 5981908 w 8210104"/>
                  <a:gd name="connsiteY43" fmla="*/ 2037635 h 6333880"/>
                  <a:gd name="connsiteX44" fmla="*/ 5974043 w 8210104"/>
                  <a:gd name="connsiteY44" fmla="*/ 2056704 h 6333880"/>
                  <a:gd name="connsiteX45" fmla="*/ 5955133 w 8210104"/>
                  <a:gd name="connsiteY45" fmla="*/ 2096015 h 6333880"/>
                  <a:gd name="connsiteX46" fmla="*/ 5944256 w 8210104"/>
                  <a:gd name="connsiteY46" fmla="*/ 2115587 h 6333880"/>
                  <a:gd name="connsiteX47" fmla="*/ 5932541 w 8210104"/>
                  <a:gd name="connsiteY47" fmla="*/ 2134824 h 6333880"/>
                  <a:gd name="connsiteX48" fmla="*/ 5920994 w 8210104"/>
                  <a:gd name="connsiteY48" fmla="*/ 2154396 h 6333880"/>
                  <a:gd name="connsiteX49" fmla="*/ 5907440 w 8210104"/>
                  <a:gd name="connsiteY49" fmla="*/ 2172295 h 6333880"/>
                  <a:gd name="connsiteX50" fmla="*/ 5881334 w 8210104"/>
                  <a:gd name="connsiteY50" fmla="*/ 2207256 h 6333880"/>
                  <a:gd name="connsiteX51" fmla="*/ 5828118 w 8210104"/>
                  <a:gd name="connsiteY51" fmla="*/ 2263462 h 6333880"/>
                  <a:gd name="connsiteX52" fmla="*/ 5804021 w 8210104"/>
                  <a:gd name="connsiteY52" fmla="*/ 2285711 h 6333880"/>
                  <a:gd name="connsiteX53" fmla="*/ 5785446 w 8210104"/>
                  <a:gd name="connsiteY53" fmla="*/ 2300598 h 6333880"/>
                  <a:gd name="connsiteX54" fmla="*/ 5768711 w 8210104"/>
                  <a:gd name="connsiteY54" fmla="*/ 2313312 h 6333880"/>
                  <a:gd name="connsiteX55" fmla="*/ 5751977 w 8210104"/>
                  <a:gd name="connsiteY55" fmla="*/ 2326192 h 6333880"/>
                  <a:gd name="connsiteX56" fmla="*/ 5705622 w 8210104"/>
                  <a:gd name="connsiteY56" fmla="*/ 2355466 h 6333880"/>
                  <a:gd name="connsiteX57" fmla="*/ 5553171 w 8210104"/>
                  <a:gd name="connsiteY57" fmla="*/ 2418698 h 6333880"/>
                  <a:gd name="connsiteX58" fmla="*/ 5531583 w 8210104"/>
                  <a:gd name="connsiteY58" fmla="*/ 2425222 h 6333880"/>
                  <a:gd name="connsiteX59" fmla="*/ 5509494 w 8210104"/>
                  <a:gd name="connsiteY59" fmla="*/ 2428902 h 6333880"/>
                  <a:gd name="connsiteX60" fmla="*/ 5466486 w 8210104"/>
                  <a:gd name="connsiteY60" fmla="*/ 2436764 h 6333880"/>
                  <a:gd name="connsiteX61" fmla="*/ 5425654 w 8210104"/>
                  <a:gd name="connsiteY61" fmla="*/ 2440110 h 6333880"/>
                  <a:gd name="connsiteX62" fmla="*/ 5406409 w 8210104"/>
                  <a:gd name="connsiteY62" fmla="*/ 2442117 h 6333880"/>
                  <a:gd name="connsiteX63" fmla="*/ 5380805 w 8210104"/>
                  <a:gd name="connsiteY63" fmla="*/ 2442117 h 6333880"/>
                  <a:gd name="connsiteX64" fmla="*/ 5271195 w 8210104"/>
                  <a:gd name="connsiteY64" fmla="*/ 2446466 h 6333880"/>
                  <a:gd name="connsiteX65" fmla="*/ 4569518 w 8210104"/>
                  <a:gd name="connsiteY65" fmla="*/ 2473398 h 6333880"/>
                  <a:gd name="connsiteX66" fmla="*/ 4539396 w 8210104"/>
                  <a:gd name="connsiteY66" fmla="*/ 2474569 h 6333880"/>
                  <a:gd name="connsiteX67" fmla="*/ 4436311 w 8210104"/>
                  <a:gd name="connsiteY67" fmla="*/ 2483101 h 6333880"/>
                  <a:gd name="connsiteX68" fmla="*/ 4130238 w 8210104"/>
                  <a:gd name="connsiteY68" fmla="*/ 2561555 h 6333880"/>
                  <a:gd name="connsiteX69" fmla="*/ 4051753 w 8210104"/>
                  <a:gd name="connsiteY69" fmla="*/ 2596516 h 6333880"/>
                  <a:gd name="connsiteX70" fmla="*/ 4013766 w 8210104"/>
                  <a:gd name="connsiteY70" fmla="*/ 2614750 h 6333880"/>
                  <a:gd name="connsiteX71" fmla="*/ 3978121 w 8210104"/>
                  <a:gd name="connsiteY71" fmla="*/ 2634991 h 6333880"/>
                  <a:gd name="connsiteX72" fmla="*/ 3911183 w 8210104"/>
                  <a:gd name="connsiteY72" fmla="*/ 2675138 h 6333880"/>
                  <a:gd name="connsiteX73" fmla="*/ 3854286 w 8210104"/>
                  <a:gd name="connsiteY73" fmla="*/ 2715452 h 6333880"/>
                  <a:gd name="connsiteX74" fmla="*/ 3829184 w 8210104"/>
                  <a:gd name="connsiteY74" fmla="*/ 2733686 h 6333880"/>
                  <a:gd name="connsiteX75" fmla="*/ 3807931 w 8210104"/>
                  <a:gd name="connsiteY75" fmla="*/ 2751585 h 6333880"/>
                  <a:gd name="connsiteX76" fmla="*/ 3774463 w 8210104"/>
                  <a:gd name="connsiteY76" fmla="*/ 2781695 h 6333880"/>
                  <a:gd name="connsiteX77" fmla="*/ 3752373 w 8210104"/>
                  <a:gd name="connsiteY77" fmla="*/ 2800765 h 6333880"/>
                  <a:gd name="connsiteX78" fmla="*/ 3744842 w 8210104"/>
                  <a:gd name="connsiteY78" fmla="*/ 2807791 h 6333880"/>
                  <a:gd name="connsiteX79" fmla="*/ 3717063 w 8210104"/>
                  <a:gd name="connsiteY79" fmla="*/ 2835894 h 6333880"/>
                  <a:gd name="connsiteX80" fmla="*/ 3646611 w 8210104"/>
                  <a:gd name="connsiteY80" fmla="*/ 2912675 h 6333880"/>
                  <a:gd name="connsiteX81" fmla="*/ 3476421 w 8210104"/>
                  <a:gd name="connsiteY81" fmla="*/ 3178315 h 6333880"/>
                  <a:gd name="connsiteX82" fmla="*/ 3442116 w 8210104"/>
                  <a:gd name="connsiteY82" fmla="*/ 3257104 h 6333880"/>
                  <a:gd name="connsiteX83" fmla="*/ 3414504 w 8210104"/>
                  <a:gd name="connsiteY83" fmla="*/ 3335726 h 6333880"/>
                  <a:gd name="connsiteX84" fmla="*/ 3394255 w 8210104"/>
                  <a:gd name="connsiteY84" fmla="*/ 3410834 h 6333880"/>
                  <a:gd name="connsiteX85" fmla="*/ 3379529 w 8210104"/>
                  <a:gd name="connsiteY85" fmla="*/ 3478750 h 6333880"/>
                  <a:gd name="connsiteX86" fmla="*/ 3370325 w 8210104"/>
                  <a:gd name="connsiteY86" fmla="*/ 3536963 h 6333880"/>
                  <a:gd name="connsiteX87" fmla="*/ 3366811 w 8210104"/>
                  <a:gd name="connsiteY87" fmla="*/ 3561051 h 6333880"/>
                  <a:gd name="connsiteX88" fmla="*/ 3365472 w 8210104"/>
                  <a:gd name="connsiteY88" fmla="*/ 3570419 h 6333880"/>
                  <a:gd name="connsiteX89" fmla="*/ 3364635 w 8210104"/>
                  <a:gd name="connsiteY89" fmla="*/ 3577947 h 6333880"/>
                  <a:gd name="connsiteX90" fmla="*/ 3361456 w 8210104"/>
                  <a:gd name="connsiteY90" fmla="*/ 3607889 h 6333880"/>
                  <a:gd name="connsiteX91" fmla="*/ 3322632 w 8210104"/>
                  <a:gd name="connsiteY91" fmla="*/ 3955999 h 6333880"/>
                  <a:gd name="connsiteX92" fmla="*/ 3282636 w 8210104"/>
                  <a:gd name="connsiteY92" fmla="*/ 4116587 h 6333880"/>
                  <a:gd name="connsiteX93" fmla="*/ 3260546 w 8210104"/>
                  <a:gd name="connsiteY93" fmla="*/ 4166771 h 6333880"/>
                  <a:gd name="connsiteX94" fmla="*/ 3251008 w 8210104"/>
                  <a:gd name="connsiteY94" fmla="*/ 4185005 h 6333880"/>
                  <a:gd name="connsiteX95" fmla="*/ 3241469 w 8210104"/>
                  <a:gd name="connsiteY95" fmla="*/ 4203573 h 6333880"/>
                  <a:gd name="connsiteX96" fmla="*/ 3212184 w 8210104"/>
                  <a:gd name="connsiteY96" fmla="*/ 4249575 h 6333880"/>
                  <a:gd name="connsiteX97" fmla="*/ 3100732 w 8210104"/>
                  <a:gd name="connsiteY97" fmla="*/ 4372358 h 6333880"/>
                  <a:gd name="connsiteX98" fmla="*/ 2962171 w 8210104"/>
                  <a:gd name="connsiteY98" fmla="*/ 4462522 h 6333880"/>
                  <a:gd name="connsiteX99" fmla="*/ 2911967 w 8210104"/>
                  <a:gd name="connsiteY99" fmla="*/ 4484101 h 6333880"/>
                  <a:gd name="connsiteX100" fmla="*/ 2897743 w 8210104"/>
                  <a:gd name="connsiteY100" fmla="*/ 4489956 h 6333880"/>
                  <a:gd name="connsiteX101" fmla="*/ 2892723 w 8210104"/>
                  <a:gd name="connsiteY101" fmla="*/ 4491796 h 6333880"/>
                  <a:gd name="connsiteX102" fmla="*/ 2872809 w 8210104"/>
                  <a:gd name="connsiteY102" fmla="*/ 4497651 h 6333880"/>
                  <a:gd name="connsiteX103" fmla="*/ 2820597 w 8210104"/>
                  <a:gd name="connsiteY103" fmla="*/ 4510531 h 6333880"/>
                  <a:gd name="connsiteX104" fmla="*/ 2803863 w 8210104"/>
                  <a:gd name="connsiteY104" fmla="*/ 4514379 h 6333880"/>
                  <a:gd name="connsiteX105" fmla="*/ 2794826 w 8210104"/>
                  <a:gd name="connsiteY105" fmla="*/ 4516386 h 6333880"/>
                  <a:gd name="connsiteX106" fmla="*/ 2782108 w 8210104"/>
                  <a:gd name="connsiteY106" fmla="*/ 4518728 h 6333880"/>
                  <a:gd name="connsiteX107" fmla="*/ 2723537 w 8210104"/>
                  <a:gd name="connsiteY107" fmla="*/ 4528765 h 6333880"/>
                  <a:gd name="connsiteX108" fmla="*/ 2596522 w 8210104"/>
                  <a:gd name="connsiteY108" fmla="*/ 4550344 h 6333880"/>
                  <a:gd name="connsiteX109" fmla="*/ 2250453 w 8210104"/>
                  <a:gd name="connsiteY109" fmla="*/ 4609226 h 6333880"/>
                  <a:gd name="connsiteX110" fmla="*/ 1556809 w 8210104"/>
                  <a:gd name="connsiteY110" fmla="*/ 4727995 h 6333880"/>
                  <a:gd name="connsiteX111" fmla="*/ 1210907 w 8210104"/>
                  <a:gd name="connsiteY111" fmla="*/ 4787045 h 6333880"/>
                  <a:gd name="connsiteX112" fmla="*/ 1146312 w 8210104"/>
                  <a:gd name="connsiteY112" fmla="*/ 4797918 h 6333880"/>
                  <a:gd name="connsiteX113" fmla="*/ 1114517 w 8210104"/>
                  <a:gd name="connsiteY113" fmla="*/ 4803438 h 6333880"/>
                  <a:gd name="connsiteX114" fmla="*/ 1074186 w 8210104"/>
                  <a:gd name="connsiteY114" fmla="*/ 4811635 h 6333880"/>
                  <a:gd name="connsiteX115" fmla="*/ 931776 w 8210104"/>
                  <a:gd name="connsiteY115" fmla="*/ 4849440 h 6333880"/>
                  <a:gd name="connsiteX116" fmla="*/ 834381 w 8210104"/>
                  <a:gd name="connsiteY116" fmla="*/ 4886911 h 6333880"/>
                  <a:gd name="connsiteX117" fmla="*/ 798402 w 8210104"/>
                  <a:gd name="connsiteY117" fmla="*/ 4903639 h 6333880"/>
                  <a:gd name="connsiteX118" fmla="*/ 762590 w 8210104"/>
                  <a:gd name="connsiteY118" fmla="*/ 4920367 h 6333880"/>
                  <a:gd name="connsiteX119" fmla="*/ 672057 w 8210104"/>
                  <a:gd name="connsiteY119" fmla="*/ 4972056 h 6333880"/>
                  <a:gd name="connsiteX120" fmla="*/ 428235 w 8210104"/>
                  <a:gd name="connsiteY120" fmla="*/ 5172792 h 6333880"/>
                  <a:gd name="connsiteX121" fmla="*/ 243487 w 8210104"/>
                  <a:gd name="connsiteY121" fmla="*/ 5427726 h 6333880"/>
                  <a:gd name="connsiteX122" fmla="*/ 197802 w 8210104"/>
                  <a:gd name="connsiteY122" fmla="*/ 5521570 h 6333880"/>
                  <a:gd name="connsiteX123" fmla="*/ 182573 w 8210104"/>
                  <a:gd name="connsiteY123" fmla="*/ 5558037 h 6333880"/>
                  <a:gd name="connsiteX124" fmla="*/ 178557 w 8210104"/>
                  <a:gd name="connsiteY124" fmla="*/ 5567572 h 6333880"/>
                  <a:gd name="connsiteX125" fmla="*/ 168349 w 8210104"/>
                  <a:gd name="connsiteY125" fmla="*/ 5595006 h 6333880"/>
                  <a:gd name="connsiteX126" fmla="*/ 153957 w 8210104"/>
                  <a:gd name="connsiteY126" fmla="*/ 5637997 h 6333880"/>
                  <a:gd name="connsiteX127" fmla="*/ 137223 w 8210104"/>
                  <a:gd name="connsiteY127" fmla="*/ 5694537 h 6333880"/>
                  <a:gd name="connsiteX128" fmla="*/ 120488 w 8210104"/>
                  <a:gd name="connsiteY128" fmla="*/ 5761449 h 6333880"/>
                  <a:gd name="connsiteX129" fmla="*/ 108272 w 8210104"/>
                  <a:gd name="connsiteY129" fmla="*/ 5819495 h 6333880"/>
                  <a:gd name="connsiteX130" fmla="*/ 81832 w 8210104"/>
                  <a:gd name="connsiteY130" fmla="*/ 5945624 h 6333880"/>
                  <a:gd name="connsiteX131" fmla="*/ 9204 w 8210104"/>
                  <a:gd name="connsiteY131" fmla="*/ 6289050 h 6333880"/>
                  <a:gd name="connsiteX132" fmla="*/ 0 w 8210104"/>
                  <a:gd name="connsiteY132" fmla="*/ 6333880 h 6333880"/>
                  <a:gd name="connsiteX133" fmla="*/ 24767 w 8210104"/>
                  <a:gd name="connsiteY133" fmla="*/ 6333880 h 6333880"/>
                  <a:gd name="connsiteX134" fmla="*/ 32967 w 8210104"/>
                  <a:gd name="connsiteY134" fmla="*/ 6294403 h 6333880"/>
                  <a:gd name="connsiteX135" fmla="*/ 105260 w 8210104"/>
                  <a:gd name="connsiteY135" fmla="*/ 5951144 h 6333880"/>
                  <a:gd name="connsiteX136" fmla="*/ 131700 w 8210104"/>
                  <a:gd name="connsiteY136" fmla="*/ 5825015 h 6333880"/>
                  <a:gd name="connsiteX137" fmla="*/ 143917 w 8210104"/>
                  <a:gd name="connsiteY137" fmla="*/ 5766969 h 6333880"/>
                  <a:gd name="connsiteX138" fmla="*/ 160651 w 8210104"/>
                  <a:gd name="connsiteY138" fmla="*/ 5701228 h 6333880"/>
                  <a:gd name="connsiteX139" fmla="*/ 177386 w 8210104"/>
                  <a:gd name="connsiteY139" fmla="*/ 5645859 h 6333880"/>
                  <a:gd name="connsiteX140" fmla="*/ 191442 w 8210104"/>
                  <a:gd name="connsiteY140" fmla="*/ 5603704 h 6333880"/>
                  <a:gd name="connsiteX141" fmla="*/ 201483 w 8210104"/>
                  <a:gd name="connsiteY141" fmla="*/ 5576940 h 6333880"/>
                  <a:gd name="connsiteX142" fmla="*/ 205499 w 8210104"/>
                  <a:gd name="connsiteY142" fmla="*/ 5567572 h 6333880"/>
                  <a:gd name="connsiteX143" fmla="*/ 220393 w 8210104"/>
                  <a:gd name="connsiteY143" fmla="*/ 5531774 h 6333880"/>
                  <a:gd name="connsiteX144" fmla="*/ 265074 w 8210104"/>
                  <a:gd name="connsiteY144" fmla="*/ 5439770 h 6333880"/>
                  <a:gd name="connsiteX145" fmla="*/ 446643 w 8210104"/>
                  <a:gd name="connsiteY145" fmla="*/ 5188850 h 6333880"/>
                  <a:gd name="connsiteX146" fmla="*/ 506385 w 8210104"/>
                  <a:gd name="connsiteY146" fmla="*/ 5129634 h 6333880"/>
                  <a:gd name="connsiteX147" fmla="*/ 685612 w 8210104"/>
                  <a:gd name="connsiteY147" fmla="*/ 4992632 h 6333880"/>
                  <a:gd name="connsiteX148" fmla="*/ 774472 w 8210104"/>
                  <a:gd name="connsiteY148" fmla="*/ 4942448 h 6333880"/>
                  <a:gd name="connsiteX149" fmla="*/ 800410 w 8210104"/>
                  <a:gd name="connsiteY149" fmla="*/ 4930069 h 6333880"/>
                  <a:gd name="connsiteX150" fmla="*/ 809614 w 8210104"/>
                  <a:gd name="connsiteY150" fmla="*/ 4925720 h 6333880"/>
                  <a:gd name="connsiteX151" fmla="*/ 823839 w 8210104"/>
                  <a:gd name="connsiteY151" fmla="*/ 4919195 h 6333880"/>
                  <a:gd name="connsiteX152" fmla="*/ 844757 w 8210104"/>
                  <a:gd name="connsiteY152" fmla="*/ 4909493 h 6333880"/>
                  <a:gd name="connsiteX153" fmla="*/ 911695 w 8210104"/>
                  <a:gd name="connsiteY153" fmla="*/ 4883230 h 6333880"/>
                  <a:gd name="connsiteX154" fmla="*/ 940143 w 8210104"/>
                  <a:gd name="connsiteY154" fmla="*/ 4872692 h 6333880"/>
                  <a:gd name="connsiteX155" fmla="*/ 1005575 w 8210104"/>
                  <a:gd name="connsiteY155" fmla="*/ 4853287 h 6333880"/>
                  <a:gd name="connsiteX156" fmla="*/ 1079709 w 8210104"/>
                  <a:gd name="connsiteY156" fmla="*/ 4835723 h 6333880"/>
                  <a:gd name="connsiteX157" fmla="*/ 1119202 w 8210104"/>
                  <a:gd name="connsiteY157" fmla="*/ 4827693 h 6333880"/>
                  <a:gd name="connsiteX158" fmla="*/ 1150998 w 8210104"/>
                  <a:gd name="connsiteY158" fmla="*/ 4822173 h 6333880"/>
                  <a:gd name="connsiteX159" fmla="*/ 1215593 w 8210104"/>
                  <a:gd name="connsiteY159" fmla="*/ 4811300 h 6333880"/>
                  <a:gd name="connsiteX160" fmla="*/ 1561662 w 8210104"/>
                  <a:gd name="connsiteY160" fmla="*/ 4752251 h 6333880"/>
                  <a:gd name="connsiteX161" fmla="*/ 2253633 w 8210104"/>
                  <a:gd name="connsiteY161" fmla="*/ 4634318 h 6333880"/>
                  <a:gd name="connsiteX162" fmla="*/ 2599702 w 8210104"/>
                  <a:gd name="connsiteY162" fmla="*/ 4575436 h 6333880"/>
                  <a:gd name="connsiteX163" fmla="*/ 2726884 w 8210104"/>
                  <a:gd name="connsiteY163" fmla="*/ 4553857 h 6333880"/>
                  <a:gd name="connsiteX164" fmla="*/ 2785287 w 8210104"/>
                  <a:gd name="connsiteY164" fmla="*/ 4543820 h 6333880"/>
                  <a:gd name="connsiteX165" fmla="*/ 2798005 w 8210104"/>
                  <a:gd name="connsiteY165" fmla="*/ 4541478 h 6333880"/>
                  <a:gd name="connsiteX166" fmla="*/ 2807544 w 8210104"/>
                  <a:gd name="connsiteY166" fmla="*/ 4539303 h 6333880"/>
                  <a:gd name="connsiteX167" fmla="*/ 2825450 w 8210104"/>
                  <a:gd name="connsiteY167" fmla="*/ 4535456 h 6333880"/>
                  <a:gd name="connsiteX168" fmla="*/ 2856744 w 8210104"/>
                  <a:gd name="connsiteY168" fmla="*/ 4528263 h 6333880"/>
                  <a:gd name="connsiteX169" fmla="*/ 2880339 w 8210104"/>
                  <a:gd name="connsiteY169" fmla="*/ 4521070 h 6333880"/>
                  <a:gd name="connsiteX170" fmla="*/ 2901090 w 8210104"/>
                  <a:gd name="connsiteY170" fmla="*/ 4515048 h 6333880"/>
                  <a:gd name="connsiteX171" fmla="*/ 2906278 w 8210104"/>
                  <a:gd name="connsiteY171" fmla="*/ 4513208 h 6333880"/>
                  <a:gd name="connsiteX172" fmla="*/ 2921004 w 8210104"/>
                  <a:gd name="connsiteY172" fmla="*/ 4507185 h 6333880"/>
                  <a:gd name="connsiteX173" fmla="*/ 2973048 w 8210104"/>
                  <a:gd name="connsiteY173" fmla="*/ 4484770 h 6333880"/>
                  <a:gd name="connsiteX174" fmla="*/ 3080484 w 8210104"/>
                  <a:gd name="connsiteY174" fmla="*/ 4420367 h 6333880"/>
                  <a:gd name="connsiteX175" fmla="*/ 3116965 w 8210104"/>
                  <a:gd name="connsiteY175" fmla="*/ 4391093 h 6333880"/>
                  <a:gd name="connsiteX176" fmla="*/ 3182564 w 8210104"/>
                  <a:gd name="connsiteY176" fmla="*/ 4326691 h 6333880"/>
                  <a:gd name="connsiteX177" fmla="*/ 3232767 w 8210104"/>
                  <a:gd name="connsiteY177" fmla="*/ 4263961 h 6333880"/>
                  <a:gd name="connsiteX178" fmla="*/ 3257200 w 8210104"/>
                  <a:gd name="connsiteY178" fmla="*/ 4225486 h 6333880"/>
                  <a:gd name="connsiteX179" fmla="*/ 3263224 w 8210104"/>
                  <a:gd name="connsiteY179" fmla="*/ 4215952 h 6333880"/>
                  <a:gd name="connsiteX180" fmla="*/ 3272595 w 8210104"/>
                  <a:gd name="connsiteY180" fmla="*/ 4198220 h 6333880"/>
                  <a:gd name="connsiteX181" fmla="*/ 3272595 w 8210104"/>
                  <a:gd name="connsiteY181" fmla="*/ 4196882 h 6333880"/>
                  <a:gd name="connsiteX182" fmla="*/ 3282636 w 8210104"/>
                  <a:gd name="connsiteY182" fmla="*/ 4177811 h 6333880"/>
                  <a:gd name="connsiteX183" fmla="*/ 3305562 w 8210104"/>
                  <a:gd name="connsiteY183" fmla="*/ 4125955 h 6333880"/>
                  <a:gd name="connsiteX184" fmla="*/ 3346896 w 8210104"/>
                  <a:gd name="connsiteY184" fmla="*/ 3958675 h 6333880"/>
                  <a:gd name="connsiteX185" fmla="*/ 3385721 w 8210104"/>
                  <a:gd name="connsiteY185" fmla="*/ 3610566 h 6333880"/>
                  <a:gd name="connsiteX186" fmla="*/ 3389067 w 8210104"/>
                  <a:gd name="connsiteY186" fmla="*/ 3580623 h 6333880"/>
                  <a:gd name="connsiteX187" fmla="*/ 3389904 w 8210104"/>
                  <a:gd name="connsiteY187" fmla="*/ 3573096 h 6333880"/>
                  <a:gd name="connsiteX188" fmla="*/ 3391075 w 8210104"/>
                  <a:gd name="connsiteY188" fmla="*/ 3563895 h 6333880"/>
                  <a:gd name="connsiteX189" fmla="*/ 3394590 w 8210104"/>
                  <a:gd name="connsiteY189" fmla="*/ 3540141 h 6333880"/>
                  <a:gd name="connsiteX190" fmla="*/ 3403626 w 8210104"/>
                  <a:gd name="connsiteY190" fmla="*/ 3483099 h 6333880"/>
                  <a:gd name="connsiteX191" fmla="*/ 3418018 w 8210104"/>
                  <a:gd name="connsiteY191" fmla="*/ 3416187 h 6333880"/>
                  <a:gd name="connsiteX192" fmla="*/ 3432075 w 8210104"/>
                  <a:gd name="connsiteY192" fmla="*/ 3361319 h 6333880"/>
                  <a:gd name="connsiteX193" fmla="*/ 3437932 w 8210104"/>
                  <a:gd name="connsiteY193" fmla="*/ 3342584 h 6333880"/>
                  <a:gd name="connsiteX194" fmla="*/ 3451152 w 8210104"/>
                  <a:gd name="connsiteY194" fmla="*/ 3304444 h 6333880"/>
                  <a:gd name="connsiteX195" fmla="*/ 3464875 w 8210104"/>
                  <a:gd name="connsiteY195" fmla="*/ 3265468 h 6333880"/>
                  <a:gd name="connsiteX196" fmla="*/ 3498344 w 8210104"/>
                  <a:gd name="connsiteY196" fmla="*/ 3188352 h 6333880"/>
                  <a:gd name="connsiteX197" fmla="*/ 3665688 w 8210104"/>
                  <a:gd name="connsiteY197" fmla="*/ 2927897 h 6333880"/>
                  <a:gd name="connsiteX198" fmla="*/ 3734634 w 8210104"/>
                  <a:gd name="connsiteY198" fmla="*/ 2852622 h 6333880"/>
                  <a:gd name="connsiteX199" fmla="*/ 3761912 w 8210104"/>
                  <a:gd name="connsiteY199" fmla="*/ 2825020 h 6333880"/>
                  <a:gd name="connsiteX200" fmla="*/ 3769275 w 8210104"/>
                  <a:gd name="connsiteY200" fmla="*/ 2818162 h 6333880"/>
                  <a:gd name="connsiteX201" fmla="*/ 3791030 w 8210104"/>
                  <a:gd name="connsiteY201" fmla="*/ 2799427 h 6333880"/>
                  <a:gd name="connsiteX202" fmla="*/ 3824499 w 8210104"/>
                  <a:gd name="connsiteY202" fmla="*/ 2770655 h 6333880"/>
                  <a:gd name="connsiteX203" fmla="*/ 3845417 w 8210104"/>
                  <a:gd name="connsiteY203" fmla="*/ 2752923 h 6333880"/>
                  <a:gd name="connsiteX204" fmla="*/ 3870017 w 8210104"/>
                  <a:gd name="connsiteY204" fmla="*/ 2735191 h 6333880"/>
                  <a:gd name="connsiteX205" fmla="*/ 3896959 w 8210104"/>
                  <a:gd name="connsiteY205" fmla="*/ 2716121 h 6333880"/>
                  <a:gd name="connsiteX206" fmla="*/ 3925742 w 8210104"/>
                  <a:gd name="connsiteY206" fmla="*/ 2695713 h 6333880"/>
                  <a:gd name="connsiteX207" fmla="*/ 3957370 w 8210104"/>
                  <a:gd name="connsiteY207" fmla="*/ 2676141 h 6333880"/>
                  <a:gd name="connsiteX208" fmla="*/ 3990839 w 8210104"/>
                  <a:gd name="connsiteY208" fmla="*/ 2656402 h 6333880"/>
                  <a:gd name="connsiteX209" fmla="*/ 4025815 w 8210104"/>
                  <a:gd name="connsiteY209" fmla="*/ 2636329 h 6333880"/>
                  <a:gd name="connsiteX210" fmla="*/ 4062965 w 8210104"/>
                  <a:gd name="connsiteY210" fmla="*/ 2618430 h 6333880"/>
                  <a:gd name="connsiteX211" fmla="*/ 4139944 w 8210104"/>
                  <a:gd name="connsiteY211" fmla="*/ 2584974 h 6333880"/>
                  <a:gd name="connsiteX212" fmla="*/ 4372553 w 8210104"/>
                  <a:gd name="connsiteY212" fmla="*/ 2518062 h 6333880"/>
                  <a:gd name="connsiteX213" fmla="*/ 4439491 w 8210104"/>
                  <a:gd name="connsiteY213" fmla="*/ 2507189 h 6333880"/>
                  <a:gd name="connsiteX214" fmla="*/ 4483670 w 8210104"/>
                  <a:gd name="connsiteY214" fmla="*/ 2503341 h 6333880"/>
                  <a:gd name="connsiteX215" fmla="*/ 4540735 w 8210104"/>
                  <a:gd name="connsiteY215" fmla="*/ 2498825 h 6333880"/>
                  <a:gd name="connsiteX216" fmla="*/ 4570857 w 8210104"/>
                  <a:gd name="connsiteY216" fmla="*/ 2497654 h 6333880"/>
                  <a:gd name="connsiteX217" fmla="*/ 5272366 w 8210104"/>
                  <a:gd name="connsiteY217" fmla="*/ 2470722 h 6333880"/>
                  <a:gd name="connsiteX218" fmla="*/ 5381977 w 8210104"/>
                  <a:gd name="connsiteY218" fmla="*/ 2466540 h 6333880"/>
                  <a:gd name="connsiteX219" fmla="*/ 5407581 w 8210104"/>
                  <a:gd name="connsiteY219" fmla="*/ 2465536 h 6333880"/>
                  <a:gd name="connsiteX220" fmla="*/ 5427662 w 8210104"/>
                  <a:gd name="connsiteY220" fmla="*/ 2463529 h 6333880"/>
                  <a:gd name="connsiteX221" fmla="*/ 5470000 w 8210104"/>
                  <a:gd name="connsiteY221" fmla="*/ 2460016 h 6333880"/>
                  <a:gd name="connsiteX222" fmla="*/ 5514514 w 8210104"/>
                  <a:gd name="connsiteY222" fmla="*/ 2451987 h 6333880"/>
                  <a:gd name="connsiteX223" fmla="*/ 5537440 w 8210104"/>
                  <a:gd name="connsiteY223" fmla="*/ 2447972 h 6333880"/>
                  <a:gd name="connsiteX224" fmla="*/ 5559865 w 8210104"/>
                  <a:gd name="connsiteY224" fmla="*/ 2441281 h 6333880"/>
                  <a:gd name="connsiteX225" fmla="*/ 5684537 w 8210104"/>
                  <a:gd name="connsiteY225" fmla="*/ 2393104 h 6333880"/>
                  <a:gd name="connsiteX226" fmla="*/ 5718006 w 8210104"/>
                  <a:gd name="connsiteY226" fmla="*/ 2376376 h 6333880"/>
                  <a:gd name="connsiteX227" fmla="*/ 5732063 w 8210104"/>
                  <a:gd name="connsiteY227" fmla="*/ 2367176 h 6333880"/>
                  <a:gd name="connsiteX228" fmla="*/ 5765531 w 8210104"/>
                  <a:gd name="connsiteY228" fmla="*/ 2345931 h 6333880"/>
                  <a:gd name="connsiteX229" fmla="*/ 5782266 w 8210104"/>
                  <a:gd name="connsiteY229" fmla="*/ 2332549 h 6333880"/>
                  <a:gd name="connsiteX230" fmla="*/ 5799000 w 8210104"/>
                  <a:gd name="connsiteY230" fmla="*/ 2319501 h 6333880"/>
                  <a:gd name="connsiteX231" fmla="*/ 5818245 w 8210104"/>
                  <a:gd name="connsiteY231" fmla="*/ 2303944 h 6333880"/>
                  <a:gd name="connsiteX232" fmla="*/ 5841673 w 8210104"/>
                  <a:gd name="connsiteY232" fmla="*/ 2282030 h 6333880"/>
                  <a:gd name="connsiteX233" fmla="*/ 5896897 w 8210104"/>
                  <a:gd name="connsiteY233" fmla="*/ 2223650 h 6333880"/>
                  <a:gd name="connsiteX234" fmla="*/ 5910619 w 8210104"/>
                  <a:gd name="connsiteY234" fmla="*/ 2205918 h 6333880"/>
                  <a:gd name="connsiteX235" fmla="*/ 5924007 w 8210104"/>
                  <a:gd name="connsiteY235" fmla="*/ 2187350 h 6333880"/>
                  <a:gd name="connsiteX236" fmla="*/ 5938064 w 8210104"/>
                  <a:gd name="connsiteY236" fmla="*/ 2168782 h 6333880"/>
                  <a:gd name="connsiteX237" fmla="*/ 5949945 w 8210104"/>
                  <a:gd name="connsiteY237" fmla="*/ 2148541 h 6333880"/>
                  <a:gd name="connsiteX238" fmla="*/ 5962162 w 8210104"/>
                  <a:gd name="connsiteY238" fmla="*/ 2128468 h 6333880"/>
                  <a:gd name="connsiteX239" fmla="*/ 5973541 w 8210104"/>
                  <a:gd name="connsiteY239" fmla="*/ 2108227 h 6333880"/>
                  <a:gd name="connsiteX240" fmla="*/ 5993120 w 8210104"/>
                  <a:gd name="connsiteY240" fmla="*/ 2067578 h 6333880"/>
                  <a:gd name="connsiteX241" fmla="*/ 6001320 w 8210104"/>
                  <a:gd name="connsiteY241" fmla="*/ 2047504 h 6333880"/>
                  <a:gd name="connsiteX242" fmla="*/ 6008348 w 8210104"/>
                  <a:gd name="connsiteY242" fmla="*/ 2028100 h 6333880"/>
                  <a:gd name="connsiteX243" fmla="*/ 6015210 w 8210104"/>
                  <a:gd name="connsiteY243" fmla="*/ 2009866 h 6333880"/>
                  <a:gd name="connsiteX244" fmla="*/ 6020899 w 8210104"/>
                  <a:gd name="connsiteY244" fmla="*/ 1993138 h 6333880"/>
                  <a:gd name="connsiteX245" fmla="*/ 6032446 w 8210104"/>
                  <a:gd name="connsiteY245" fmla="*/ 1949311 h 6333880"/>
                  <a:gd name="connsiteX246" fmla="*/ 6035291 w 8210104"/>
                  <a:gd name="connsiteY246" fmla="*/ 1938438 h 6333880"/>
                  <a:gd name="connsiteX247" fmla="*/ 6037634 w 8210104"/>
                  <a:gd name="connsiteY247" fmla="*/ 1922713 h 6333880"/>
                  <a:gd name="connsiteX248" fmla="*/ 6038471 w 8210104"/>
                  <a:gd name="connsiteY248" fmla="*/ 1917193 h 6333880"/>
                  <a:gd name="connsiteX249" fmla="*/ 6039475 w 8210104"/>
                  <a:gd name="connsiteY249" fmla="*/ 1911673 h 6333880"/>
                  <a:gd name="connsiteX250" fmla="*/ 6041985 w 8210104"/>
                  <a:gd name="connsiteY250" fmla="*/ 1895949 h 6333880"/>
                  <a:gd name="connsiteX251" fmla="*/ 6045834 w 8210104"/>
                  <a:gd name="connsiteY251" fmla="*/ 1871526 h 6333880"/>
                  <a:gd name="connsiteX252" fmla="*/ 6047507 w 8210104"/>
                  <a:gd name="connsiteY252" fmla="*/ 1839408 h 6333880"/>
                  <a:gd name="connsiteX253" fmla="*/ 6048846 w 8210104"/>
                  <a:gd name="connsiteY253" fmla="*/ 1821007 h 6333880"/>
                  <a:gd name="connsiteX254" fmla="*/ 6049683 w 8210104"/>
                  <a:gd name="connsiteY254" fmla="*/ 1811305 h 6333880"/>
                  <a:gd name="connsiteX255" fmla="*/ 6049683 w 8210104"/>
                  <a:gd name="connsiteY255" fmla="*/ 1805283 h 6333880"/>
                  <a:gd name="connsiteX256" fmla="*/ 6049683 w 8210104"/>
                  <a:gd name="connsiteY256" fmla="*/ 1798257 h 6333880"/>
                  <a:gd name="connsiteX257" fmla="*/ 6049683 w 8210104"/>
                  <a:gd name="connsiteY257" fmla="*/ 1769151 h 6333880"/>
                  <a:gd name="connsiteX258" fmla="*/ 6049683 w 8210104"/>
                  <a:gd name="connsiteY258" fmla="*/ 1738873 h 6333880"/>
                  <a:gd name="connsiteX259" fmla="*/ 6051524 w 8210104"/>
                  <a:gd name="connsiteY259" fmla="*/ 1610068 h 6333880"/>
                  <a:gd name="connsiteX260" fmla="*/ 6051524 w 8210104"/>
                  <a:gd name="connsiteY260" fmla="*/ 1576612 h 6333880"/>
                  <a:gd name="connsiteX261" fmla="*/ 6052862 w 8210104"/>
                  <a:gd name="connsiteY261" fmla="*/ 1480593 h 6333880"/>
                  <a:gd name="connsiteX262" fmla="*/ 6052862 w 8210104"/>
                  <a:gd name="connsiteY262" fmla="*/ 1450315 h 6333880"/>
                  <a:gd name="connsiteX263" fmla="*/ 6053699 w 8210104"/>
                  <a:gd name="connsiteY263" fmla="*/ 1393942 h 6333880"/>
                  <a:gd name="connsiteX264" fmla="*/ 6053699 w 8210104"/>
                  <a:gd name="connsiteY264" fmla="*/ 1368181 h 6333880"/>
                  <a:gd name="connsiteX265" fmla="*/ 6053699 w 8210104"/>
                  <a:gd name="connsiteY265" fmla="*/ 1343758 h 6333880"/>
                  <a:gd name="connsiteX266" fmla="*/ 6055205 w 8210104"/>
                  <a:gd name="connsiteY266" fmla="*/ 1316492 h 6333880"/>
                  <a:gd name="connsiteX267" fmla="*/ 6057883 w 8210104"/>
                  <a:gd name="connsiteY267" fmla="*/ 1272163 h 6333880"/>
                  <a:gd name="connsiteX268" fmla="*/ 6059723 w 8210104"/>
                  <a:gd name="connsiteY268" fmla="*/ 1243558 h 6333880"/>
                  <a:gd name="connsiteX269" fmla="*/ 6060727 w 8210104"/>
                  <a:gd name="connsiteY269" fmla="*/ 1233521 h 6333880"/>
                  <a:gd name="connsiteX270" fmla="*/ 6066417 w 8210104"/>
                  <a:gd name="connsiteY270" fmla="*/ 1195214 h 6333880"/>
                  <a:gd name="connsiteX271" fmla="*/ 6084993 w 8210104"/>
                  <a:gd name="connsiteY271" fmla="*/ 1094846 h 6333880"/>
                  <a:gd name="connsiteX272" fmla="*/ 6101727 w 8210104"/>
                  <a:gd name="connsiteY272" fmla="*/ 1027934 h 6333880"/>
                  <a:gd name="connsiteX273" fmla="*/ 6126159 w 8210104"/>
                  <a:gd name="connsiteY273" fmla="*/ 955669 h 6333880"/>
                  <a:gd name="connsiteX274" fmla="*/ 6140049 w 8210104"/>
                  <a:gd name="connsiteY274" fmla="*/ 917697 h 6333880"/>
                  <a:gd name="connsiteX275" fmla="*/ 6156783 w 8210104"/>
                  <a:gd name="connsiteY275" fmla="*/ 880059 h 6333880"/>
                  <a:gd name="connsiteX276" fmla="*/ 6193265 w 8210104"/>
                  <a:gd name="connsiteY276" fmla="*/ 804114 h 6333880"/>
                  <a:gd name="connsiteX277" fmla="*/ 6371654 w 8210104"/>
                  <a:gd name="connsiteY277" fmla="*/ 551521 h 6333880"/>
                  <a:gd name="connsiteX278" fmla="*/ 6411650 w 8210104"/>
                  <a:gd name="connsiteY278" fmla="*/ 510036 h 6333880"/>
                  <a:gd name="connsiteX279" fmla="*/ 6428384 w 8210104"/>
                  <a:gd name="connsiteY279" fmla="*/ 493308 h 6333880"/>
                  <a:gd name="connsiteX280" fmla="*/ 6443613 w 8210104"/>
                  <a:gd name="connsiteY280" fmla="*/ 479591 h 6333880"/>
                  <a:gd name="connsiteX281" fmla="*/ 6472898 w 8210104"/>
                  <a:gd name="connsiteY281" fmla="*/ 454164 h 6333880"/>
                  <a:gd name="connsiteX282" fmla="*/ 6506701 w 8210104"/>
                  <a:gd name="connsiteY282" fmla="*/ 428905 h 6333880"/>
                  <a:gd name="connsiteX283" fmla="*/ 6589035 w 8210104"/>
                  <a:gd name="connsiteY283" fmla="*/ 368350 h 6333880"/>
                  <a:gd name="connsiteX284" fmla="*/ 6866158 w 8210104"/>
                  <a:gd name="connsiteY284" fmla="*/ 230010 h 6333880"/>
                  <a:gd name="connsiteX285" fmla="*/ 6885905 w 8210104"/>
                  <a:gd name="connsiteY285" fmla="*/ 222649 h 6333880"/>
                  <a:gd name="connsiteX286" fmla="*/ 6906321 w 8210104"/>
                  <a:gd name="connsiteY286" fmla="*/ 216795 h 6333880"/>
                  <a:gd name="connsiteX287" fmla="*/ 6946651 w 8210104"/>
                  <a:gd name="connsiteY287" fmla="*/ 205587 h 6333880"/>
                  <a:gd name="connsiteX288" fmla="*/ 6986479 w 8210104"/>
                  <a:gd name="connsiteY288" fmla="*/ 194714 h 6333880"/>
                  <a:gd name="connsiteX289" fmla="*/ 7025972 w 8210104"/>
                  <a:gd name="connsiteY289" fmla="*/ 186851 h 6333880"/>
                  <a:gd name="connsiteX290" fmla="*/ 7100775 w 8210104"/>
                  <a:gd name="connsiteY290" fmla="*/ 173636 h 6333880"/>
                  <a:gd name="connsiteX291" fmla="*/ 7128053 w 8210104"/>
                  <a:gd name="connsiteY291" fmla="*/ 169956 h 6333880"/>
                  <a:gd name="connsiteX292" fmla="*/ 7153489 w 8210104"/>
                  <a:gd name="connsiteY292" fmla="*/ 166443 h 6333880"/>
                  <a:gd name="connsiteX293" fmla="*/ 7207542 w 8210104"/>
                  <a:gd name="connsiteY293" fmla="*/ 159250 h 6333880"/>
                  <a:gd name="connsiteX294" fmla="*/ 7216578 w 8210104"/>
                  <a:gd name="connsiteY294" fmla="*/ 158079 h 6333880"/>
                  <a:gd name="connsiteX295" fmla="*/ 7239002 w 8210104"/>
                  <a:gd name="connsiteY295" fmla="*/ 155068 h 6333880"/>
                  <a:gd name="connsiteX296" fmla="*/ 7262264 w 8210104"/>
                  <a:gd name="connsiteY296" fmla="*/ 151890 h 6333880"/>
                  <a:gd name="connsiteX297" fmla="*/ 7958083 w 8210104"/>
                  <a:gd name="connsiteY297" fmla="*/ 58213 h 6333880"/>
                  <a:gd name="connsiteX298" fmla="*/ 8210104 w 8210104"/>
                  <a:gd name="connsiteY298" fmla="*/ 24757 h 6333880"/>
                  <a:gd name="connsiteX299" fmla="*/ 8210104 w 8210104"/>
                  <a:gd name="connsiteY299" fmla="*/ 0 h 633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</a:cxnLst>
                <a:rect l="l" t="t" r="r" b="b"/>
                <a:pathLst>
                  <a:path w="8210104" h="6333880">
                    <a:moveTo>
                      <a:pt x="7954736" y="34292"/>
                    </a:moveTo>
                    <a:lnTo>
                      <a:pt x="7258916" y="127802"/>
                    </a:lnTo>
                    <a:lnTo>
                      <a:pt x="7150310" y="142522"/>
                    </a:lnTo>
                    <a:lnTo>
                      <a:pt x="7097596" y="149548"/>
                    </a:lnTo>
                    <a:lnTo>
                      <a:pt x="7021287" y="163098"/>
                    </a:lnTo>
                    <a:cubicBezTo>
                      <a:pt x="7008067" y="165774"/>
                      <a:pt x="6994512" y="167782"/>
                      <a:pt x="6980956" y="171127"/>
                    </a:cubicBezTo>
                    <a:lnTo>
                      <a:pt x="6940292" y="182168"/>
                    </a:lnTo>
                    <a:lnTo>
                      <a:pt x="6899125" y="193710"/>
                    </a:lnTo>
                    <a:lnTo>
                      <a:pt x="6878542" y="199565"/>
                    </a:lnTo>
                    <a:lnTo>
                      <a:pt x="6858125" y="207092"/>
                    </a:lnTo>
                    <a:cubicBezTo>
                      <a:pt x="6758287" y="241878"/>
                      <a:pt x="6663303" y="289267"/>
                      <a:pt x="6575480" y="348109"/>
                    </a:cubicBezTo>
                    <a:cubicBezTo>
                      <a:pt x="6540505" y="373368"/>
                      <a:pt x="6510885" y="394111"/>
                      <a:pt x="6491808" y="410003"/>
                    </a:cubicBezTo>
                    <a:lnTo>
                      <a:pt x="6461853" y="435764"/>
                    </a:lnTo>
                    <a:lnTo>
                      <a:pt x="6431731" y="462361"/>
                    </a:lnTo>
                    <a:cubicBezTo>
                      <a:pt x="6427046" y="466543"/>
                      <a:pt x="6421690" y="471060"/>
                      <a:pt x="6416168" y="476245"/>
                    </a:cubicBezTo>
                    <a:lnTo>
                      <a:pt x="6399433" y="493810"/>
                    </a:lnTo>
                    <a:lnTo>
                      <a:pt x="6358602" y="536132"/>
                    </a:lnTo>
                    <a:cubicBezTo>
                      <a:pt x="6287011" y="613723"/>
                      <a:pt x="6225864" y="700325"/>
                      <a:pt x="6176697" y="793742"/>
                    </a:cubicBezTo>
                    <a:cubicBezTo>
                      <a:pt x="6162942" y="818851"/>
                      <a:pt x="6150491" y="844646"/>
                      <a:pt x="6139380" y="871026"/>
                    </a:cubicBezTo>
                    <a:lnTo>
                      <a:pt x="6122645" y="909667"/>
                    </a:lnTo>
                    <a:cubicBezTo>
                      <a:pt x="6117123" y="922381"/>
                      <a:pt x="6113107" y="935596"/>
                      <a:pt x="6108588" y="948309"/>
                    </a:cubicBezTo>
                    <a:cubicBezTo>
                      <a:pt x="6099719" y="973735"/>
                      <a:pt x="6091017" y="998493"/>
                      <a:pt x="6083654" y="1022079"/>
                    </a:cubicBezTo>
                    <a:cubicBezTo>
                      <a:pt x="6076290" y="1045666"/>
                      <a:pt x="6071940" y="1068750"/>
                      <a:pt x="6066919" y="1088991"/>
                    </a:cubicBezTo>
                    <a:cubicBezTo>
                      <a:pt x="6058669" y="1122793"/>
                      <a:pt x="6052293" y="1157027"/>
                      <a:pt x="6047842" y="1191534"/>
                    </a:cubicBezTo>
                    <a:cubicBezTo>
                      <a:pt x="6044161" y="1216458"/>
                      <a:pt x="6042152" y="1230677"/>
                      <a:pt x="6042152" y="1230677"/>
                    </a:cubicBezTo>
                    <a:cubicBezTo>
                      <a:pt x="6041600" y="1234110"/>
                      <a:pt x="6041265" y="1237574"/>
                      <a:pt x="6041148" y="1241049"/>
                    </a:cubicBezTo>
                    <a:cubicBezTo>
                      <a:pt x="6041148" y="1247740"/>
                      <a:pt x="6039977" y="1257776"/>
                      <a:pt x="6039140" y="1270155"/>
                    </a:cubicBezTo>
                    <a:cubicBezTo>
                      <a:pt x="6038303" y="1282534"/>
                      <a:pt x="6037467" y="1297924"/>
                      <a:pt x="6036463" y="1315321"/>
                    </a:cubicBezTo>
                    <a:cubicBezTo>
                      <a:pt x="6036463" y="1324019"/>
                      <a:pt x="6035458" y="1333387"/>
                      <a:pt x="6034956" y="1343089"/>
                    </a:cubicBezTo>
                    <a:cubicBezTo>
                      <a:pt x="6034454" y="1352791"/>
                      <a:pt x="6034956" y="1358981"/>
                      <a:pt x="6034956" y="1367679"/>
                    </a:cubicBezTo>
                    <a:cubicBezTo>
                      <a:pt x="6033952" y="1433420"/>
                      <a:pt x="6032781" y="1521242"/>
                      <a:pt x="6031442" y="1608897"/>
                    </a:cubicBezTo>
                    <a:cubicBezTo>
                      <a:pt x="6031442" y="1652724"/>
                      <a:pt x="6030104" y="1696551"/>
                      <a:pt x="6029602" y="1737702"/>
                    </a:cubicBezTo>
                    <a:cubicBezTo>
                      <a:pt x="6029602" y="1758277"/>
                      <a:pt x="6029602" y="1778184"/>
                      <a:pt x="6028598" y="1797086"/>
                    </a:cubicBezTo>
                    <a:cubicBezTo>
                      <a:pt x="6028598" y="1801268"/>
                      <a:pt x="6028598" y="1807123"/>
                      <a:pt x="6028598" y="1810134"/>
                    </a:cubicBezTo>
                    <a:lnTo>
                      <a:pt x="6027761" y="1819502"/>
                    </a:lnTo>
                    <a:cubicBezTo>
                      <a:pt x="6027761" y="1825524"/>
                      <a:pt x="6026924" y="1831379"/>
                      <a:pt x="6026422" y="1837066"/>
                    </a:cubicBezTo>
                    <a:cubicBezTo>
                      <a:pt x="6026422" y="1848441"/>
                      <a:pt x="6025250" y="1858813"/>
                      <a:pt x="6024748" y="1868180"/>
                    </a:cubicBezTo>
                    <a:cubicBezTo>
                      <a:pt x="6024246" y="1877548"/>
                      <a:pt x="6022071" y="1884908"/>
                      <a:pt x="6021067" y="1891599"/>
                    </a:cubicBezTo>
                    <a:lnTo>
                      <a:pt x="6017720" y="1912175"/>
                    </a:lnTo>
                    <a:cubicBezTo>
                      <a:pt x="6017720" y="1912175"/>
                      <a:pt x="6016716" y="1919535"/>
                      <a:pt x="6014708" y="1932583"/>
                    </a:cubicBezTo>
                    <a:cubicBezTo>
                      <a:pt x="6012700" y="1945631"/>
                      <a:pt x="6006173" y="1963362"/>
                      <a:pt x="6000818" y="1985443"/>
                    </a:cubicBezTo>
                    <a:cubicBezTo>
                      <a:pt x="5999563" y="1991198"/>
                      <a:pt x="5997706" y="1996802"/>
                      <a:pt x="5995296" y="2002171"/>
                    </a:cubicBezTo>
                    <a:lnTo>
                      <a:pt x="5988769" y="2018899"/>
                    </a:lnTo>
                    <a:lnTo>
                      <a:pt x="5981908" y="2037635"/>
                    </a:lnTo>
                    <a:cubicBezTo>
                      <a:pt x="5979900" y="2044225"/>
                      <a:pt x="5977256" y="2050615"/>
                      <a:pt x="5974043" y="2056704"/>
                    </a:cubicBezTo>
                    <a:cubicBezTo>
                      <a:pt x="5967684" y="2069418"/>
                      <a:pt x="5961325" y="2082633"/>
                      <a:pt x="5955133" y="2096015"/>
                    </a:cubicBezTo>
                    <a:cubicBezTo>
                      <a:pt x="5952071" y="2102840"/>
                      <a:pt x="5948422" y="2109381"/>
                      <a:pt x="5944256" y="2115587"/>
                    </a:cubicBezTo>
                    <a:lnTo>
                      <a:pt x="5932541" y="2134824"/>
                    </a:lnTo>
                    <a:lnTo>
                      <a:pt x="5920994" y="2154396"/>
                    </a:lnTo>
                    <a:lnTo>
                      <a:pt x="5907440" y="2172295"/>
                    </a:lnTo>
                    <a:cubicBezTo>
                      <a:pt x="5898403" y="2184004"/>
                      <a:pt x="5890705" y="2196718"/>
                      <a:pt x="5881334" y="2207256"/>
                    </a:cubicBezTo>
                    <a:cubicBezTo>
                      <a:pt x="5864666" y="2226979"/>
                      <a:pt x="5846911" y="2245747"/>
                      <a:pt x="5828118" y="2263462"/>
                    </a:cubicBezTo>
                    <a:lnTo>
                      <a:pt x="5804021" y="2285711"/>
                    </a:lnTo>
                    <a:cubicBezTo>
                      <a:pt x="5798113" y="2291013"/>
                      <a:pt x="5791905" y="2295981"/>
                      <a:pt x="5785446" y="2300598"/>
                    </a:cubicBezTo>
                    <a:lnTo>
                      <a:pt x="5768711" y="2313312"/>
                    </a:lnTo>
                    <a:lnTo>
                      <a:pt x="5751977" y="2326192"/>
                    </a:lnTo>
                    <a:cubicBezTo>
                      <a:pt x="5740597" y="2333051"/>
                      <a:pt x="5724532" y="2342920"/>
                      <a:pt x="5705622" y="2355466"/>
                    </a:cubicBezTo>
                    <a:cubicBezTo>
                      <a:pt x="5657728" y="2383000"/>
                      <a:pt x="5606487" y="2404245"/>
                      <a:pt x="5553171" y="2418698"/>
                    </a:cubicBezTo>
                    <a:lnTo>
                      <a:pt x="5531583" y="2425222"/>
                    </a:lnTo>
                    <a:lnTo>
                      <a:pt x="5509494" y="2428902"/>
                    </a:lnTo>
                    <a:cubicBezTo>
                      <a:pt x="5494767" y="2431411"/>
                      <a:pt x="5480543" y="2435091"/>
                      <a:pt x="5466486" y="2436764"/>
                    </a:cubicBezTo>
                    <a:lnTo>
                      <a:pt x="5425654" y="2440110"/>
                    </a:lnTo>
                    <a:lnTo>
                      <a:pt x="5406409" y="2442117"/>
                    </a:lnTo>
                    <a:lnTo>
                      <a:pt x="5380805" y="2442117"/>
                    </a:lnTo>
                    <a:lnTo>
                      <a:pt x="5271195" y="2446466"/>
                    </a:lnTo>
                    <a:lnTo>
                      <a:pt x="4569518" y="2473398"/>
                    </a:lnTo>
                    <a:lnTo>
                      <a:pt x="4539396" y="2474569"/>
                    </a:lnTo>
                    <a:cubicBezTo>
                      <a:pt x="4515465" y="2476242"/>
                      <a:pt x="4478817" y="2479253"/>
                      <a:pt x="4436311" y="2483101"/>
                    </a:cubicBezTo>
                    <a:cubicBezTo>
                      <a:pt x="4331369" y="2496182"/>
                      <a:pt x="4228519" y="2522545"/>
                      <a:pt x="4130238" y="2561555"/>
                    </a:cubicBezTo>
                    <a:cubicBezTo>
                      <a:pt x="4103496" y="2571876"/>
                      <a:pt x="4077306" y="2583535"/>
                      <a:pt x="4051753" y="2596516"/>
                    </a:cubicBezTo>
                    <a:lnTo>
                      <a:pt x="4013766" y="2614750"/>
                    </a:lnTo>
                    <a:cubicBezTo>
                      <a:pt x="4001382" y="2621106"/>
                      <a:pt x="3989835" y="2628299"/>
                      <a:pt x="3978121" y="2634991"/>
                    </a:cubicBezTo>
                    <a:cubicBezTo>
                      <a:pt x="3954860" y="2648875"/>
                      <a:pt x="3932101" y="2661588"/>
                      <a:pt x="3911183" y="2675138"/>
                    </a:cubicBezTo>
                    <a:lnTo>
                      <a:pt x="3854286" y="2715452"/>
                    </a:lnTo>
                    <a:lnTo>
                      <a:pt x="3829184" y="2733686"/>
                    </a:lnTo>
                    <a:lnTo>
                      <a:pt x="3807931" y="2751585"/>
                    </a:lnTo>
                    <a:lnTo>
                      <a:pt x="3774463" y="2781695"/>
                    </a:lnTo>
                    <a:lnTo>
                      <a:pt x="3752373" y="2800765"/>
                    </a:lnTo>
                    <a:cubicBezTo>
                      <a:pt x="3747353" y="2805114"/>
                      <a:pt x="3744842" y="2807791"/>
                      <a:pt x="3744842" y="2807791"/>
                    </a:cubicBezTo>
                    <a:lnTo>
                      <a:pt x="3717063" y="2835894"/>
                    </a:lnTo>
                    <a:cubicBezTo>
                      <a:pt x="3692112" y="2860099"/>
                      <a:pt x="3668584" y="2885743"/>
                      <a:pt x="3646611" y="2912675"/>
                    </a:cubicBezTo>
                    <a:cubicBezTo>
                      <a:pt x="3578418" y="2993337"/>
                      <a:pt x="3521186" y="3082648"/>
                      <a:pt x="3476421" y="3178315"/>
                    </a:cubicBezTo>
                    <a:cubicBezTo>
                      <a:pt x="3464707" y="3204745"/>
                      <a:pt x="3451654" y="3230506"/>
                      <a:pt x="3442116" y="3257104"/>
                    </a:cubicBezTo>
                    <a:cubicBezTo>
                      <a:pt x="3432577" y="3283701"/>
                      <a:pt x="3423540" y="3310299"/>
                      <a:pt x="3414504" y="3335726"/>
                    </a:cubicBezTo>
                    <a:cubicBezTo>
                      <a:pt x="3405467" y="3361152"/>
                      <a:pt x="3400614" y="3386913"/>
                      <a:pt x="3394255" y="3410834"/>
                    </a:cubicBezTo>
                    <a:cubicBezTo>
                      <a:pt x="3388113" y="3433182"/>
                      <a:pt x="3383194" y="3455866"/>
                      <a:pt x="3379529" y="3478750"/>
                    </a:cubicBezTo>
                    <a:cubicBezTo>
                      <a:pt x="3376182" y="3500162"/>
                      <a:pt x="3373170" y="3519566"/>
                      <a:pt x="3370325" y="3536963"/>
                    </a:cubicBezTo>
                    <a:cubicBezTo>
                      <a:pt x="3369153" y="3545494"/>
                      <a:pt x="3367815" y="3553691"/>
                      <a:pt x="3366811" y="3561051"/>
                    </a:cubicBezTo>
                    <a:cubicBezTo>
                      <a:pt x="3366811" y="3565233"/>
                      <a:pt x="3365807" y="3567910"/>
                      <a:pt x="3365472" y="3570419"/>
                    </a:cubicBezTo>
                    <a:cubicBezTo>
                      <a:pt x="3365137" y="3572928"/>
                      <a:pt x="3365472" y="3575605"/>
                      <a:pt x="3364635" y="3577947"/>
                    </a:cubicBezTo>
                    <a:lnTo>
                      <a:pt x="3361456" y="3607889"/>
                    </a:lnTo>
                    <a:lnTo>
                      <a:pt x="3322632" y="3955999"/>
                    </a:lnTo>
                    <a:cubicBezTo>
                      <a:pt x="3315837" y="4010950"/>
                      <a:pt x="3302400" y="4064864"/>
                      <a:pt x="3282636" y="4116587"/>
                    </a:cubicBezTo>
                    <a:cubicBezTo>
                      <a:pt x="3273265" y="4137163"/>
                      <a:pt x="3267742" y="4155229"/>
                      <a:pt x="3260546" y="4166771"/>
                    </a:cubicBezTo>
                    <a:lnTo>
                      <a:pt x="3251008" y="4185005"/>
                    </a:lnTo>
                    <a:cubicBezTo>
                      <a:pt x="3251008" y="4185005"/>
                      <a:pt x="3247828" y="4191863"/>
                      <a:pt x="3241469" y="4203573"/>
                    </a:cubicBezTo>
                    <a:cubicBezTo>
                      <a:pt x="3235110" y="4215283"/>
                      <a:pt x="3224735" y="4230839"/>
                      <a:pt x="3212184" y="4249575"/>
                    </a:cubicBezTo>
                    <a:cubicBezTo>
                      <a:pt x="3180204" y="4294907"/>
                      <a:pt x="3142769" y="4336142"/>
                      <a:pt x="3100732" y="4372358"/>
                    </a:cubicBezTo>
                    <a:cubicBezTo>
                      <a:pt x="3058930" y="4408675"/>
                      <a:pt x="3012307" y="4439019"/>
                      <a:pt x="2962171" y="4462522"/>
                    </a:cubicBezTo>
                    <a:cubicBezTo>
                      <a:pt x="2945955" y="4470869"/>
                      <a:pt x="2929187" y="4478079"/>
                      <a:pt x="2911967" y="4484101"/>
                    </a:cubicBezTo>
                    <a:lnTo>
                      <a:pt x="2897743" y="4489956"/>
                    </a:lnTo>
                    <a:cubicBezTo>
                      <a:pt x="2896103" y="4490675"/>
                      <a:pt x="2894430" y="4491277"/>
                      <a:pt x="2892723" y="4491796"/>
                    </a:cubicBezTo>
                    <a:lnTo>
                      <a:pt x="2872809" y="4497651"/>
                    </a:lnTo>
                    <a:cubicBezTo>
                      <a:pt x="2855706" y="4503104"/>
                      <a:pt x="2838269" y="4507403"/>
                      <a:pt x="2820597" y="4510531"/>
                    </a:cubicBezTo>
                    <a:lnTo>
                      <a:pt x="2803863" y="4514379"/>
                    </a:lnTo>
                    <a:lnTo>
                      <a:pt x="2794826" y="4516386"/>
                    </a:lnTo>
                    <a:cubicBezTo>
                      <a:pt x="2792316" y="4516386"/>
                      <a:pt x="2786291" y="4517892"/>
                      <a:pt x="2782108" y="4518728"/>
                    </a:cubicBezTo>
                    <a:lnTo>
                      <a:pt x="2723537" y="4528765"/>
                    </a:lnTo>
                    <a:lnTo>
                      <a:pt x="2596522" y="4550344"/>
                    </a:lnTo>
                    <a:lnTo>
                      <a:pt x="2250453" y="4609226"/>
                    </a:lnTo>
                    <a:lnTo>
                      <a:pt x="1556809" y="4727995"/>
                    </a:lnTo>
                    <a:lnTo>
                      <a:pt x="1210907" y="4787045"/>
                    </a:lnTo>
                    <a:lnTo>
                      <a:pt x="1146312" y="4797918"/>
                    </a:lnTo>
                    <a:lnTo>
                      <a:pt x="1114517" y="4803438"/>
                    </a:lnTo>
                    <a:lnTo>
                      <a:pt x="1074186" y="4811635"/>
                    </a:lnTo>
                    <a:cubicBezTo>
                      <a:pt x="1026053" y="4821588"/>
                      <a:pt x="978510" y="4834218"/>
                      <a:pt x="931776" y="4849440"/>
                    </a:cubicBezTo>
                    <a:cubicBezTo>
                      <a:pt x="891279" y="4864495"/>
                      <a:pt x="857308" y="4876204"/>
                      <a:pt x="834381" y="4886911"/>
                    </a:cubicBezTo>
                    <a:lnTo>
                      <a:pt x="798402" y="4903639"/>
                    </a:lnTo>
                    <a:lnTo>
                      <a:pt x="762590" y="4920367"/>
                    </a:lnTo>
                    <a:cubicBezTo>
                      <a:pt x="740836" y="4932913"/>
                      <a:pt x="708538" y="4949139"/>
                      <a:pt x="672057" y="4972056"/>
                    </a:cubicBezTo>
                    <a:cubicBezTo>
                      <a:pt x="582435" y="5028145"/>
                      <a:pt x="500476" y="5095609"/>
                      <a:pt x="428235" y="5172792"/>
                    </a:cubicBezTo>
                    <a:cubicBezTo>
                      <a:pt x="356157" y="5249657"/>
                      <a:pt x="294082" y="5335304"/>
                      <a:pt x="243487" y="5427726"/>
                    </a:cubicBezTo>
                    <a:cubicBezTo>
                      <a:pt x="223740" y="5466200"/>
                      <a:pt x="206838" y="5497983"/>
                      <a:pt x="197802" y="5521570"/>
                    </a:cubicBezTo>
                    <a:lnTo>
                      <a:pt x="182573" y="5558037"/>
                    </a:lnTo>
                    <a:lnTo>
                      <a:pt x="178557" y="5567572"/>
                    </a:lnTo>
                    <a:cubicBezTo>
                      <a:pt x="175879" y="5573761"/>
                      <a:pt x="172198" y="5582961"/>
                      <a:pt x="168349" y="5595006"/>
                    </a:cubicBezTo>
                    <a:lnTo>
                      <a:pt x="153957" y="5637997"/>
                    </a:lnTo>
                    <a:cubicBezTo>
                      <a:pt x="147404" y="5656548"/>
                      <a:pt x="141820" y="5675417"/>
                      <a:pt x="137223" y="5694537"/>
                    </a:cubicBezTo>
                    <a:cubicBezTo>
                      <a:pt x="132202" y="5715280"/>
                      <a:pt x="126513" y="5737695"/>
                      <a:pt x="120488" y="5761449"/>
                    </a:cubicBezTo>
                    <a:cubicBezTo>
                      <a:pt x="116639" y="5780017"/>
                      <a:pt x="112623" y="5799421"/>
                      <a:pt x="108272" y="5819495"/>
                    </a:cubicBezTo>
                    <a:cubicBezTo>
                      <a:pt x="99905" y="5859810"/>
                      <a:pt x="91538" y="5903135"/>
                      <a:pt x="81832" y="5945624"/>
                    </a:cubicBezTo>
                    <a:lnTo>
                      <a:pt x="9204" y="6289050"/>
                    </a:lnTo>
                    <a:lnTo>
                      <a:pt x="0" y="6333880"/>
                    </a:lnTo>
                    <a:lnTo>
                      <a:pt x="24767" y="6333880"/>
                    </a:lnTo>
                    <a:lnTo>
                      <a:pt x="32967" y="6294403"/>
                    </a:lnTo>
                    <a:lnTo>
                      <a:pt x="105260" y="5951144"/>
                    </a:lnTo>
                    <a:cubicBezTo>
                      <a:pt x="114297" y="5908153"/>
                      <a:pt x="123333" y="5865163"/>
                      <a:pt x="131700" y="5825015"/>
                    </a:cubicBezTo>
                    <a:cubicBezTo>
                      <a:pt x="136051" y="5804942"/>
                      <a:pt x="140068" y="5785370"/>
                      <a:pt x="143917" y="5766969"/>
                    </a:cubicBezTo>
                    <a:cubicBezTo>
                      <a:pt x="149774" y="5743717"/>
                      <a:pt x="155129" y="5721636"/>
                      <a:pt x="160651" y="5701228"/>
                    </a:cubicBezTo>
                    <a:cubicBezTo>
                      <a:pt x="166173" y="5680820"/>
                      <a:pt x="171528" y="5662252"/>
                      <a:pt x="177386" y="5645859"/>
                    </a:cubicBezTo>
                    <a:cubicBezTo>
                      <a:pt x="183243" y="5629466"/>
                      <a:pt x="187594" y="5615414"/>
                      <a:pt x="191442" y="5603704"/>
                    </a:cubicBezTo>
                    <a:cubicBezTo>
                      <a:pt x="195291" y="5591995"/>
                      <a:pt x="198973" y="5582961"/>
                      <a:pt x="201483" y="5576940"/>
                    </a:cubicBezTo>
                    <a:lnTo>
                      <a:pt x="205499" y="5567572"/>
                    </a:lnTo>
                    <a:cubicBezTo>
                      <a:pt x="205499" y="5567572"/>
                      <a:pt x="210854" y="5554524"/>
                      <a:pt x="220393" y="5531774"/>
                    </a:cubicBezTo>
                    <a:cubicBezTo>
                      <a:pt x="229932" y="5509024"/>
                      <a:pt x="245830" y="5477408"/>
                      <a:pt x="265074" y="5439770"/>
                    </a:cubicBezTo>
                    <a:cubicBezTo>
                      <a:pt x="314838" y="5348853"/>
                      <a:pt x="375840" y="5264561"/>
                      <a:pt x="446643" y="5188850"/>
                    </a:cubicBezTo>
                    <a:cubicBezTo>
                      <a:pt x="465888" y="5168275"/>
                      <a:pt x="485969" y="5148369"/>
                      <a:pt x="506385" y="5129634"/>
                    </a:cubicBezTo>
                    <a:cubicBezTo>
                      <a:pt x="561495" y="5078212"/>
                      <a:pt x="621527" y="5032327"/>
                      <a:pt x="685612" y="4992632"/>
                    </a:cubicBezTo>
                    <a:cubicBezTo>
                      <a:pt x="721424" y="4970049"/>
                      <a:pt x="752550" y="4954157"/>
                      <a:pt x="774472" y="4942448"/>
                    </a:cubicBezTo>
                    <a:lnTo>
                      <a:pt x="800410" y="4930069"/>
                    </a:lnTo>
                    <a:lnTo>
                      <a:pt x="809614" y="4925720"/>
                    </a:lnTo>
                    <a:lnTo>
                      <a:pt x="823839" y="4919195"/>
                    </a:lnTo>
                    <a:lnTo>
                      <a:pt x="844757" y="4909493"/>
                    </a:lnTo>
                    <a:cubicBezTo>
                      <a:pt x="861491" y="4901631"/>
                      <a:pt x="884585" y="4892765"/>
                      <a:pt x="911695" y="4883230"/>
                    </a:cubicBezTo>
                    <a:cubicBezTo>
                      <a:pt x="920731" y="4880052"/>
                      <a:pt x="930270" y="4876539"/>
                      <a:pt x="940143" y="4872692"/>
                    </a:cubicBezTo>
                    <a:cubicBezTo>
                      <a:pt x="960392" y="4866670"/>
                      <a:pt x="982314" y="4859811"/>
                      <a:pt x="1005575" y="4853287"/>
                    </a:cubicBezTo>
                    <a:cubicBezTo>
                      <a:pt x="1028836" y="4846764"/>
                      <a:pt x="1053770" y="4840574"/>
                      <a:pt x="1079709" y="4835723"/>
                    </a:cubicBezTo>
                    <a:lnTo>
                      <a:pt x="1119202" y="4827693"/>
                    </a:lnTo>
                    <a:lnTo>
                      <a:pt x="1150998" y="4822173"/>
                    </a:lnTo>
                    <a:lnTo>
                      <a:pt x="1215593" y="4811300"/>
                    </a:lnTo>
                    <a:lnTo>
                      <a:pt x="1561662" y="4752251"/>
                    </a:lnTo>
                    <a:lnTo>
                      <a:pt x="2253633" y="4634318"/>
                    </a:lnTo>
                    <a:lnTo>
                      <a:pt x="2599702" y="4575436"/>
                    </a:lnTo>
                    <a:lnTo>
                      <a:pt x="2726884" y="4553857"/>
                    </a:lnTo>
                    <a:lnTo>
                      <a:pt x="2785287" y="4543820"/>
                    </a:lnTo>
                    <a:cubicBezTo>
                      <a:pt x="2789471" y="4542983"/>
                      <a:pt x="2795495" y="4542314"/>
                      <a:pt x="2798005" y="4541478"/>
                    </a:cubicBezTo>
                    <a:lnTo>
                      <a:pt x="2807544" y="4539303"/>
                    </a:lnTo>
                    <a:lnTo>
                      <a:pt x="2825450" y="4535456"/>
                    </a:lnTo>
                    <a:cubicBezTo>
                      <a:pt x="2836010" y="4533649"/>
                      <a:pt x="2846452" y="4531257"/>
                      <a:pt x="2856744" y="4528263"/>
                    </a:cubicBezTo>
                    <a:cubicBezTo>
                      <a:pt x="2865948" y="4525754"/>
                      <a:pt x="2873478" y="4523077"/>
                      <a:pt x="2880339" y="4521070"/>
                    </a:cubicBezTo>
                    <a:lnTo>
                      <a:pt x="2901090" y="4515048"/>
                    </a:lnTo>
                    <a:lnTo>
                      <a:pt x="2906278" y="4513208"/>
                    </a:lnTo>
                    <a:lnTo>
                      <a:pt x="2921004" y="4507185"/>
                    </a:lnTo>
                    <a:cubicBezTo>
                      <a:pt x="2938826" y="4500846"/>
                      <a:pt x="2956213" y="4493368"/>
                      <a:pt x="2973048" y="4484770"/>
                    </a:cubicBezTo>
                    <a:cubicBezTo>
                      <a:pt x="3011019" y="4467139"/>
                      <a:pt x="3047031" y="4445543"/>
                      <a:pt x="3080484" y="4420367"/>
                    </a:cubicBezTo>
                    <a:cubicBezTo>
                      <a:pt x="3092867" y="4411167"/>
                      <a:pt x="3105083" y="4401298"/>
                      <a:pt x="3116965" y="4391093"/>
                    </a:cubicBezTo>
                    <a:cubicBezTo>
                      <a:pt x="3140209" y="4371070"/>
                      <a:pt x="3162131" y="4349558"/>
                      <a:pt x="3182564" y="4326691"/>
                    </a:cubicBezTo>
                    <a:cubicBezTo>
                      <a:pt x="3200537" y="4306801"/>
                      <a:pt x="3217305" y="4285858"/>
                      <a:pt x="3232767" y="4263961"/>
                    </a:cubicBezTo>
                    <a:cubicBezTo>
                      <a:pt x="3242641" y="4249240"/>
                      <a:pt x="3250506" y="4236025"/>
                      <a:pt x="3257200" y="4225486"/>
                    </a:cubicBezTo>
                    <a:lnTo>
                      <a:pt x="3263224" y="4215952"/>
                    </a:lnTo>
                    <a:cubicBezTo>
                      <a:pt x="3268244" y="4206919"/>
                      <a:pt x="3271257" y="4200729"/>
                      <a:pt x="3272595" y="4198220"/>
                    </a:cubicBezTo>
                    <a:lnTo>
                      <a:pt x="3272595" y="4196882"/>
                    </a:lnTo>
                    <a:lnTo>
                      <a:pt x="3282636" y="4177811"/>
                    </a:lnTo>
                    <a:cubicBezTo>
                      <a:pt x="3289832" y="4166102"/>
                      <a:pt x="3295856" y="4147367"/>
                      <a:pt x="3305562" y="4125955"/>
                    </a:cubicBezTo>
                    <a:cubicBezTo>
                      <a:pt x="3325978" y="4072041"/>
                      <a:pt x="3339851" y="4015885"/>
                      <a:pt x="3346896" y="3958675"/>
                    </a:cubicBezTo>
                    <a:lnTo>
                      <a:pt x="3385721" y="3610566"/>
                    </a:lnTo>
                    <a:cubicBezTo>
                      <a:pt x="3385721" y="3610566"/>
                      <a:pt x="3386892" y="3599693"/>
                      <a:pt x="3389067" y="3580623"/>
                    </a:cubicBezTo>
                    <a:cubicBezTo>
                      <a:pt x="3389067" y="3578281"/>
                      <a:pt x="3389067" y="3575772"/>
                      <a:pt x="3389904" y="3573096"/>
                    </a:cubicBezTo>
                    <a:cubicBezTo>
                      <a:pt x="3390138" y="3570017"/>
                      <a:pt x="3390523" y="3566939"/>
                      <a:pt x="3391075" y="3563895"/>
                    </a:cubicBezTo>
                    <a:cubicBezTo>
                      <a:pt x="3392080" y="3556535"/>
                      <a:pt x="3393418" y="3548505"/>
                      <a:pt x="3394590" y="3540141"/>
                    </a:cubicBezTo>
                    <a:cubicBezTo>
                      <a:pt x="3397267" y="3523413"/>
                      <a:pt x="3400280" y="3504009"/>
                      <a:pt x="3403626" y="3483099"/>
                    </a:cubicBezTo>
                    <a:cubicBezTo>
                      <a:pt x="3407157" y="3460549"/>
                      <a:pt x="3411960" y="3438201"/>
                      <a:pt x="3418018" y="3416187"/>
                    </a:cubicBezTo>
                    <a:cubicBezTo>
                      <a:pt x="3422704" y="3399459"/>
                      <a:pt x="3426887" y="3380055"/>
                      <a:pt x="3432075" y="3361319"/>
                    </a:cubicBezTo>
                    <a:cubicBezTo>
                      <a:pt x="3433916" y="3355130"/>
                      <a:pt x="3435757" y="3348773"/>
                      <a:pt x="3437932" y="3342584"/>
                    </a:cubicBezTo>
                    <a:cubicBezTo>
                      <a:pt x="3442283" y="3330038"/>
                      <a:pt x="3446801" y="3317325"/>
                      <a:pt x="3451152" y="3304444"/>
                    </a:cubicBezTo>
                    <a:cubicBezTo>
                      <a:pt x="3455503" y="3291564"/>
                      <a:pt x="3460356" y="3278683"/>
                      <a:pt x="3464875" y="3265468"/>
                    </a:cubicBezTo>
                    <a:cubicBezTo>
                      <a:pt x="3474246" y="3239372"/>
                      <a:pt x="3487132" y="3214113"/>
                      <a:pt x="3498344" y="3188352"/>
                    </a:cubicBezTo>
                    <a:cubicBezTo>
                      <a:pt x="3542272" y="3094475"/>
                      <a:pt x="3598550" y="3006870"/>
                      <a:pt x="3665688" y="2927897"/>
                    </a:cubicBezTo>
                    <a:cubicBezTo>
                      <a:pt x="3687125" y="2901434"/>
                      <a:pt x="3710135" y="2876292"/>
                      <a:pt x="3734634" y="2852622"/>
                    </a:cubicBezTo>
                    <a:lnTo>
                      <a:pt x="3761912" y="2825020"/>
                    </a:lnTo>
                    <a:cubicBezTo>
                      <a:pt x="3761912" y="2825020"/>
                      <a:pt x="3764254" y="2822511"/>
                      <a:pt x="3769275" y="2818162"/>
                    </a:cubicBezTo>
                    <a:lnTo>
                      <a:pt x="3791030" y="2799427"/>
                    </a:lnTo>
                    <a:lnTo>
                      <a:pt x="3824499" y="2770655"/>
                    </a:lnTo>
                    <a:lnTo>
                      <a:pt x="3845417" y="2752923"/>
                    </a:lnTo>
                    <a:lnTo>
                      <a:pt x="3870017" y="2735191"/>
                    </a:lnTo>
                    <a:lnTo>
                      <a:pt x="3896959" y="2716121"/>
                    </a:lnTo>
                    <a:lnTo>
                      <a:pt x="3925742" y="2695713"/>
                    </a:lnTo>
                    <a:cubicBezTo>
                      <a:pt x="3935783" y="2689022"/>
                      <a:pt x="3946493" y="2682498"/>
                      <a:pt x="3957370" y="2676141"/>
                    </a:cubicBezTo>
                    <a:lnTo>
                      <a:pt x="3990839" y="2656402"/>
                    </a:lnTo>
                    <a:cubicBezTo>
                      <a:pt x="4002386" y="2649711"/>
                      <a:pt x="4013766" y="2642685"/>
                      <a:pt x="4025815" y="2636329"/>
                    </a:cubicBezTo>
                    <a:lnTo>
                      <a:pt x="4062965" y="2618430"/>
                    </a:lnTo>
                    <a:cubicBezTo>
                      <a:pt x="4088401" y="2607055"/>
                      <a:pt x="4113169" y="2593338"/>
                      <a:pt x="4139944" y="2584974"/>
                    </a:cubicBezTo>
                    <a:cubicBezTo>
                      <a:pt x="4214797" y="2554228"/>
                      <a:pt x="4292796" y="2531796"/>
                      <a:pt x="4372553" y="2518062"/>
                    </a:cubicBezTo>
                    <a:cubicBezTo>
                      <a:pt x="4396484" y="2513713"/>
                      <a:pt x="4419075" y="2510200"/>
                      <a:pt x="4439491" y="2507189"/>
                    </a:cubicBezTo>
                    <a:lnTo>
                      <a:pt x="4483670" y="2503341"/>
                    </a:lnTo>
                    <a:cubicBezTo>
                      <a:pt x="4506429" y="2501334"/>
                      <a:pt x="4526008" y="2499829"/>
                      <a:pt x="4540735" y="2498825"/>
                    </a:cubicBezTo>
                    <a:lnTo>
                      <a:pt x="4570857" y="2497654"/>
                    </a:lnTo>
                    <a:lnTo>
                      <a:pt x="5272366" y="2470722"/>
                    </a:lnTo>
                    <a:lnTo>
                      <a:pt x="5381977" y="2466540"/>
                    </a:lnTo>
                    <a:lnTo>
                      <a:pt x="5407581" y="2465536"/>
                    </a:lnTo>
                    <a:lnTo>
                      <a:pt x="5427662" y="2463529"/>
                    </a:lnTo>
                    <a:lnTo>
                      <a:pt x="5470000" y="2460016"/>
                    </a:lnTo>
                    <a:cubicBezTo>
                      <a:pt x="5484559" y="2458343"/>
                      <a:pt x="5499286" y="2454496"/>
                      <a:pt x="5514514" y="2451987"/>
                    </a:cubicBezTo>
                    <a:lnTo>
                      <a:pt x="5537440" y="2447972"/>
                    </a:lnTo>
                    <a:lnTo>
                      <a:pt x="5559865" y="2441281"/>
                    </a:lnTo>
                    <a:cubicBezTo>
                      <a:pt x="5603190" y="2430224"/>
                      <a:pt x="5645043" y="2414047"/>
                      <a:pt x="5684537" y="2393104"/>
                    </a:cubicBezTo>
                    <a:cubicBezTo>
                      <a:pt x="5696585" y="2387082"/>
                      <a:pt x="5707797" y="2381060"/>
                      <a:pt x="5718006" y="2376376"/>
                    </a:cubicBezTo>
                    <a:cubicBezTo>
                      <a:pt x="5722858" y="2373031"/>
                      <a:pt x="5727544" y="2370019"/>
                      <a:pt x="5732063" y="2367176"/>
                    </a:cubicBezTo>
                    <a:cubicBezTo>
                      <a:pt x="5745617" y="2358477"/>
                      <a:pt x="5757164" y="2350448"/>
                      <a:pt x="5765531" y="2345931"/>
                    </a:cubicBezTo>
                    <a:lnTo>
                      <a:pt x="5782266" y="2332549"/>
                    </a:lnTo>
                    <a:lnTo>
                      <a:pt x="5799000" y="2319501"/>
                    </a:lnTo>
                    <a:cubicBezTo>
                      <a:pt x="5805694" y="2314667"/>
                      <a:pt x="5812103" y="2309464"/>
                      <a:pt x="5818245" y="2303944"/>
                    </a:cubicBezTo>
                    <a:lnTo>
                      <a:pt x="5841673" y="2282030"/>
                    </a:lnTo>
                    <a:cubicBezTo>
                      <a:pt x="5861219" y="2263680"/>
                      <a:pt x="5879660" y="2244175"/>
                      <a:pt x="5896897" y="2223650"/>
                    </a:cubicBezTo>
                    <a:cubicBezTo>
                      <a:pt x="5901750" y="2218130"/>
                      <a:pt x="5906101" y="2212108"/>
                      <a:pt x="5910619" y="2205918"/>
                    </a:cubicBezTo>
                    <a:cubicBezTo>
                      <a:pt x="5915138" y="2199729"/>
                      <a:pt x="5919321" y="2193539"/>
                      <a:pt x="5924007" y="2187350"/>
                    </a:cubicBezTo>
                    <a:lnTo>
                      <a:pt x="5938064" y="2168782"/>
                    </a:lnTo>
                    <a:lnTo>
                      <a:pt x="5949945" y="2148541"/>
                    </a:lnTo>
                    <a:lnTo>
                      <a:pt x="5962162" y="2128468"/>
                    </a:lnTo>
                    <a:cubicBezTo>
                      <a:pt x="5966496" y="2122044"/>
                      <a:pt x="5970311" y="2115269"/>
                      <a:pt x="5973541" y="2108227"/>
                    </a:cubicBezTo>
                    <a:cubicBezTo>
                      <a:pt x="5980067" y="2094342"/>
                      <a:pt x="5986594" y="2080626"/>
                      <a:pt x="5993120" y="2067578"/>
                    </a:cubicBezTo>
                    <a:cubicBezTo>
                      <a:pt x="5996450" y="2061154"/>
                      <a:pt x="5999195" y="2054429"/>
                      <a:pt x="6001320" y="2047504"/>
                    </a:cubicBezTo>
                    <a:lnTo>
                      <a:pt x="6008348" y="2028100"/>
                    </a:lnTo>
                    <a:lnTo>
                      <a:pt x="6015210" y="2009866"/>
                    </a:lnTo>
                    <a:cubicBezTo>
                      <a:pt x="6017670" y="2004497"/>
                      <a:pt x="6019561" y="1998893"/>
                      <a:pt x="6020899" y="1993138"/>
                    </a:cubicBezTo>
                    <a:cubicBezTo>
                      <a:pt x="6025083" y="1976410"/>
                      <a:pt x="6029100" y="1961355"/>
                      <a:pt x="6032446" y="1949311"/>
                    </a:cubicBezTo>
                    <a:lnTo>
                      <a:pt x="6035291" y="1938438"/>
                    </a:lnTo>
                    <a:cubicBezTo>
                      <a:pt x="6036295" y="1931746"/>
                      <a:pt x="6037132" y="1926394"/>
                      <a:pt x="6037634" y="1922713"/>
                    </a:cubicBezTo>
                    <a:lnTo>
                      <a:pt x="6038471" y="1917193"/>
                    </a:lnTo>
                    <a:lnTo>
                      <a:pt x="6039475" y="1911673"/>
                    </a:lnTo>
                    <a:cubicBezTo>
                      <a:pt x="6039475" y="1907993"/>
                      <a:pt x="6040813" y="1902640"/>
                      <a:pt x="6041985" y="1895949"/>
                    </a:cubicBezTo>
                    <a:cubicBezTo>
                      <a:pt x="6043156" y="1889258"/>
                      <a:pt x="6045165" y="1881061"/>
                      <a:pt x="6045834" y="1871526"/>
                    </a:cubicBezTo>
                    <a:cubicBezTo>
                      <a:pt x="6046503" y="1861991"/>
                      <a:pt x="6046838" y="1851118"/>
                      <a:pt x="6047507" y="1839408"/>
                    </a:cubicBezTo>
                    <a:cubicBezTo>
                      <a:pt x="6047507" y="1833553"/>
                      <a:pt x="6048344" y="1827364"/>
                      <a:pt x="6048846" y="1821007"/>
                    </a:cubicBezTo>
                    <a:cubicBezTo>
                      <a:pt x="6048846" y="1817829"/>
                      <a:pt x="6048846" y="1814651"/>
                      <a:pt x="6049683" y="1811305"/>
                    </a:cubicBezTo>
                    <a:cubicBezTo>
                      <a:pt x="6050520" y="1807960"/>
                      <a:pt x="6049683" y="1807625"/>
                      <a:pt x="6049683" y="1805283"/>
                    </a:cubicBezTo>
                    <a:cubicBezTo>
                      <a:pt x="6049683" y="1802941"/>
                      <a:pt x="6049683" y="1800432"/>
                      <a:pt x="6049683" y="1798257"/>
                    </a:cubicBezTo>
                    <a:cubicBezTo>
                      <a:pt x="6049683" y="1788722"/>
                      <a:pt x="6049683" y="1779020"/>
                      <a:pt x="6049683" y="1769151"/>
                    </a:cubicBezTo>
                    <a:cubicBezTo>
                      <a:pt x="6049683" y="1759281"/>
                      <a:pt x="6049683" y="1749244"/>
                      <a:pt x="6049683" y="1738873"/>
                    </a:cubicBezTo>
                    <a:cubicBezTo>
                      <a:pt x="6049683" y="1697889"/>
                      <a:pt x="6050854" y="1653895"/>
                      <a:pt x="6051524" y="1610068"/>
                    </a:cubicBezTo>
                    <a:lnTo>
                      <a:pt x="6051524" y="1576612"/>
                    </a:lnTo>
                    <a:cubicBezTo>
                      <a:pt x="6051524" y="1543156"/>
                      <a:pt x="6052528" y="1511373"/>
                      <a:pt x="6052862" y="1480593"/>
                    </a:cubicBezTo>
                    <a:cubicBezTo>
                      <a:pt x="6052862" y="1470389"/>
                      <a:pt x="6052862" y="1460185"/>
                      <a:pt x="6052862" y="1450315"/>
                    </a:cubicBezTo>
                    <a:cubicBezTo>
                      <a:pt x="6052862" y="1430576"/>
                      <a:pt x="6052862" y="1411674"/>
                      <a:pt x="6053699" y="1393942"/>
                    </a:cubicBezTo>
                    <a:cubicBezTo>
                      <a:pt x="6053699" y="1385076"/>
                      <a:pt x="6053699" y="1376378"/>
                      <a:pt x="6053699" y="1368181"/>
                    </a:cubicBezTo>
                    <a:cubicBezTo>
                      <a:pt x="6053699" y="1359984"/>
                      <a:pt x="6053699" y="1352959"/>
                      <a:pt x="6053699" y="1343758"/>
                    </a:cubicBezTo>
                    <a:cubicBezTo>
                      <a:pt x="6053699" y="1334558"/>
                      <a:pt x="6054703" y="1325023"/>
                      <a:pt x="6055205" y="1316492"/>
                    </a:cubicBezTo>
                    <a:cubicBezTo>
                      <a:pt x="6056209" y="1299764"/>
                      <a:pt x="6057213" y="1284374"/>
                      <a:pt x="6057883" y="1272163"/>
                    </a:cubicBezTo>
                    <a:cubicBezTo>
                      <a:pt x="6058552" y="1259951"/>
                      <a:pt x="6059389" y="1250082"/>
                      <a:pt x="6059723" y="1243558"/>
                    </a:cubicBezTo>
                    <a:cubicBezTo>
                      <a:pt x="6059857" y="1240195"/>
                      <a:pt x="6060192" y="1236843"/>
                      <a:pt x="6060727" y="1233521"/>
                    </a:cubicBezTo>
                    <a:cubicBezTo>
                      <a:pt x="6060727" y="1233521"/>
                      <a:pt x="6062903" y="1219637"/>
                      <a:pt x="6066417" y="1195214"/>
                    </a:cubicBezTo>
                    <a:cubicBezTo>
                      <a:pt x="6070735" y="1161437"/>
                      <a:pt x="6076927" y="1127929"/>
                      <a:pt x="6084993" y="1094846"/>
                    </a:cubicBezTo>
                    <a:cubicBezTo>
                      <a:pt x="6090180" y="1074271"/>
                      <a:pt x="6095702" y="1052022"/>
                      <a:pt x="6101727" y="1027934"/>
                    </a:cubicBezTo>
                    <a:cubicBezTo>
                      <a:pt x="6107751" y="1003846"/>
                      <a:pt x="6117625" y="980594"/>
                      <a:pt x="6126159" y="955669"/>
                    </a:cubicBezTo>
                    <a:cubicBezTo>
                      <a:pt x="6130678" y="943123"/>
                      <a:pt x="6134527" y="930243"/>
                      <a:pt x="6140049" y="917697"/>
                    </a:cubicBezTo>
                    <a:cubicBezTo>
                      <a:pt x="6145571" y="905151"/>
                      <a:pt x="6151094" y="892772"/>
                      <a:pt x="6156783" y="880059"/>
                    </a:cubicBezTo>
                    <a:cubicBezTo>
                      <a:pt x="6168498" y="854799"/>
                      <a:pt x="6178873" y="828537"/>
                      <a:pt x="6193265" y="804114"/>
                    </a:cubicBezTo>
                    <a:cubicBezTo>
                      <a:pt x="6241510" y="712538"/>
                      <a:pt x="6301486" y="627627"/>
                      <a:pt x="6371654" y="551521"/>
                    </a:cubicBezTo>
                    <a:lnTo>
                      <a:pt x="6411650" y="510036"/>
                    </a:lnTo>
                    <a:lnTo>
                      <a:pt x="6428384" y="493308"/>
                    </a:lnTo>
                    <a:cubicBezTo>
                      <a:pt x="6433739" y="488122"/>
                      <a:pt x="6439094" y="483773"/>
                      <a:pt x="6443613" y="479591"/>
                    </a:cubicBezTo>
                    <a:lnTo>
                      <a:pt x="6472898" y="454164"/>
                    </a:lnTo>
                    <a:lnTo>
                      <a:pt x="6506701" y="428905"/>
                    </a:lnTo>
                    <a:cubicBezTo>
                      <a:pt x="6525611" y="413348"/>
                      <a:pt x="6554730" y="393107"/>
                      <a:pt x="6589035" y="368350"/>
                    </a:cubicBezTo>
                    <a:cubicBezTo>
                      <a:pt x="6675118" y="310597"/>
                      <a:pt x="6768261" y="264105"/>
                      <a:pt x="6866158" y="230010"/>
                    </a:cubicBezTo>
                    <a:lnTo>
                      <a:pt x="6885905" y="222649"/>
                    </a:lnTo>
                    <a:lnTo>
                      <a:pt x="6906321" y="216795"/>
                    </a:lnTo>
                    <a:lnTo>
                      <a:pt x="6946651" y="205587"/>
                    </a:lnTo>
                    <a:lnTo>
                      <a:pt x="6986479" y="194714"/>
                    </a:lnTo>
                    <a:cubicBezTo>
                      <a:pt x="6999700" y="191368"/>
                      <a:pt x="7012919" y="189528"/>
                      <a:pt x="7025972" y="186851"/>
                    </a:cubicBezTo>
                    <a:lnTo>
                      <a:pt x="7100775" y="173636"/>
                    </a:lnTo>
                    <a:lnTo>
                      <a:pt x="7128053" y="169956"/>
                    </a:lnTo>
                    <a:lnTo>
                      <a:pt x="7153489" y="166443"/>
                    </a:lnTo>
                    <a:lnTo>
                      <a:pt x="7207542" y="159250"/>
                    </a:lnTo>
                    <a:lnTo>
                      <a:pt x="7216578" y="158079"/>
                    </a:lnTo>
                    <a:lnTo>
                      <a:pt x="7239002" y="155068"/>
                    </a:lnTo>
                    <a:lnTo>
                      <a:pt x="7262264" y="151890"/>
                    </a:lnTo>
                    <a:lnTo>
                      <a:pt x="7958083" y="58213"/>
                    </a:lnTo>
                    <a:lnTo>
                      <a:pt x="8210104" y="24757"/>
                    </a:lnTo>
                    <a:lnTo>
                      <a:pt x="821010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xmlns="" id="{3703347D-F0D5-977F-C81F-6E754DA312A8}"/>
                  </a:ext>
                </a:extLst>
              </p:cNvPr>
              <p:cNvSpPr/>
              <p:nvPr/>
            </p:nvSpPr>
            <p:spPr>
              <a:xfrm>
                <a:off x="3858228" y="401002"/>
                <a:ext cx="8334776" cy="6456998"/>
              </a:xfrm>
              <a:custGeom>
                <a:avLst/>
                <a:gdLst>
                  <a:gd name="connsiteX0" fmla="*/ 7367356 w 8334776"/>
                  <a:gd name="connsiteY0" fmla="*/ 129976 h 6456998"/>
                  <a:gd name="connsiteX1" fmla="*/ 7258749 w 8334776"/>
                  <a:gd name="connsiteY1" fmla="*/ 144697 h 6456998"/>
                  <a:gd name="connsiteX2" fmla="*/ 7206035 w 8334776"/>
                  <a:gd name="connsiteY2" fmla="*/ 151723 h 6456998"/>
                  <a:gd name="connsiteX3" fmla="*/ 7122363 w 8334776"/>
                  <a:gd name="connsiteY3" fmla="*/ 166611 h 6456998"/>
                  <a:gd name="connsiteX4" fmla="*/ 7078184 w 8334776"/>
                  <a:gd name="connsiteY4" fmla="*/ 175476 h 6456998"/>
                  <a:gd name="connsiteX5" fmla="*/ 7033503 w 8334776"/>
                  <a:gd name="connsiteY5" fmla="*/ 187521 h 6456998"/>
                  <a:gd name="connsiteX6" fmla="*/ 6988152 w 8334776"/>
                  <a:gd name="connsiteY6" fmla="*/ 200234 h 6456998"/>
                  <a:gd name="connsiteX7" fmla="*/ 6965561 w 8334776"/>
                  <a:gd name="connsiteY7" fmla="*/ 206758 h 6456998"/>
                  <a:gd name="connsiteX8" fmla="*/ 6943137 w 8334776"/>
                  <a:gd name="connsiteY8" fmla="*/ 214954 h 6456998"/>
                  <a:gd name="connsiteX9" fmla="*/ 6632210 w 8334776"/>
                  <a:gd name="connsiteY9" fmla="*/ 370023 h 6456998"/>
                  <a:gd name="connsiteX10" fmla="*/ 6540003 w 8334776"/>
                  <a:gd name="connsiteY10" fmla="*/ 438106 h 6456998"/>
                  <a:gd name="connsiteX11" fmla="*/ 6506534 w 8334776"/>
                  <a:gd name="connsiteY11" fmla="*/ 466376 h 6456998"/>
                  <a:gd name="connsiteX12" fmla="*/ 6473902 w 8334776"/>
                  <a:gd name="connsiteY12" fmla="*/ 494981 h 6456998"/>
                  <a:gd name="connsiteX13" fmla="*/ 6457167 w 8334776"/>
                  <a:gd name="connsiteY13" fmla="*/ 510203 h 6456998"/>
                  <a:gd name="connsiteX14" fmla="*/ 6438090 w 8334776"/>
                  <a:gd name="connsiteY14" fmla="*/ 529440 h 6456998"/>
                  <a:gd name="connsiteX15" fmla="*/ 6392572 w 8334776"/>
                  <a:gd name="connsiteY15" fmla="*/ 575944 h 6456998"/>
                  <a:gd name="connsiteX16" fmla="*/ 6192595 w 8334776"/>
                  <a:gd name="connsiteY16" fmla="*/ 859149 h 6456998"/>
                  <a:gd name="connsiteX17" fmla="*/ 6151596 w 8334776"/>
                  <a:gd name="connsiteY17" fmla="*/ 944294 h 6456998"/>
                  <a:gd name="connsiteX18" fmla="*/ 6133020 w 8334776"/>
                  <a:gd name="connsiteY18" fmla="*/ 986616 h 6456998"/>
                  <a:gd name="connsiteX19" fmla="*/ 6117457 w 8334776"/>
                  <a:gd name="connsiteY19" fmla="*/ 1029105 h 6456998"/>
                  <a:gd name="connsiteX20" fmla="*/ 6090180 w 8334776"/>
                  <a:gd name="connsiteY20" fmla="*/ 1110236 h 6456998"/>
                  <a:gd name="connsiteX21" fmla="*/ 6071438 w 8334776"/>
                  <a:gd name="connsiteY21" fmla="*/ 1184675 h 6456998"/>
                  <a:gd name="connsiteX22" fmla="*/ 6050519 w 8334776"/>
                  <a:gd name="connsiteY22" fmla="*/ 1297422 h 6456998"/>
                  <a:gd name="connsiteX23" fmla="*/ 6044328 w 8334776"/>
                  <a:gd name="connsiteY23" fmla="*/ 1340580 h 6456998"/>
                  <a:gd name="connsiteX24" fmla="*/ 6043156 w 8334776"/>
                  <a:gd name="connsiteY24" fmla="*/ 1351788 h 6456998"/>
                  <a:gd name="connsiteX25" fmla="*/ 6040981 w 8334776"/>
                  <a:gd name="connsiteY25" fmla="*/ 1383738 h 6456998"/>
                  <a:gd name="connsiteX26" fmla="*/ 6037969 w 8334776"/>
                  <a:gd name="connsiteY26" fmla="*/ 1433922 h 6456998"/>
                  <a:gd name="connsiteX27" fmla="*/ 6036463 w 8334776"/>
                  <a:gd name="connsiteY27" fmla="*/ 1464534 h 6456998"/>
                  <a:gd name="connsiteX28" fmla="*/ 6036463 w 8334776"/>
                  <a:gd name="connsiteY28" fmla="*/ 1477415 h 6456998"/>
                  <a:gd name="connsiteX29" fmla="*/ 6036463 w 8334776"/>
                  <a:gd name="connsiteY29" fmla="*/ 1489459 h 6456998"/>
                  <a:gd name="connsiteX30" fmla="*/ 6032948 w 8334776"/>
                  <a:gd name="connsiteY30" fmla="*/ 1730676 h 6456998"/>
                  <a:gd name="connsiteX31" fmla="*/ 6030940 w 8334776"/>
                  <a:gd name="connsiteY31" fmla="*/ 1859482 h 6456998"/>
                  <a:gd name="connsiteX32" fmla="*/ 6030103 w 8334776"/>
                  <a:gd name="connsiteY32" fmla="*/ 1918866 h 6456998"/>
                  <a:gd name="connsiteX33" fmla="*/ 6030103 w 8334776"/>
                  <a:gd name="connsiteY33" fmla="*/ 1925892 h 6456998"/>
                  <a:gd name="connsiteX34" fmla="*/ 6030103 w 8334776"/>
                  <a:gd name="connsiteY34" fmla="*/ 1931579 h 6456998"/>
                  <a:gd name="connsiteX35" fmla="*/ 6030103 w 8334776"/>
                  <a:gd name="connsiteY35" fmla="*/ 1939107 h 6456998"/>
                  <a:gd name="connsiteX36" fmla="*/ 6028932 w 8334776"/>
                  <a:gd name="connsiteY36" fmla="*/ 1953493 h 6456998"/>
                  <a:gd name="connsiteX37" fmla="*/ 6027761 w 8334776"/>
                  <a:gd name="connsiteY37" fmla="*/ 1978752 h 6456998"/>
                  <a:gd name="connsiteX38" fmla="*/ 6024748 w 8334776"/>
                  <a:gd name="connsiteY38" fmla="*/ 1997822 h 6456998"/>
                  <a:gd name="connsiteX39" fmla="*/ 6021904 w 8334776"/>
                  <a:gd name="connsiteY39" fmla="*/ 2014550 h 6456998"/>
                  <a:gd name="connsiteX40" fmla="*/ 6019728 w 8334776"/>
                  <a:gd name="connsiteY40" fmla="*/ 2031278 h 6456998"/>
                  <a:gd name="connsiteX41" fmla="*/ 6008349 w 8334776"/>
                  <a:gd name="connsiteY41" fmla="*/ 2073767 h 6456998"/>
                  <a:gd name="connsiteX42" fmla="*/ 6003998 w 8334776"/>
                  <a:gd name="connsiteY42" fmla="*/ 2087317 h 6456998"/>
                  <a:gd name="connsiteX43" fmla="*/ 5998476 w 8334776"/>
                  <a:gd name="connsiteY43" fmla="*/ 2101535 h 6456998"/>
                  <a:gd name="connsiteX44" fmla="*/ 5993120 w 8334776"/>
                  <a:gd name="connsiteY44" fmla="*/ 2116758 h 6456998"/>
                  <a:gd name="connsiteX45" fmla="*/ 5986594 w 8334776"/>
                  <a:gd name="connsiteY45" fmla="*/ 2132315 h 6456998"/>
                  <a:gd name="connsiteX46" fmla="*/ 5971365 w 8334776"/>
                  <a:gd name="connsiteY46" fmla="*/ 2163931 h 6456998"/>
                  <a:gd name="connsiteX47" fmla="*/ 5962496 w 8334776"/>
                  <a:gd name="connsiteY47" fmla="*/ 2180659 h 6456998"/>
                  <a:gd name="connsiteX48" fmla="*/ 5952958 w 8334776"/>
                  <a:gd name="connsiteY48" fmla="*/ 2196216 h 6456998"/>
                  <a:gd name="connsiteX49" fmla="*/ 5943753 w 8334776"/>
                  <a:gd name="connsiteY49" fmla="*/ 2212944 h 6456998"/>
                  <a:gd name="connsiteX50" fmla="*/ 5932709 w 8334776"/>
                  <a:gd name="connsiteY50" fmla="*/ 2227497 h 6456998"/>
                  <a:gd name="connsiteX51" fmla="*/ 5911456 w 8334776"/>
                  <a:gd name="connsiteY51" fmla="*/ 2255935 h 6456998"/>
                  <a:gd name="connsiteX52" fmla="*/ 5868281 w 8334776"/>
                  <a:gd name="connsiteY52" fmla="*/ 2301435 h 6456998"/>
                  <a:gd name="connsiteX53" fmla="*/ 5850040 w 8334776"/>
                  <a:gd name="connsiteY53" fmla="*/ 2318163 h 6456998"/>
                  <a:gd name="connsiteX54" fmla="*/ 5834812 w 8334776"/>
                  <a:gd name="connsiteY54" fmla="*/ 2330040 h 6456998"/>
                  <a:gd name="connsiteX55" fmla="*/ 5821424 w 8334776"/>
                  <a:gd name="connsiteY55" fmla="*/ 2340411 h 6456998"/>
                  <a:gd name="connsiteX56" fmla="*/ 5808372 w 8334776"/>
                  <a:gd name="connsiteY56" fmla="*/ 2350949 h 6456998"/>
                  <a:gd name="connsiteX57" fmla="*/ 5770886 w 8334776"/>
                  <a:gd name="connsiteY57" fmla="*/ 2374703 h 6456998"/>
                  <a:gd name="connsiteX58" fmla="*/ 5647386 w 8334776"/>
                  <a:gd name="connsiteY58" fmla="*/ 2424887 h 6456998"/>
                  <a:gd name="connsiteX59" fmla="*/ 5630651 w 8334776"/>
                  <a:gd name="connsiteY59" fmla="*/ 2430240 h 6456998"/>
                  <a:gd name="connsiteX60" fmla="*/ 5612745 w 8334776"/>
                  <a:gd name="connsiteY60" fmla="*/ 2433084 h 6456998"/>
                  <a:gd name="connsiteX61" fmla="*/ 5577938 w 8334776"/>
                  <a:gd name="connsiteY61" fmla="*/ 2439608 h 6456998"/>
                  <a:gd name="connsiteX62" fmla="*/ 5544469 w 8334776"/>
                  <a:gd name="connsiteY62" fmla="*/ 2442117 h 6456998"/>
                  <a:gd name="connsiteX63" fmla="*/ 5527734 w 8334776"/>
                  <a:gd name="connsiteY63" fmla="*/ 2443957 h 6456998"/>
                  <a:gd name="connsiteX64" fmla="*/ 5502131 w 8334776"/>
                  <a:gd name="connsiteY64" fmla="*/ 2444961 h 6456998"/>
                  <a:gd name="connsiteX65" fmla="*/ 5392353 w 8334776"/>
                  <a:gd name="connsiteY65" fmla="*/ 2449143 h 6456998"/>
                  <a:gd name="connsiteX66" fmla="*/ 4690173 w 8334776"/>
                  <a:gd name="connsiteY66" fmla="*/ 2475740 h 6456998"/>
                  <a:gd name="connsiteX67" fmla="*/ 4660051 w 8334776"/>
                  <a:gd name="connsiteY67" fmla="*/ 2476911 h 6456998"/>
                  <a:gd name="connsiteX68" fmla="*/ 4546926 w 8334776"/>
                  <a:gd name="connsiteY68" fmla="*/ 2486112 h 6456998"/>
                  <a:gd name="connsiteX69" fmla="*/ 4210396 w 8334776"/>
                  <a:gd name="connsiteY69" fmla="*/ 2572428 h 6456998"/>
                  <a:gd name="connsiteX70" fmla="*/ 4123878 w 8334776"/>
                  <a:gd name="connsiteY70" fmla="*/ 2610735 h 6456998"/>
                  <a:gd name="connsiteX71" fmla="*/ 4082210 w 8334776"/>
                  <a:gd name="connsiteY71" fmla="*/ 2630809 h 6456998"/>
                  <a:gd name="connsiteX72" fmla="*/ 4043051 w 8334776"/>
                  <a:gd name="connsiteY72" fmla="*/ 2653224 h 6456998"/>
                  <a:gd name="connsiteX73" fmla="*/ 3969754 w 8334776"/>
                  <a:gd name="connsiteY73" fmla="*/ 2697386 h 6456998"/>
                  <a:gd name="connsiteX74" fmla="*/ 3907334 w 8334776"/>
                  <a:gd name="connsiteY74" fmla="*/ 2741548 h 6456998"/>
                  <a:gd name="connsiteX75" fmla="*/ 3879722 w 8334776"/>
                  <a:gd name="connsiteY75" fmla="*/ 2761621 h 6456998"/>
                  <a:gd name="connsiteX76" fmla="*/ 3856294 w 8334776"/>
                  <a:gd name="connsiteY76" fmla="*/ 2781360 h 6456998"/>
                  <a:gd name="connsiteX77" fmla="*/ 3818307 w 8334776"/>
                  <a:gd name="connsiteY77" fmla="*/ 2813645 h 6456998"/>
                  <a:gd name="connsiteX78" fmla="*/ 3794042 w 8334776"/>
                  <a:gd name="connsiteY78" fmla="*/ 2834723 h 6456998"/>
                  <a:gd name="connsiteX79" fmla="*/ 3785842 w 8334776"/>
                  <a:gd name="connsiteY79" fmla="*/ 2842417 h 6456998"/>
                  <a:gd name="connsiteX80" fmla="*/ 3755051 w 8334776"/>
                  <a:gd name="connsiteY80" fmla="*/ 2873197 h 6456998"/>
                  <a:gd name="connsiteX81" fmla="*/ 3677737 w 8334776"/>
                  <a:gd name="connsiteY81" fmla="*/ 2956837 h 6456998"/>
                  <a:gd name="connsiteX82" fmla="*/ 3490478 w 8334776"/>
                  <a:gd name="connsiteY82" fmla="*/ 3248907 h 6456998"/>
                  <a:gd name="connsiteX83" fmla="*/ 3452826 w 8334776"/>
                  <a:gd name="connsiteY83" fmla="*/ 3335558 h 6456998"/>
                  <a:gd name="connsiteX84" fmla="*/ 3422536 w 8334776"/>
                  <a:gd name="connsiteY84" fmla="*/ 3422042 h 6456998"/>
                  <a:gd name="connsiteX85" fmla="*/ 3400280 w 8334776"/>
                  <a:gd name="connsiteY85" fmla="*/ 3504678 h 6456998"/>
                  <a:gd name="connsiteX86" fmla="*/ 3383545 w 8334776"/>
                  <a:gd name="connsiteY86" fmla="*/ 3579452 h 6456998"/>
                  <a:gd name="connsiteX87" fmla="*/ 3373504 w 8334776"/>
                  <a:gd name="connsiteY87" fmla="*/ 3643185 h 6456998"/>
                  <a:gd name="connsiteX88" fmla="*/ 3369488 w 8334776"/>
                  <a:gd name="connsiteY88" fmla="*/ 3669783 h 6456998"/>
                  <a:gd name="connsiteX89" fmla="*/ 3368317 w 8334776"/>
                  <a:gd name="connsiteY89" fmla="*/ 3679653 h 6456998"/>
                  <a:gd name="connsiteX90" fmla="*/ 3367480 w 8334776"/>
                  <a:gd name="connsiteY90" fmla="*/ 3687180 h 6456998"/>
                  <a:gd name="connsiteX91" fmla="*/ 3364133 w 8334776"/>
                  <a:gd name="connsiteY91" fmla="*/ 3717123 h 6456998"/>
                  <a:gd name="connsiteX92" fmla="*/ 3325476 w 8334776"/>
                  <a:gd name="connsiteY92" fmla="*/ 4064731 h 6456998"/>
                  <a:gd name="connsiteX93" fmla="*/ 3293011 w 8334776"/>
                  <a:gd name="connsiteY93" fmla="*/ 4194874 h 6456998"/>
                  <a:gd name="connsiteX94" fmla="*/ 3275106 w 8334776"/>
                  <a:gd name="connsiteY94" fmla="*/ 4235356 h 6456998"/>
                  <a:gd name="connsiteX95" fmla="*/ 3267240 w 8334776"/>
                  <a:gd name="connsiteY95" fmla="*/ 4250244 h 6456998"/>
                  <a:gd name="connsiteX96" fmla="*/ 3259710 w 8334776"/>
                  <a:gd name="connsiteY96" fmla="*/ 4265132 h 6456998"/>
                  <a:gd name="connsiteX97" fmla="*/ 3235780 w 8334776"/>
                  <a:gd name="connsiteY97" fmla="*/ 4302602 h 6456998"/>
                  <a:gd name="connsiteX98" fmla="*/ 3145413 w 8334776"/>
                  <a:gd name="connsiteY98" fmla="*/ 4401967 h 6456998"/>
                  <a:gd name="connsiteX99" fmla="*/ 3033125 w 8334776"/>
                  <a:gd name="connsiteY99" fmla="*/ 4475068 h 6456998"/>
                  <a:gd name="connsiteX100" fmla="*/ 2992628 w 8334776"/>
                  <a:gd name="connsiteY100" fmla="*/ 4492632 h 6456998"/>
                  <a:gd name="connsiteX101" fmla="*/ 2977064 w 8334776"/>
                  <a:gd name="connsiteY101" fmla="*/ 4498822 h 6456998"/>
                  <a:gd name="connsiteX102" fmla="*/ 2960330 w 8334776"/>
                  <a:gd name="connsiteY102" fmla="*/ 4503505 h 6456998"/>
                  <a:gd name="connsiteX103" fmla="*/ 2917490 w 8334776"/>
                  <a:gd name="connsiteY103" fmla="*/ 4514713 h 6456998"/>
                  <a:gd name="connsiteX104" fmla="*/ 2903433 w 8334776"/>
                  <a:gd name="connsiteY104" fmla="*/ 4517724 h 6456998"/>
                  <a:gd name="connsiteX105" fmla="*/ 2896070 w 8334776"/>
                  <a:gd name="connsiteY105" fmla="*/ 4519564 h 6456998"/>
                  <a:gd name="connsiteX106" fmla="*/ 2894061 w 8334776"/>
                  <a:gd name="connsiteY106" fmla="*/ 4519564 h 6456998"/>
                  <a:gd name="connsiteX107" fmla="*/ 2890715 w 8334776"/>
                  <a:gd name="connsiteY107" fmla="*/ 4519564 h 6456998"/>
                  <a:gd name="connsiteX108" fmla="*/ 2883686 w 8334776"/>
                  <a:gd name="connsiteY108" fmla="*/ 4520735 h 6456998"/>
                  <a:gd name="connsiteX109" fmla="*/ 2825283 w 8334776"/>
                  <a:gd name="connsiteY109" fmla="*/ 4530772 h 6456998"/>
                  <a:gd name="connsiteX110" fmla="*/ 2698268 w 8334776"/>
                  <a:gd name="connsiteY110" fmla="*/ 4552351 h 6456998"/>
                  <a:gd name="connsiteX111" fmla="*/ 2352199 w 8334776"/>
                  <a:gd name="connsiteY111" fmla="*/ 4611234 h 6456998"/>
                  <a:gd name="connsiteX112" fmla="*/ 1661065 w 8334776"/>
                  <a:gd name="connsiteY112" fmla="*/ 4730671 h 6456998"/>
                  <a:gd name="connsiteX113" fmla="*/ 1314996 w 8334776"/>
                  <a:gd name="connsiteY113" fmla="*/ 4789721 h 6456998"/>
                  <a:gd name="connsiteX114" fmla="*/ 1250401 w 8334776"/>
                  <a:gd name="connsiteY114" fmla="*/ 4800594 h 6456998"/>
                  <a:gd name="connsiteX115" fmla="*/ 1218438 w 8334776"/>
                  <a:gd name="connsiteY115" fmla="*/ 4806114 h 6456998"/>
                  <a:gd name="connsiteX116" fmla="*/ 1174259 w 8334776"/>
                  <a:gd name="connsiteY116" fmla="*/ 4815148 h 6456998"/>
                  <a:gd name="connsiteX117" fmla="*/ 1017624 w 8334776"/>
                  <a:gd name="connsiteY117" fmla="*/ 4856633 h 6456998"/>
                  <a:gd name="connsiteX118" fmla="*/ 910691 w 8334776"/>
                  <a:gd name="connsiteY118" fmla="*/ 4897951 h 6456998"/>
                  <a:gd name="connsiteX119" fmla="*/ 871030 w 8334776"/>
                  <a:gd name="connsiteY119" fmla="*/ 4916017 h 6456998"/>
                  <a:gd name="connsiteX120" fmla="*/ 831704 w 8334776"/>
                  <a:gd name="connsiteY120" fmla="*/ 4934753 h 6456998"/>
                  <a:gd name="connsiteX121" fmla="*/ 731297 w 8334776"/>
                  <a:gd name="connsiteY121" fmla="*/ 4991628 h 6456998"/>
                  <a:gd name="connsiteX122" fmla="*/ 463545 w 8334776"/>
                  <a:gd name="connsiteY122" fmla="*/ 5211600 h 6456998"/>
                  <a:gd name="connsiteX123" fmla="*/ 260054 w 8334776"/>
                  <a:gd name="connsiteY123" fmla="*/ 5492631 h 6456998"/>
                  <a:gd name="connsiteX124" fmla="*/ 209850 w 8334776"/>
                  <a:gd name="connsiteY124" fmla="*/ 5595842 h 6456998"/>
                  <a:gd name="connsiteX125" fmla="*/ 193116 w 8334776"/>
                  <a:gd name="connsiteY125" fmla="*/ 5635990 h 6456998"/>
                  <a:gd name="connsiteX126" fmla="*/ 188765 w 8334776"/>
                  <a:gd name="connsiteY126" fmla="*/ 5646528 h 6456998"/>
                  <a:gd name="connsiteX127" fmla="*/ 177553 w 8334776"/>
                  <a:gd name="connsiteY127" fmla="*/ 5676638 h 6456998"/>
                  <a:gd name="connsiteX128" fmla="*/ 160818 w 8334776"/>
                  <a:gd name="connsiteY128" fmla="*/ 5723978 h 6456998"/>
                  <a:gd name="connsiteX129" fmla="*/ 142578 w 8334776"/>
                  <a:gd name="connsiteY129" fmla="*/ 5786039 h 6456998"/>
                  <a:gd name="connsiteX130" fmla="*/ 124505 w 8334776"/>
                  <a:gd name="connsiteY130" fmla="*/ 5859475 h 6456998"/>
                  <a:gd name="connsiteX131" fmla="*/ 112288 w 8334776"/>
                  <a:gd name="connsiteY131" fmla="*/ 5917521 h 6456998"/>
                  <a:gd name="connsiteX132" fmla="*/ 85681 w 8334776"/>
                  <a:gd name="connsiteY132" fmla="*/ 6043650 h 6456998"/>
                  <a:gd name="connsiteX133" fmla="*/ 14559 w 8334776"/>
                  <a:gd name="connsiteY133" fmla="*/ 6387075 h 6456998"/>
                  <a:gd name="connsiteX134" fmla="*/ 0 w 8334776"/>
                  <a:gd name="connsiteY134" fmla="*/ 6456998 h 6456998"/>
                  <a:gd name="connsiteX135" fmla="*/ 124672 w 8334776"/>
                  <a:gd name="connsiteY135" fmla="*/ 6456998 h 6456998"/>
                  <a:gd name="connsiteX136" fmla="*/ 133876 w 8334776"/>
                  <a:gd name="connsiteY136" fmla="*/ 6412167 h 6456998"/>
                  <a:gd name="connsiteX137" fmla="*/ 206169 w 8334776"/>
                  <a:gd name="connsiteY137" fmla="*/ 6068742 h 6456998"/>
                  <a:gd name="connsiteX138" fmla="*/ 232609 w 8334776"/>
                  <a:gd name="connsiteY138" fmla="*/ 5942613 h 6456998"/>
                  <a:gd name="connsiteX139" fmla="*/ 244825 w 8334776"/>
                  <a:gd name="connsiteY139" fmla="*/ 5884567 h 6456998"/>
                  <a:gd name="connsiteX140" fmla="*/ 261560 w 8334776"/>
                  <a:gd name="connsiteY140" fmla="*/ 5817655 h 6456998"/>
                  <a:gd name="connsiteX141" fmla="*/ 278294 w 8334776"/>
                  <a:gd name="connsiteY141" fmla="*/ 5761114 h 6456998"/>
                  <a:gd name="connsiteX142" fmla="*/ 292686 w 8334776"/>
                  <a:gd name="connsiteY142" fmla="*/ 5718123 h 6456998"/>
                  <a:gd name="connsiteX143" fmla="*/ 302894 w 8334776"/>
                  <a:gd name="connsiteY143" fmla="*/ 5690690 h 6456998"/>
                  <a:gd name="connsiteX144" fmla="*/ 306910 w 8334776"/>
                  <a:gd name="connsiteY144" fmla="*/ 5681155 h 6456998"/>
                  <a:gd name="connsiteX145" fmla="*/ 322139 w 8334776"/>
                  <a:gd name="connsiteY145" fmla="*/ 5644688 h 6456998"/>
                  <a:gd name="connsiteX146" fmla="*/ 367824 w 8334776"/>
                  <a:gd name="connsiteY146" fmla="*/ 5550844 h 6456998"/>
                  <a:gd name="connsiteX147" fmla="*/ 552238 w 8334776"/>
                  <a:gd name="connsiteY147" fmla="*/ 5295240 h 6456998"/>
                  <a:gd name="connsiteX148" fmla="*/ 796059 w 8334776"/>
                  <a:gd name="connsiteY148" fmla="*/ 5094505 h 6456998"/>
                  <a:gd name="connsiteX149" fmla="*/ 886593 w 8334776"/>
                  <a:gd name="connsiteY149" fmla="*/ 5042815 h 6456998"/>
                  <a:gd name="connsiteX150" fmla="*/ 922405 w 8334776"/>
                  <a:gd name="connsiteY150" fmla="*/ 5026087 h 6456998"/>
                  <a:gd name="connsiteX151" fmla="*/ 958384 w 8334776"/>
                  <a:gd name="connsiteY151" fmla="*/ 5009359 h 6456998"/>
                  <a:gd name="connsiteX152" fmla="*/ 1055779 w 8334776"/>
                  <a:gd name="connsiteY152" fmla="*/ 4971889 h 6456998"/>
                  <a:gd name="connsiteX153" fmla="*/ 1198858 w 8334776"/>
                  <a:gd name="connsiteY153" fmla="*/ 4934753 h 6456998"/>
                  <a:gd name="connsiteX154" fmla="*/ 1239189 w 8334776"/>
                  <a:gd name="connsiteY154" fmla="*/ 4926556 h 6456998"/>
                  <a:gd name="connsiteX155" fmla="*/ 1270984 w 8334776"/>
                  <a:gd name="connsiteY155" fmla="*/ 4921036 h 6456998"/>
                  <a:gd name="connsiteX156" fmla="*/ 1335579 w 8334776"/>
                  <a:gd name="connsiteY156" fmla="*/ 4910162 h 6456998"/>
                  <a:gd name="connsiteX157" fmla="*/ 1681481 w 8334776"/>
                  <a:gd name="connsiteY157" fmla="*/ 4851113 h 6456998"/>
                  <a:gd name="connsiteX158" fmla="*/ 2373619 w 8334776"/>
                  <a:gd name="connsiteY158" fmla="*/ 4733181 h 6456998"/>
                  <a:gd name="connsiteX159" fmla="*/ 2719688 w 8334776"/>
                  <a:gd name="connsiteY159" fmla="*/ 4674298 h 6456998"/>
                  <a:gd name="connsiteX160" fmla="*/ 2846703 w 8334776"/>
                  <a:gd name="connsiteY160" fmla="*/ 4652719 h 6456998"/>
                  <a:gd name="connsiteX161" fmla="*/ 2905274 w 8334776"/>
                  <a:gd name="connsiteY161" fmla="*/ 4642682 h 6456998"/>
                  <a:gd name="connsiteX162" fmla="*/ 2917992 w 8334776"/>
                  <a:gd name="connsiteY162" fmla="*/ 4640340 h 6456998"/>
                  <a:gd name="connsiteX163" fmla="*/ 2927028 w 8334776"/>
                  <a:gd name="connsiteY163" fmla="*/ 4638333 h 6456998"/>
                  <a:gd name="connsiteX164" fmla="*/ 2943763 w 8334776"/>
                  <a:gd name="connsiteY164" fmla="*/ 4634485 h 6456998"/>
                  <a:gd name="connsiteX165" fmla="*/ 2996644 w 8334776"/>
                  <a:gd name="connsiteY165" fmla="*/ 4620769 h 6456998"/>
                  <a:gd name="connsiteX166" fmla="*/ 3016558 w 8334776"/>
                  <a:gd name="connsiteY166" fmla="*/ 4614914 h 6456998"/>
                  <a:gd name="connsiteX167" fmla="*/ 3021578 w 8334776"/>
                  <a:gd name="connsiteY167" fmla="*/ 4613073 h 6456998"/>
                  <a:gd name="connsiteX168" fmla="*/ 3035803 w 8334776"/>
                  <a:gd name="connsiteY168" fmla="*/ 4607219 h 6456998"/>
                  <a:gd name="connsiteX169" fmla="*/ 3086006 w 8334776"/>
                  <a:gd name="connsiteY169" fmla="*/ 4585640 h 6456998"/>
                  <a:gd name="connsiteX170" fmla="*/ 3224567 w 8334776"/>
                  <a:gd name="connsiteY170" fmla="*/ 4495476 h 6456998"/>
                  <a:gd name="connsiteX171" fmla="*/ 3336019 w 8334776"/>
                  <a:gd name="connsiteY171" fmla="*/ 4372693 h 6456998"/>
                  <a:gd name="connsiteX172" fmla="*/ 3365305 w 8334776"/>
                  <a:gd name="connsiteY172" fmla="*/ 4326691 h 6456998"/>
                  <a:gd name="connsiteX173" fmla="*/ 3374843 w 8334776"/>
                  <a:gd name="connsiteY173" fmla="*/ 4308123 h 6456998"/>
                  <a:gd name="connsiteX174" fmla="*/ 3384382 w 8334776"/>
                  <a:gd name="connsiteY174" fmla="*/ 4289889 h 6456998"/>
                  <a:gd name="connsiteX175" fmla="*/ 3406471 w 8334776"/>
                  <a:gd name="connsiteY175" fmla="*/ 4239705 h 6456998"/>
                  <a:gd name="connsiteX176" fmla="*/ 3446467 w 8334776"/>
                  <a:gd name="connsiteY176" fmla="*/ 4079117 h 6456998"/>
                  <a:gd name="connsiteX177" fmla="*/ 3485960 w 8334776"/>
                  <a:gd name="connsiteY177" fmla="*/ 3730338 h 6456998"/>
                  <a:gd name="connsiteX178" fmla="*/ 3489140 w 8334776"/>
                  <a:gd name="connsiteY178" fmla="*/ 3700395 h 6456998"/>
                  <a:gd name="connsiteX179" fmla="*/ 3489976 w 8334776"/>
                  <a:gd name="connsiteY179" fmla="*/ 3692868 h 6456998"/>
                  <a:gd name="connsiteX180" fmla="*/ 3491315 w 8334776"/>
                  <a:gd name="connsiteY180" fmla="*/ 3683500 h 6456998"/>
                  <a:gd name="connsiteX181" fmla="*/ 3494829 w 8334776"/>
                  <a:gd name="connsiteY181" fmla="*/ 3659412 h 6456998"/>
                  <a:gd name="connsiteX182" fmla="*/ 3504033 w 8334776"/>
                  <a:gd name="connsiteY182" fmla="*/ 3601198 h 6456998"/>
                  <a:gd name="connsiteX183" fmla="*/ 3518760 w 8334776"/>
                  <a:gd name="connsiteY183" fmla="*/ 3533283 h 6456998"/>
                  <a:gd name="connsiteX184" fmla="*/ 3539008 w 8334776"/>
                  <a:gd name="connsiteY184" fmla="*/ 3458174 h 6456998"/>
                  <a:gd name="connsiteX185" fmla="*/ 3566620 w 8334776"/>
                  <a:gd name="connsiteY185" fmla="*/ 3379553 h 6456998"/>
                  <a:gd name="connsiteX186" fmla="*/ 3600926 w 8334776"/>
                  <a:gd name="connsiteY186" fmla="*/ 3300764 h 6456998"/>
                  <a:gd name="connsiteX187" fmla="*/ 3771116 w 8334776"/>
                  <a:gd name="connsiteY187" fmla="*/ 3035124 h 6456998"/>
                  <a:gd name="connsiteX188" fmla="*/ 3841568 w 8334776"/>
                  <a:gd name="connsiteY188" fmla="*/ 2958342 h 6456998"/>
                  <a:gd name="connsiteX189" fmla="*/ 3869347 w 8334776"/>
                  <a:gd name="connsiteY189" fmla="*/ 2930239 h 6456998"/>
                  <a:gd name="connsiteX190" fmla="*/ 3876878 w 8334776"/>
                  <a:gd name="connsiteY190" fmla="*/ 2923214 h 6456998"/>
                  <a:gd name="connsiteX191" fmla="*/ 3898967 w 8334776"/>
                  <a:gd name="connsiteY191" fmla="*/ 2904144 h 6456998"/>
                  <a:gd name="connsiteX192" fmla="*/ 3933607 w 8334776"/>
                  <a:gd name="connsiteY192" fmla="*/ 2874703 h 6456998"/>
                  <a:gd name="connsiteX193" fmla="*/ 3954860 w 8334776"/>
                  <a:gd name="connsiteY193" fmla="*/ 2856804 h 6456998"/>
                  <a:gd name="connsiteX194" fmla="*/ 3979962 w 8334776"/>
                  <a:gd name="connsiteY194" fmla="*/ 2838570 h 6456998"/>
                  <a:gd name="connsiteX195" fmla="*/ 4036859 w 8334776"/>
                  <a:gd name="connsiteY195" fmla="*/ 2798256 h 6456998"/>
                  <a:gd name="connsiteX196" fmla="*/ 4103797 w 8334776"/>
                  <a:gd name="connsiteY196" fmla="*/ 2758109 h 6456998"/>
                  <a:gd name="connsiteX197" fmla="*/ 4139442 w 8334776"/>
                  <a:gd name="connsiteY197" fmla="*/ 2737868 h 6456998"/>
                  <a:gd name="connsiteX198" fmla="*/ 4177429 w 8334776"/>
                  <a:gd name="connsiteY198" fmla="*/ 2719634 h 6456998"/>
                  <a:gd name="connsiteX199" fmla="*/ 4255914 w 8334776"/>
                  <a:gd name="connsiteY199" fmla="*/ 2684673 h 6456998"/>
                  <a:gd name="connsiteX200" fmla="*/ 4561987 w 8334776"/>
                  <a:gd name="connsiteY200" fmla="*/ 2606219 h 6456998"/>
                  <a:gd name="connsiteX201" fmla="*/ 4665072 w 8334776"/>
                  <a:gd name="connsiteY201" fmla="*/ 2597687 h 6456998"/>
                  <a:gd name="connsiteX202" fmla="*/ 4695194 w 8334776"/>
                  <a:gd name="connsiteY202" fmla="*/ 2596516 h 6456998"/>
                  <a:gd name="connsiteX203" fmla="*/ 5396871 w 8334776"/>
                  <a:gd name="connsiteY203" fmla="*/ 2569584 h 6456998"/>
                  <a:gd name="connsiteX204" fmla="*/ 5506481 w 8334776"/>
                  <a:gd name="connsiteY204" fmla="*/ 2565235 h 6456998"/>
                  <a:gd name="connsiteX205" fmla="*/ 5532085 w 8334776"/>
                  <a:gd name="connsiteY205" fmla="*/ 2565235 h 6456998"/>
                  <a:gd name="connsiteX206" fmla="*/ 5551330 w 8334776"/>
                  <a:gd name="connsiteY206" fmla="*/ 2563228 h 6456998"/>
                  <a:gd name="connsiteX207" fmla="*/ 5592162 w 8334776"/>
                  <a:gd name="connsiteY207" fmla="*/ 2559882 h 6456998"/>
                  <a:gd name="connsiteX208" fmla="*/ 5635170 w 8334776"/>
                  <a:gd name="connsiteY208" fmla="*/ 2552020 h 6456998"/>
                  <a:gd name="connsiteX209" fmla="*/ 5657259 w 8334776"/>
                  <a:gd name="connsiteY209" fmla="*/ 2548340 h 6456998"/>
                  <a:gd name="connsiteX210" fmla="*/ 5678847 w 8334776"/>
                  <a:gd name="connsiteY210" fmla="*/ 2541816 h 6456998"/>
                  <a:gd name="connsiteX211" fmla="*/ 5831298 w 8334776"/>
                  <a:gd name="connsiteY211" fmla="*/ 2478584 h 6456998"/>
                  <a:gd name="connsiteX212" fmla="*/ 5877653 w 8334776"/>
                  <a:gd name="connsiteY212" fmla="*/ 2449310 h 6456998"/>
                  <a:gd name="connsiteX213" fmla="*/ 5894387 w 8334776"/>
                  <a:gd name="connsiteY213" fmla="*/ 2436429 h 6456998"/>
                  <a:gd name="connsiteX214" fmla="*/ 5911121 w 8334776"/>
                  <a:gd name="connsiteY214" fmla="*/ 2423716 h 6456998"/>
                  <a:gd name="connsiteX215" fmla="*/ 5929697 w 8334776"/>
                  <a:gd name="connsiteY215" fmla="*/ 2408828 h 6456998"/>
                  <a:gd name="connsiteX216" fmla="*/ 5952288 w 8334776"/>
                  <a:gd name="connsiteY216" fmla="*/ 2387584 h 6456998"/>
                  <a:gd name="connsiteX217" fmla="*/ 6005504 w 8334776"/>
                  <a:gd name="connsiteY217" fmla="*/ 2331378 h 6456998"/>
                  <a:gd name="connsiteX218" fmla="*/ 6031609 w 8334776"/>
                  <a:gd name="connsiteY218" fmla="*/ 2296416 h 6456998"/>
                  <a:gd name="connsiteX219" fmla="*/ 6045164 w 8334776"/>
                  <a:gd name="connsiteY219" fmla="*/ 2278518 h 6456998"/>
                  <a:gd name="connsiteX220" fmla="*/ 6056711 w 8334776"/>
                  <a:gd name="connsiteY220" fmla="*/ 2258946 h 6456998"/>
                  <a:gd name="connsiteX221" fmla="*/ 6068426 w 8334776"/>
                  <a:gd name="connsiteY221" fmla="*/ 2239709 h 6456998"/>
                  <a:gd name="connsiteX222" fmla="*/ 6079303 w 8334776"/>
                  <a:gd name="connsiteY222" fmla="*/ 2220137 h 6456998"/>
                  <a:gd name="connsiteX223" fmla="*/ 6098213 w 8334776"/>
                  <a:gd name="connsiteY223" fmla="*/ 2180826 h 6456998"/>
                  <a:gd name="connsiteX224" fmla="*/ 6106078 w 8334776"/>
                  <a:gd name="connsiteY224" fmla="*/ 2161756 h 6456998"/>
                  <a:gd name="connsiteX225" fmla="*/ 6112939 w 8334776"/>
                  <a:gd name="connsiteY225" fmla="*/ 2143021 h 6456998"/>
                  <a:gd name="connsiteX226" fmla="*/ 6119465 w 8334776"/>
                  <a:gd name="connsiteY226" fmla="*/ 2126293 h 6456998"/>
                  <a:gd name="connsiteX227" fmla="*/ 6124988 w 8334776"/>
                  <a:gd name="connsiteY227" fmla="*/ 2109565 h 6456998"/>
                  <a:gd name="connsiteX228" fmla="*/ 6138878 w 8334776"/>
                  <a:gd name="connsiteY228" fmla="*/ 2056704 h 6456998"/>
                  <a:gd name="connsiteX229" fmla="*/ 6141890 w 8334776"/>
                  <a:gd name="connsiteY229" fmla="*/ 2036296 h 6456998"/>
                  <a:gd name="connsiteX230" fmla="*/ 6145237 w 8334776"/>
                  <a:gd name="connsiteY230" fmla="*/ 2015721 h 6456998"/>
                  <a:gd name="connsiteX231" fmla="*/ 6148918 w 8334776"/>
                  <a:gd name="connsiteY231" fmla="*/ 1992302 h 6456998"/>
                  <a:gd name="connsiteX232" fmla="*/ 6150592 w 8334776"/>
                  <a:gd name="connsiteY232" fmla="*/ 1961188 h 6456998"/>
                  <a:gd name="connsiteX233" fmla="*/ 6151930 w 8334776"/>
                  <a:gd name="connsiteY233" fmla="*/ 1943623 h 6456998"/>
                  <a:gd name="connsiteX234" fmla="*/ 6152767 w 8334776"/>
                  <a:gd name="connsiteY234" fmla="*/ 1934256 h 6456998"/>
                  <a:gd name="connsiteX235" fmla="*/ 6152767 w 8334776"/>
                  <a:gd name="connsiteY235" fmla="*/ 1921208 h 6456998"/>
                  <a:gd name="connsiteX236" fmla="*/ 6153771 w 8334776"/>
                  <a:gd name="connsiteY236" fmla="*/ 1861824 h 6456998"/>
                  <a:gd name="connsiteX237" fmla="*/ 6155612 w 8334776"/>
                  <a:gd name="connsiteY237" fmla="*/ 1733018 h 6456998"/>
                  <a:gd name="connsiteX238" fmla="*/ 6159126 w 8334776"/>
                  <a:gd name="connsiteY238" fmla="*/ 1491801 h 6456998"/>
                  <a:gd name="connsiteX239" fmla="*/ 6159126 w 8334776"/>
                  <a:gd name="connsiteY239" fmla="*/ 1467211 h 6456998"/>
                  <a:gd name="connsiteX240" fmla="*/ 6160633 w 8334776"/>
                  <a:gd name="connsiteY240" fmla="*/ 1439442 h 6456998"/>
                  <a:gd name="connsiteX241" fmla="*/ 6163310 w 8334776"/>
                  <a:gd name="connsiteY241" fmla="*/ 1394277 h 6456998"/>
                  <a:gd name="connsiteX242" fmla="*/ 6165318 w 8334776"/>
                  <a:gd name="connsiteY242" fmla="*/ 1365170 h 6456998"/>
                  <a:gd name="connsiteX243" fmla="*/ 6166322 w 8334776"/>
                  <a:gd name="connsiteY243" fmla="*/ 1354799 h 6456998"/>
                  <a:gd name="connsiteX244" fmla="*/ 6172012 w 8334776"/>
                  <a:gd name="connsiteY244" fmla="*/ 1315655 h 6456998"/>
                  <a:gd name="connsiteX245" fmla="*/ 6191089 w 8334776"/>
                  <a:gd name="connsiteY245" fmla="*/ 1213113 h 6456998"/>
                  <a:gd name="connsiteX246" fmla="*/ 6207824 w 8334776"/>
                  <a:gd name="connsiteY246" fmla="*/ 1146201 h 6456998"/>
                  <a:gd name="connsiteX247" fmla="*/ 6232758 w 8334776"/>
                  <a:gd name="connsiteY247" fmla="*/ 1072430 h 6456998"/>
                  <a:gd name="connsiteX248" fmla="*/ 6246815 w 8334776"/>
                  <a:gd name="connsiteY248" fmla="*/ 1033789 h 6456998"/>
                  <a:gd name="connsiteX249" fmla="*/ 6263550 w 8334776"/>
                  <a:gd name="connsiteY249" fmla="*/ 995147 h 6456998"/>
                  <a:gd name="connsiteX250" fmla="*/ 6300867 w 8334776"/>
                  <a:gd name="connsiteY250" fmla="*/ 917864 h 6456998"/>
                  <a:gd name="connsiteX251" fmla="*/ 6482771 w 8334776"/>
                  <a:gd name="connsiteY251" fmla="*/ 660253 h 6456998"/>
                  <a:gd name="connsiteX252" fmla="*/ 6523603 w 8334776"/>
                  <a:gd name="connsiteY252" fmla="*/ 617931 h 6456998"/>
                  <a:gd name="connsiteX253" fmla="*/ 6540338 w 8334776"/>
                  <a:gd name="connsiteY253" fmla="*/ 600367 h 6456998"/>
                  <a:gd name="connsiteX254" fmla="*/ 6555901 w 8334776"/>
                  <a:gd name="connsiteY254" fmla="*/ 586483 h 6456998"/>
                  <a:gd name="connsiteX255" fmla="*/ 6585688 w 8334776"/>
                  <a:gd name="connsiteY255" fmla="*/ 560554 h 6456998"/>
                  <a:gd name="connsiteX256" fmla="*/ 6615643 w 8334776"/>
                  <a:gd name="connsiteY256" fmla="*/ 534793 h 6456998"/>
                  <a:gd name="connsiteX257" fmla="*/ 6699315 w 8334776"/>
                  <a:gd name="connsiteY257" fmla="*/ 472900 h 6456998"/>
                  <a:gd name="connsiteX258" fmla="*/ 6981961 w 8334776"/>
                  <a:gd name="connsiteY258" fmla="*/ 331883 h 6456998"/>
                  <a:gd name="connsiteX259" fmla="*/ 7002377 w 8334776"/>
                  <a:gd name="connsiteY259" fmla="*/ 324355 h 6456998"/>
                  <a:gd name="connsiteX260" fmla="*/ 7022961 w 8334776"/>
                  <a:gd name="connsiteY260" fmla="*/ 318501 h 6456998"/>
                  <a:gd name="connsiteX261" fmla="*/ 7064127 w 8334776"/>
                  <a:gd name="connsiteY261" fmla="*/ 306958 h 6456998"/>
                  <a:gd name="connsiteX262" fmla="*/ 7104792 w 8334776"/>
                  <a:gd name="connsiteY262" fmla="*/ 295918 h 6456998"/>
                  <a:gd name="connsiteX263" fmla="*/ 7145122 w 8334776"/>
                  <a:gd name="connsiteY263" fmla="*/ 287888 h 6456998"/>
                  <a:gd name="connsiteX264" fmla="*/ 7221431 w 8334776"/>
                  <a:gd name="connsiteY264" fmla="*/ 274339 h 6456998"/>
                  <a:gd name="connsiteX265" fmla="*/ 7274145 w 8334776"/>
                  <a:gd name="connsiteY265" fmla="*/ 267313 h 6456998"/>
                  <a:gd name="connsiteX266" fmla="*/ 7382752 w 8334776"/>
                  <a:gd name="connsiteY266" fmla="*/ 252592 h 6456998"/>
                  <a:gd name="connsiteX267" fmla="*/ 8079408 w 8334776"/>
                  <a:gd name="connsiteY267" fmla="*/ 157410 h 6456998"/>
                  <a:gd name="connsiteX268" fmla="*/ 8334776 w 8334776"/>
                  <a:gd name="connsiteY268" fmla="*/ 123954 h 6456998"/>
                  <a:gd name="connsiteX269" fmla="*/ 8334776 w 8334776"/>
                  <a:gd name="connsiteY269" fmla="*/ 0 h 645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</a:cxnLst>
                <a:rect l="l" t="t" r="r" b="b"/>
                <a:pathLst>
                  <a:path w="8334776" h="6456998">
                    <a:moveTo>
                      <a:pt x="7367356" y="129976"/>
                    </a:moveTo>
                    <a:lnTo>
                      <a:pt x="7258749" y="144697"/>
                    </a:lnTo>
                    <a:lnTo>
                      <a:pt x="7206035" y="151723"/>
                    </a:lnTo>
                    <a:cubicBezTo>
                      <a:pt x="7179428" y="156072"/>
                      <a:pt x="7151146" y="161090"/>
                      <a:pt x="7122363" y="166611"/>
                    </a:cubicBezTo>
                    <a:cubicBezTo>
                      <a:pt x="7107971" y="169454"/>
                      <a:pt x="7093078" y="171629"/>
                      <a:pt x="7078184" y="175476"/>
                    </a:cubicBezTo>
                    <a:lnTo>
                      <a:pt x="7033503" y="187521"/>
                    </a:lnTo>
                    <a:lnTo>
                      <a:pt x="6988152" y="200234"/>
                    </a:lnTo>
                    <a:lnTo>
                      <a:pt x="6965561" y="206758"/>
                    </a:lnTo>
                    <a:lnTo>
                      <a:pt x="6943137" y="214954"/>
                    </a:lnTo>
                    <a:cubicBezTo>
                      <a:pt x="6833308" y="253196"/>
                      <a:pt x="6728818" y="305307"/>
                      <a:pt x="6632210" y="370023"/>
                    </a:cubicBezTo>
                    <a:cubicBezTo>
                      <a:pt x="6593721" y="397791"/>
                      <a:pt x="6561256" y="420207"/>
                      <a:pt x="6540003" y="438106"/>
                    </a:cubicBezTo>
                    <a:lnTo>
                      <a:pt x="6506534" y="466376"/>
                    </a:lnTo>
                    <a:lnTo>
                      <a:pt x="6473902" y="494981"/>
                    </a:lnTo>
                    <a:cubicBezTo>
                      <a:pt x="6468714" y="499665"/>
                      <a:pt x="6462857" y="504516"/>
                      <a:pt x="6457167" y="510203"/>
                    </a:cubicBezTo>
                    <a:lnTo>
                      <a:pt x="6438090" y="529440"/>
                    </a:lnTo>
                    <a:lnTo>
                      <a:pt x="6392572" y="575944"/>
                    </a:lnTo>
                    <a:cubicBezTo>
                      <a:pt x="6313937" y="661302"/>
                      <a:pt x="6246715" y="756499"/>
                      <a:pt x="6192595" y="859149"/>
                    </a:cubicBezTo>
                    <a:cubicBezTo>
                      <a:pt x="6175861" y="886583"/>
                      <a:pt x="6164649" y="916024"/>
                      <a:pt x="6151596" y="944294"/>
                    </a:cubicBezTo>
                    <a:cubicBezTo>
                      <a:pt x="6145404" y="958513"/>
                      <a:pt x="6139212" y="972732"/>
                      <a:pt x="6133020" y="986616"/>
                    </a:cubicBezTo>
                    <a:cubicBezTo>
                      <a:pt x="6126829" y="1000500"/>
                      <a:pt x="6122478" y="1015221"/>
                      <a:pt x="6117457" y="1029105"/>
                    </a:cubicBezTo>
                    <a:cubicBezTo>
                      <a:pt x="6107752" y="1057208"/>
                      <a:pt x="6098213" y="1084307"/>
                      <a:pt x="6090180" y="1110236"/>
                    </a:cubicBezTo>
                    <a:cubicBezTo>
                      <a:pt x="6082148" y="1136164"/>
                      <a:pt x="6077295" y="1161591"/>
                      <a:pt x="6071438" y="1184675"/>
                    </a:cubicBezTo>
                    <a:cubicBezTo>
                      <a:pt x="6062401" y="1221845"/>
                      <a:pt x="6055406" y="1259483"/>
                      <a:pt x="6050519" y="1297422"/>
                    </a:cubicBezTo>
                    <a:cubicBezTo>
                      <a:pt x="6046670" y="1324856"/>
                      <a:pt x="6044328" y="1340580"/>
                      <a:pt x="6044328" y="1340580"/>
                    </a:cubicBezTo>
                    <a:cubicBezTo>
                      <a:pt x="6044328" y="1340580"/>
                      <a:pt x="6044328" y="1344427"/>
                      <a:pt x="6043156" y="1351788"/>
                    </a:cubicBezTo>
                    <a:cubicBezTo>
                      <a:pt x="6041985" y="1359148"/>
                      <a:pt x="6041985" y="1370021"/>
                      <a:pt x="6040981" y="1383738"/>
                    </a:cubicBezTo>
                    <a:cubicBezTo>
                      <a:pt x="6039977" y="1397455"/>
                      <a:pt x="6039140" y="1414350"/>
                      <a:pt x="6037969" y="1433922"/>
                    </a:cubicBezTo>
                    <a:cubicBezTo>
                      <a:pt x="6037969" y="1443624"/>
                      <a:pt x="6037467" y="1453828"/>
                      <a:pt x="6036463" y="1464534"/>
                    </a:cubicBezTo>
                    <a:cubicBezTo>
                      <a:pt x="6036463" y="1470724"/>
                      <a:pt x="6036463" y="1473065"/>
                      <a:pt x="6036463" y="1477415"/>
                    </a:cubicBezTo>
                    <a:cubicBezTo>
                      <a:pt x="6036463" y="1481764"/>
                      <a:pt x="6036463" y="1485444"/>
                      <a:pt x="6036463" y="1489459"/>
                    </a:cubicBezTo>
                    <a:cubicBezTo>
                      <a:pt x="6035459" y="1555367"/>
                      <a:pt x="6034120" y="1643022"/>
                      <a:pt x="6032948" y="1730676"/>
                    </a:cubicBezTo>
                    <a:cubicBezTo>
                      <a:pt x="6032948" y="1774504"/>
                      <a:pt x="6031609" y="1818498"/>
                      <a:pt x="6030940" y="1859482"/>
                    </a:cubicBezTo>
                    <a:cubicBezTo>
                      <a:pt x="6030940" y="1880057"/>
                      <a:pt x="6030940" y="1899963"/>
                      <a:pt x="6030103" y="1918866"/>
                    </a:cubicBezTo>
                    <a:lnTo>
                      <a:pt x="6030103" y="1925892"/>
                    </a:lnTo>
                    <a:cubicBezTo>
                      <a:pt x="6030103" y="1928234"/>
                      <a:pt x="6030103" y="1930743"/>
                      <a:pt x="6030103" y="1931579"/>
                    </a:cubicBezTo>
                    <a:lnTo>
                      <a:pt x="6030103" y="1939107"/>
                    </a:lnTo>
                    <a:cubicBezTo>
                      <a:pt x="6030103" y="1944125"/>
                      <a:pt x="6030103" y="1948976"/>
                      <a:pt x="6028932" y="1953493"/>
                    </a:cubicBezTo>
                    <a:cubicBezTo>
                      <a:pt x="6028932" y="1962693"/>
                      <a:pt x="6027928" y="1971224"/>
                      <a:pt x="6027761" y="1978752"/>
                    </a:cubicBezTo>
                    <a:cubicBezTo>
                      <a:pt x="6027593" y="1986280"/>
                      <a:pt x="6025418" y="1992469"/>
                      <a:pt x="6024748" y="1997822"/>
                    </a:cubicBezTo>
                    <a:cubicBezTo>
                      <a:pt x="6022908" y="2008361"/>
                      <a:pt x="6021904" y="2014550"/>
                      <a:pt x="6021904" y="2014550"/>
                    </a:cubicBezTo>
                    <a:lnTo>
                      <a:pt x="6019728" y="2031278"/>
                    </a:lnTo>
                    <a:cubicBezTo>
                      <a:pt x="6016716" y="2041482"/>
                      <a:pt x="6012365" y="2056035"/>
                      <a:pt x="6008349" y="2073767"/>
                    </a:cubicBezTo>
                    <a:cubicBezTo>
                      <a:pt x="6007361" y="2078417"/>
                      <a:pt x="6005906" y="2082951"/>
                      <a:pt x="6003998" y="2087317"/>
                    </a:cubicBezTo>
                    <a:lnTo>
                      <a:pt x="5998476" y="2101535"/>
                    </a:lnTo>
                    <a:cubicBezTo>
                      <a:pt x="5996634" y="2106554"/>
                      <a:pt x="5994961" y="2111572"/>
                      <a:pt x="5993120" y="2116758"/>
                    </a:cubicBezTo>
                    <a:cubicBezTo>
                      <a:pt x="5991547" y="2122178"/>
                      <a:pt x="5989355" y="2127397"/>
                      <a:pt x="5986594" y="2132315"/>
                    </a:cubicBezTo>
                    <a:cubicBezTo>
                      <a:pt x="5981406" y="2142352"/>
                      <a:pt x="5976386" y="2153058"/>
                      <a:pt x="5971365" y="2163931"/>
                    </a:cubicBezTo>
                    <a:cubicBezTo>
                      <a:pt x="5969023" y="2169819"/>
                      <a:pt x="5966044" y="2175423"/>
                      <a:pt x="5962496" y="2180659"/>
                    </a:cubicBezTo>
                    <a:lnTo>
                      <a:pt x="5952958" y="2196216"/>
                    </a:lnTo>
                    <a:lnTo>
                      <a:pt x="5943753" y="2212944"/>
                    </a:lnTo>
                    <a:lnTo>
                      <a:pt x="5932709" y="2227497"/>
                    </a:lnTo>
                    <a:cubicBezTo>
                      <a:pt x="5925178" y="2236865"/>
                      <a:pt x="5919154" y="2247236"/>
                      <a:pt x="5911456" y="2255935"/>
                    </a:cubicBezTo>
                    <a:cubicBezTo>
                      <a:pt x="5897985" y="2271943"/>
                      <a:pt x="5883560" y="2287132"/>
                      <a:pt x="5868281" y="2301435"/>
                    </a:cubicBezTo>
                    <a:cubicBezTo>
                      <a:pt x="5861420" y="2307624"/>
                      <a:pt x="5855395" y="2313479"/>
                      <a:pt x="5850040" y="2318163"/>
                    </a:cubicBezTo>
                    <a:cubicBezTo>
                      <a:pt x="5845221" y="2322445"/>
                      <a:pt x="5840134" y="2326410"/>
                      <a:pt x="5834812" y="2330040"/>
                    </a:cubicBezTo>
                    <a:lnTo>
                      <a:pt x="5821424" y="2340411"/>
                    </a:lnTo>
                    <a:lnTo>
                      <a:pt x="5808372" y="2350949"/>
                    </a:lnTo>
                    <a:cubicBezTo>
                      <a:pt x="5799168" y="2356470"/>
                      <a:pt x="5786115" y="2364332"/>
                      <a:pt x="5770886" y="2374703"/>
                    </a:cubicBezTo>
                    <a:cubicBezTo>
                      <a:pt x="5731979" y="2396517"/>
                      <a:pt x="5690494" y="2413378"/>
                      <a:pt x="5647386" y="2424887"/>
                    </a:cubicBezTo>
                    <a:lnTo>
                      <a:pt x="5630651" y="2430240"/>
                    </a:lnTo>
                    <a:lnTo>
                      <a:pt x="5612745" y="2433084"/>
                    </a:lnTo>
                    <a:cubicBezTo>
                      <a:pt x="5600864" y="2434924"/>
                      <a:pt x="5589485" y="2438270"/>
                      <a:pt x="5577938" y="2439608"/>
                    </a:cubicBezTo>
                    <a:cubicBezTo>
                      <a:pt x="5566391" y="2440946"/>
                      <a:pt x="5555346" y="2441113"/>
                      <a:pt x="5544469" y="2442117"/>
                    </a:cubicBezTo>
                    <a:lnTo>
                      <a:pt x="5527734" y="2443957"/>
                    </a:lnTo>
                    <a:lnTo>
                      <a:pt x="5502131" y="2444961"/>
                    </a:lnTo>
                    <a:lnTo>
                      <a:pt x="5392353" y="2449143"/>
                    </a:lnTo>
                    <a:lnTo>
                      <a:pt x="4690173" y="2475740"/>
                    </a:lnTo>
                    <a:lnTo>
                      <a:pt x="4660051" y="2476911"/>
                    </a:lnTo>
                    <a:cubicBezTo>
                      <a:pt x="4634113" y="2478584"/>
                      <a:pt x="4593114" y="2481595"/>
                      <a:pt x="4546926" y="2486112"/>
                    </a:cubicBezTo>
                    <a:cubicBezTo>
                      <a:pt x="4431525" y="2500414"/>
                      <a:pt x="4318434" y="2529420"/>
                      <a:pt x="4210396" y="2572428"/>
                    </a:cubicBezTo>
                    <a:cubicBezTo>
                      <a:pt x="4180274" y="2582799"/>
                      <a:pt x="4152327" y="2597687"/>
                      <a:pt x="4123878" y="2610735"/>
                    </a:cubicBezTo>
                    <a:lnTo>
                      <a:pt x="4082210" y="2630809"/>
                    </a:lnTo>
                    <a:cubicBezTo>
                      <a:pt x="4068655" y="2638002"/>
                      <a:pt x="4055936" y="2645864"/>
                      <a:pt x="4043051" y="2653224"/>
                    </a:cubicBezTo>
                    <a:cubicBezTo>
                      <a:pt x="4017447" y="2668279"/>
                      <a:pt x="3992848" y="2682331"/>
                      <a:pt x="3969754" y="2697386"/>
                    </a:cubicBezTo>
                    <a:lnTo>
                      <a:pt x="3907334" y="2741548"/>
                    </a:lnTo>
                    <a:lnTo>
                      <a:pt x="3879722" y="2761621"/>
                    </a:lnTo>
                    <a:lnTo>
                      <a:pt x="3856294" y="2781360"/>
                    </a:lnTo>
                    <a:lnTo>
                      <a:pt x="3818307" y="2813645"/>
                    </a:lnTo>
                    <a:lnTo>
                      <a:pt x="3794042" y="2834723"/>
                    </a:lnTo>
                    <a:cubicBezTo>
                      <a:pt x="3791147" y="2837115"/>
                      <a:pt x="3788402" y="2839691"/>
                      <a:pt x="3785842" y="2842417"/>
                    </a:cubicBezTo>
                    <a:lnTo>
                      <a:pt x="3755051" y="2873197"/>
                    </a:lnTo>
                    <a:cubicBezTo>
                      <a:pt x="3727740" y="2899627"/>
                      <a:pt x="3701935" y="2927546"/>
                      <a:pt x="3677737" y="2956837"/>
                    </a:cubicBezTo>
                    <a:cubicBezTo>
                      <a:pt x="3602666" y="3045478"/>
                      <a:pt x="3539694" y="3143688"/>
                      <a:pt x="3490478" y="3248907"/>
                    </a:cubicBezTo>
                    <a:cubicBezTo>
                      <a:pt x="3477593" y="3277847"/>
                      <a:pt x="3463369" y="3306284"/>
                      <a:pt x="3452826" y="3335558"/>
                    </a:cubicBezTo>
                    <a:cubicBezTo>
                      <a:pt x="3442283" y="3364832"/>
                      <a:pt x="3432075" y="3393939"/>
                      <a:pt x="3422536" y="3422042"/>
                    </a:cubicBezTo>
                    <a:cubicBezTo>
                      <a:pt x="3412998" y="3450145"/>
                      <a:pt x="3407141" y="3478248"/>
                      <a:pt x="3400280" y="3504678"/>
                    </a:cubicBezTo>
                    <a:cubicBezTo>
                      <a:pt x="3393301" y="3529268"/>
                      <a:pt x="3387712" y="3554226"/>
                      <a:pt x="3383545" y="3579452"/>
                    </a:cubicBezTo>
                    <a:cubicBezTo>
                      <a:pt x="3379863" y="3602704"/>
                      <a:pt x="3376349" y="3624116"/>
                      <a:pt x="3373504" y="3643185"/>
                    </a:cubicBezTo>
                    <a:lnTo>
                      <a:pt x="3369488" y="3669783"/>
                    </a:lnTo>
                    <a:cubicBezTo>
                      <a:pt x="3369488" y="3674467"/>
                      <a:pt x="3368484" y="3677144"/>
                      <a:pt x="3368317" y="3679653"/>
                    </a:cubicBezTo>
                    <a:cubicBezTo>
                      <a:pt x="3368149" y="3682162"/>
                      <a:pt x="3368317" y="3684838"/>
                      <a:pt x="3367480" y="3687180"/>
                    </a:cubicBezTo>
                    <a:cubicBezTo>
                      <a:pt x="3365305" y="3706250"/>
                      <a:pt x="3364133" y="3717123"/>
                      <a:pt x="3364133" y="3717123"/>
                    </a:cubicBezTo>
                    <a:cubicBezTo>
                      <a:pt x="3364133" y="3717123"/>
                      <a:pt x="3344721" y="3890927"/>
                      <a:pt x="3325476" y="4064731"/>
                    </a:cubicBezTo>
                    <a:cubicBezTo>
                      <a:pt x="3319720" y="4109227"/>
                      <a:pt x="3308826" y="4152887"/>
                      <a:pt x="3293011" y="4194874"/>
                    </a:cubicBezTo>
                    <a:cubicBezTo>
                      <a:pt x="3285146" y="4211602"/>
                      <a:pt x="3280963" y="4226323"/>
                      <a:pt x="3275106" y="4235356"/>
                    </a:cubicBezTo>
                    <a:lnTo>
                      <a:pt x="3267240" y="4250244"/>
                    </a:lnTo>
                    <a:cubicBezTo>
                      <a:pt x="3267240" y="4250244"/>
                      <a:pt x="3264730" y="4255764"/>
                      <a:pt x="3259710" y="4265132"/>
                    </a:cubicBezTo>
                    <a:cubicBezTo>
                      <a:pt x="3254690" y="4274499"/>
                      <a:pt x="3245988" y="4287380"/>
                      <a:pt x="3235780" y="4302602"/>
                    </a:cubicBezTo>
                    <a:cubicBezTo>
                      <a:pt x="3209774" y="4339237"/>
                      <a:pt x="3179434" y="4372609"/>
                      <a:pt x="3145413" y="4401967"/>
                    </a:cubicBezTo>
                    <a:cubicBezTo>
                      <a:pt x="3111643" y="4431542"/>
                      <a:pt x="3073840" y="4456149"/>
                      <a:pt x="3033125" y="4475068"/>
                    </a:cubicBezTo>
                    <a:cubicBezTo>
                      <a:pt x="3020005" y="4481776"/>
                      <a:pt x="3006484" y="4487631"/>
                      <a:pt x="2992628" y="4492632"/>
                    </a:cubicBezTo>
                    <a:cubicBezTo>
                      <a:pt x="2982754" y="4496479"/>
                      <a:pt x="2977232" y="4499156"/>
                      <a:pt x="2977064" y="4498822"/>
                    </a:cubicBezTo>
                    <a:lnTo>
                      <a:pt x="2960330" y="4503505"/>
                    </a:lnTo>
                    <a:cubicBezTo>
                      <a:pt x="2946357" y="4508323"/>
                      <a:pt x="2932032" y="4512070"/>
                      <a:pt x="2917490" y="4514713"/>
                    </a:cubicBezTo>
                    <a:lnTo>
                      <a:pt x="2903433" y="4517724"/>
                    </a:lnTo>
                    <a:lnTo>
                      <a:pt x="2896070" y="4519564"/>
                    </a:lnTo>
                    <a:lnTo>
                      <a:pt x="2894061" y="4519564"/>
                    </a:lnTo>
                    <a:lnTo>
                      <a:pt x="2890715" y="4519564"/>
                    </a:lnTo>
                    <a:lnTo>
                      <a:pt x="2883686" y="4520735"/>
                    </a:lnTo>
                    <a:lnTo>
                      <a:pt x="2825283" y="4530772"/>
                    </a:lnTo>
                    <a:lnTo>
                      <a:pt x="2698268" y="4552351"/>
                    </a:lnTo>
                    <a:lnTo>
                      <a:pt x="2352199" y="4611234"/>
                    </a:lnTo>
                    <a:lnTo>
                      <a:pt x="1661065" y="4730671"/>
                    </a:lnTo>
                    <a:lnTo>
                      <a:pt x="1314996" y="4789721"/>
                    </a:lnTo>
                    <a:lnTo>
                      <a:pt x="1250401" y="4800594"/>
                    </a:lnTo>
                    <a:lnTo>
                      <a:pt x="1218438" y="4806114"/>
                    </a:lnTo>
                    <a:lnTo>
                      <a:pt x="1174259" y="4815148"/>
                    </a:lnTo>
                    <a:cubicBezTo>
                      <a:pt x="1121316" y="4826054"/>
                      <a:pt x="1069024" y="4839905"/>
                      <a:pt x="1017624" y="4856633"/>
                    </a:cubicBezTo>
                    <a:cubicBezTo>
                      <a:pt x="973110" y="4873361"/>
                      <a:pt x="935792" y="4886242"/>
                      <a:pt x="910691" y="4897951"/>
                    </a:cubicBezTo>
                    <a:lnTo>
                      <a:pt x="871030" y="4916017"/>
                    </a:lnTo>
                    <a:cubicBezTo>
                      <a:pt x="871030" y="4916017"/>
                      <a:pt x="856638" y="4922541"/>
                      <a:pt x="831704" y="4934753"/>
                    </a:cubicBezTo>
                    <a:cubicBezTo>
                      <a:pt x="806769" y="4946964"/>
                      <a:pt x="772296" y="4966369"/>
                      <a:pt x="731297" y="4991628"/>
                    </a:cubicBezTo>
                    <a:cubicBezTo>
                      <a:pt x="632881" y="5053036"/>
                      <a:pt x="542877" y="5126974"/>
                      <a:pt x="463545" y="5211600"/>
                    </a:cubicBezTo>
                    <a:cubicBezTo>
                      <a:pt x="384227" y="5296411"/>
                      <a:pt x="315863" y="5390824"/>
                      <a:pt x="260054" y="5492631"/>
                    </a:cubicBezTo>
                    <a:cubicBezTo>
                      <a:pt x="238299" y="5534952"/>
                      <a:pt x="220058" y="5570081"/>
                      <a:pt x="209850" y="5595842"/>
                    </a:cubicBezTo>
                    <a:lnTo>
                      <a:pt x="193116" y="5635990"/>
                    </a:lnTo>
                    <a:lnTo>
                      <a:pt x="188765" y="5646528"/>
                    </a:lnTo>
                    <a:cubicBezTo>
                      <a:pt x="185920" y="5653386"/>
                      <a:pt x="181736" y="5663256"/>
                      <a:pt x="177553" y="5676638"/>
                    </a:cubicBezTo>
                    <a:cubicBezTo>
                      <a:pt x="173369" y="5690021"/>
                      <a:pt x="167847" y="5705745"/>
                      <a:pt x="160818" y="5723978"/>
                    </a:cubicBezTo>
                    <a:cubicBezTo>
                      <a:pt x="153698" y="5744353"/>
                      <a:pt x="147610" y="5765062"/>
                      <a:pt x="142578" y="5786039"/>
                    </a:cubicBezTo>
                    <a:cubicBezTo>
                      <a:pt x="136721" y="5808622"/>
                      <a:pt x="130194" y="5834717"/>
                      <a:pt x="124505" y="5859475"/>
                    </a:cubicBezTo>
                    <a:cubicBezTo>
                      <a:pt x="120488" y="5878043"/>
                      <a:pt x="116472" y="5897447"/>
                      <a:pt x="112288" y="5917521"/>
                    </a:cubicBezTo>
                    <a:lnTo>
                      <a:pt x="85681" y="6043650"/>
                    </a:lnTo>
                    <a:lnTo>
                      <a:pt x="14559" y="6387075"/>
                    </a:lnTo>
                    <a:lnTo>
                      <a:pt x="0" y="6456998"/>
                    </a:lnTo>
                    <a:lnTo>
                      <a:pt x="124672" y="6456998"/>
                    </a:lnTo>
                    <a:lnTo>
                      <a:pt x="133876" y="6412167"/>
                    </a:lnTo>
                    <a:lnTo>
                      <a:pt x="206169" y="6068742"/>
                    </a:lnTo>
                    <a:cubicBezTo>
                      <a:pt x="215205" y="6025751"/>
                      <a:pt x="224242" y="5982928"/>
                      <a:pt x="232609" y="5942613"/>
                    </a:cubicBezTo>
                    <a:cubicBezTo>
                      <a:pt x="236960" y="5922539"/>
                      <a:pt x="240977" y="5903135"/>
                      <a:pt x="244825" y="5884567"/>
                    </a:cubicBezTo>
                    <a:cubicBezTo>
                      <a:pt x="250683" y="5860813"/>
                      <a:pt x="256372" y="5838398"/>
                      <a:pt x="261560" y="5817655"/>
                    </a:cubicBezTo>
                    <a:cubicBezTo>
                      <a:pt x="266157" y="5798535"/>
                      <a:pt x="271743" y="5779666"/>
                      <a:pt x="278294" y="5761114"/>
                    </a:cubicBezTo>
                    <a:lnTo>
                      <a:pt x="292686" y="5718123"/>
                    </a:lnTo>
                    <a:cubicBezTo>
                      <a:pt x="296535" y="5706079"/>
                      <a:pt x="300217" y="5696879"/>
                      <a:pt x="302894" y="5690690"/>
                    </a:cubicBezTo>
                    <a:lnTo>
                      <a:pt x="306910" y="5681155"/>
                    </a:lnTo>
                    <a:lnTo>
                      <a:pt x="322139" y="5644688"/>
                    </a:lnTo>
                    <a:cubicBezTo>
                      <a:pt x="331175" y="5621101"/>
                      <a:pt x="348077" y="5589318"/>
                      <a:pt x="367824" y="5550844"/>
                    </a:cubicBezTo>
                    <a:cubicBezTo>
                      <a:pt x="418267" y="5458204"/>
                      <a:pt x="480229" y="5372323"/>
                      <a:pt x="552238" y="5295240"/>
                    </a:cubicBezTo>
                    <a:cubicBezTo>
                      <a:pt x="624479" y="5218058"/>
                      <a:pt x="706438" y="5150594"/>
                      <a:pt x="796059" y="5094505"/>
                    </a:cubicBezTo>
                    <a:cubicBezTo>
                      <a:pt x="832541" y="5071587"/>
                      <a:pt x="864838" y="5055361"/>
                      <a:pt x="886593" y="5042815"/>
                    </a:cubicBezTo>
                    <a:lnTo>
                      <a:pt x="922405" y="5026087"/>
                    </a:lnTo>
                    <a:lnTo>
                      <a:pt x="958384" y="5009359"/>
                    </a:lnTo>
                    <a:cubicBezTo>
                      <a:pt x="981310" y="4998654"/>
                      <a:pt x="1015281" y="4986944"/>
                      <a:pt x="1055779" y="4971889"/>
                    </a:cubicBezTo>
                    <a:cubicBezTo>
                      <a:pt x="1102746" y="4956867"/>
                      <a:pt x="1150512" y="4944471"/>
                      <a:pt x="1198858" y="4934753"/>
                    </a:cubicBezTo>
                    <a:lnTo>
                      <a:pt x="1239189" y="4926556"/>
                    </a:lnTo>
                    <a:lnTo>
                      <a:pt x="1270984" y="4921036"/>
                    </a:lnTo>
                    <a:lnTo>
                      <a:pt x="1335579" y="4910162"/>
                    </a:lnTo>
                    <a:lnTo>
                      <a:pt x="1681481" y="4851113"/>
                    </a:lnTo>
                    <a:lnTo>
                      <a:pt x="2373619" y="4733181"/>
                    </a:lnTo>
                    <a:lnTo>
                      <a:pt x="2719688" y="4674298"/>
                    </a:lnTo>
                    <a:lnTo>
                      <a:pt x="2846703" y="4652719"/>
                    </a:lnTo>
                    <a:lnTo>
                      <a:pt x="2905274" y="4642682"/>
                    </a:lnTo>
                    <a:cubicBezTo>
                      <a:pt x="2909457" y="4642682"/>
                      <a:pt x="2915482" y="4641009"/>
                      <a:pt x="2917992" y="4640340"/>
                    </a:cubicBezTo>
                    <a:lnTo>
                      <a:pt x="2927028" y="4638333"/>
                    </a:lnTo>
                    <a:lnTo>
                      <a:pt x="2943763" y="4634485"/>
                    </a:lnTo>
                    <a:cubicBezTo>
                      <a:pt x="2961686" y="4631123"/>
                      <a:pt x="2979340" y="4626540"/>
                      <a:pt x="2996644" y="4620769"/>
                    </a:cubicBezTo>
                    <a:lnTo>
                      <a:pt x="3016558" y="4614914"/>
                    </a:lnTo>
                    <a:cubicBezTo>
                      <a:pt x="3018265" y="4614395"/>
                      <a:pt x="3019938" y="4613793"/>
                      <a:pt x="3021578" y="4613073"/>
                    </a:cubicBezTo>
                    <a:lnTo>
                      <a:pt x="3035803" y="4607219"/>
                    </a:lnTo>
                    <a:cubicBezTo>
                      <a:pt x="3053022" y="4601197"/>
                      <a:pt x="3069790" y="4593987"/>
                      <a:pt x="3086006" y="4585640"/>
                    </a:cubicBezTo>
                    <a:cubicBezTo>
                      <a:pt x="3136143" y="4562137"/>
                      <a:pt x="3182765" y="4531793"/>
                      <a:pt x="3224567" y="4495476"/>
                    </a:cubicBezTo>
                    <a:cubicBezTo>
                      <a:pt x="3266604" y="4459260"/>
                      <a:pt x="3304039" y="4418025"/>
                      <a:pt x="3336019" y="4372693"/>
                    </a:cubicBezTo>
                    <a:cubicBezTo>
                      <a:pt x="3348570" y="4353957"/>
                      <a:pt x="3357941" y="4337564"/>
                      <a:pt x="3365305" y="4326691"/>
                    </a:cubicBezTo>
                    <a:cubicBezTo>
                      <a:pt x="3372668" y="4315818"/>
                      <a:pt x="3374843" y="4308123"/>
                      <a:pt x="3374843" y="4308123"/>
                    </a:cubicBezTo>
                    <a:lnTo>
                      <a:pt x="3384382" y="4289889"/>
                    </a:lnTo>
                    <a:cubicBezTo>
                      <a:pt x="3391578" y="4278514"/>
                      <a:pt x="3397100" y="4260448"/>
                      <a:pt x="3406471" y="4239705"/>
                    </a:cubicBezTo>
                    <a:cubicBezTo>
                      <a:pt x="3426235" y="4187982"/>
                      <a:pt x="3439673" y="4134068"/>
                      <a:pt x="3446467" y="4079117"/>
                    </a:cubicBezTo>
                    <a:lnTo>
                      <a:pt x="3485960" y="3730338"/>
                    </a:lnTo>
                    <a:lnTo>
                      <a:pt x="3489140" y="3700395"/>
                    </a:lnTo>
                    <a:cubicBezTo>
                      <a:pt x="3489140" y="3698053"/>
                      <a:pt x="3489140" y="3695544"/>
                      <a:pt x="3489976" y="3692868"/>
                    </a:cubicBezTo>
                    <a:cubicBezTo>
                      <a:pt x="3490813" y="3690191"/>
                      <a:pt x="3489976" y="3687682"/>
                      <a:pt x="3491315" y="3683500"/>
                    </a:cubicBezTo>
                    <a:cubicBezTo>
                      <a:pt x="3492319" y="3676140"/>
                      <a:pt x="3493658" y="3667943"/>
                      <a:pt x="3494829" y="3659412"/>
                    </a:cubicBezTo>
                    <a:cubicBezTo>
                      <a:pt x="3497674" y="3642684"/>
                      <a:pt x="3500686" y="3622610"/>
                      <a:pt x="3504033" y="3601198"/>
                    </a:cubicBezTo>
                    <a:cubicBezTo>
                      <a:pt x="3507698" y="3578315"/>
                      <a:pt x="3512618" y="3555631"/>
                      <a:pt x="3518760" y="3533283"/>
                    </a:cubicBezTo>
                    <a:cubicBezTo>
                      <a:pt x="3525119" y="3509362"/>
                      <a:pt x="3530474" y="3483099"/>
                      <a:pt x="3539008" y="3458174"/>
                    </a:cubicBezTo>
                    <a:cubicBezTo>
                      <a:pt x="3547543" y="3433250"/>
                      <a:pt x="3557249" y="3406318"/>
                      <a:pt x="3566620" y="3379553"/>
                    </a:cubicBezTo>
                    <a:cubicBezTo>
                      <a:pt x="3575992" y="3352788"/>
                      <a:pt x="3589212" y="3327194"/>
                      <a:pt x="3600926" y="3300764"/>
                    </a:cubicBezTo>
                    <a:cubicBezTo>
                      <a:pt x="3645691" y="3205114"/>
                      <a:pt x="3702923" y="3115786"/>
                      <a:pt x="3771116" y="3035124"/>
                    </a:cubicBezTo>
                    <a:cubicBezTo>
                      <a:pt x="3793088" y="3008192"/>
                      <a:pt x="3816617" y="2982548"/>
                      <a:pt x="3841568" y="2958342"/>
                    </a:cubicBezTo>
                    <a:lnTo>
                      <a:pt x="3869347" y="2930239"/>
                    </a:lnTo>
                    <a:cubicBezTo>
                      <a:pt x="3869347" y="2930239"/>
                      <a:pt x="3871857" y="2927563"/>
                      <a:pt x="3876878" y="2923214"/>
                    </a:cubicBezTo>
                    <a:lnTo>
                      <a:pt x="3898967" y="2904144"/>
                    </a:lnTo>
                    <a:lnTo>
                      <a:pt x="3933607" y="2874703"/>
                    </a:lnTo>
                    <a:lnTo>
                      <a:pt x="3954860" y="2856804"/>
                    </a:lnTo>
                    <a:lnTo>
                      <a:pt x="3979962" y="2838570"/>
                    </a:lnTo>
                    <a:lnTo>
                      <a:pt x="4036859" y="2798256"/>
                    </a:lnTo>
                    <a:cubicBezTo>
                      <a:pt x="4057443" y="2784706"/>
                      <a:pt x="4080202" y="2771993"/>
                      <a:pt x="4103797" y="2758109"/>
                    </a:cubicBezTo>
                    <a:cubicBezTo>
                      <a:pt x="4115511" y="2751417"/>
                      <a:pt x="4127058" y="2744224"/>
                      <a:pt x="4139442" y="2737868"/>
                    </a:cubicBezTo>
                    <a:lnTo>
                      <a:pt x="4177429" y="2719634"/>
                    </a:lnTo>
                    <a:cubicBezTo>
                      <a:pt x="4202982" y="2706653"/>
                      <a:pt x="4229172" y="2694994"/>
                      <a:pt x="4255914" y="2684673"/>
                    </a:cubicBezTo>
                    <a:cubicBezTo>
                      <a:pt x="4354195" y="2645663"/>
                      <a:pt x="4457045" y="2619300"/>
                      <a:pt x="4561987" y="2606219"/>
                    </a:cubicBezTo>
                    <a:cubicBezTo>
                      <a:pt x="4604493" y="2602371"/>
                      <a:pt x="4641141" y="2599360"/>
                      <a:pt x="4665072" y="2597687"/>
                    </a:cubicBezTo>
                    <a:lnTo>
                      <a:pt x="4695194" y="2596516"/>
                    </a:lnTo>
                    <a:lnTo>
                      <a:pt x="5396871" y="2569584"/>
                    </a:lnTo>
                    <a:lnTo>
                      <a:pt x="5506481" y="2565235"/>
                    </a:lnTo>
                    <a:lnTo>
                      <a:pt x="5532085" y="2565235"/>
                    </a:lnTo>
                    <a:lnTo>
                      <a:pt x="5551330" y="2563228"/>
                    </a:lnTo>
                    <a:lnTo>
                      <a:pt x="5592162" y="2559882"/>
                    </a:lnTo>
                    <a:cubicBezTo>
                      <a:pt x="5606219" y="2558209"/>
                      <a:pt x="5620443" y="2554529"/>
                      <a:pt x="5635170" y="2552020"/>
                    </a:cubicBezTo>
                    <a:lnTo>
                      <a:pt x="5657259" y="2548340"/>
                    </a:lnTo>
                    <a:lnTo>
                      <a:pt x="5678847" y="2541816"/>
                    </a:lnTo>
                    <a:cubicBezTo>
                      <a:pt x="5732163" y="2527363"/>
                      <a:pt x="5783404" y="2506118"/>
                      <a:pt x="5831298" y="2478584"/>
                    </a:cubicBezTo>
                    <a:cubicBezTo>
                      <a:pt x="5850208" y="2466205"/>
                      <a:pt x="5866273" y="2456169"/>
                      <a:pt x="5877653" y="2449310"/>
                    </a:cubicBezTo>
                    <a:lnTo>
                      <a:pt x="5894387" y="2436429"/>
                    </a:lnTo>
                    <a:lnTo>
                      <a:pt x="5911121" y="2423716"/>
                    </a:lnTo>
                    <a:cubicBezTo>
                      <a:pt x="5917581" y="2419099"/>
                      <a:pt x="5923789" y="2414131"/>
                      <a:pt x="5929697" y="2408828"/>
                    </a:cubicBezTo>
                    <a:lnTo>
                      <a:pt x="5952288" y="2387584"/>
                    </a:lnTo>
                    <a:cubicBezTo>
                      <a:pt x="5971081" y="2369869"/>
                      <a:pt x="5988836" y="2351100"/>
                      <a:pt x="6005504" y="2331378"/>
                    </a:cubicBezTo>
                    <a:cubicBezTo>
                      <a:pt x="6014875" y="2320839"/>
                      <a:pt x="6022238" y="2308126"/>
                      <a:pt x="6031609" y="2296416"/>
                    </a:cubicBezTo>
                    <a:lnTo>
                      <a:pt x="6045164" y="2278518"/>
                    </a:lnTo>
                    <a:lnTo>
                      <a:pt x="6056711" y="2258946"/>
                    </a:lnTo>
                    <a:lnTo>
                      <a:pt x="6068426" y="2239709"/>
                    </a:lnTo>
                    <a:cubicBezTo>
                      <a:pt x="6072592" y="2233502"/>
                      <a:pt x="6076240" y="2226962"/>
                      <a:pt x="6079303" y="2220137"/>
                    </a:cubicBezTo>
                    <a:cubicBezTo>
                      <a:pt x="6085495" y="2206754"/>
                      <a:pt x="6091854" y="2193539"/>
                      <a:pt x="6098213" y="2180826"/>
                    </a:cubicBezTo>
                    <a:cubicBezTo>
                      <a:pt x="6101426" y="2174737"/>
                      <a:pt x="6104070" y="2168347"/>
                      <a:pt x="6106078" y="2161756"/>
                    </a:cubicBezTo>
                    <a:lnTo>
                      <a:pt x="6112939" y="2143021"/>
                    </a:lnTo>
                    <a:lnTo>
                      <a:pt x="6119465" y="2126293"/>
                    </a:lnTo>
                    <a:cubicBezTo>
                      <a:pt x="6121875" y="2120923"/>
                      <a:pt x="6123733" y="2115319"/>
                      <a:pt x="6124988" y="2109565"/>
                    </a:cubicBezTo>
                    <a:cubicBezTo>
                      <a:pt x="6130343" y="2087484"/>
                      <a:pt x="6135531" y="2069418"/>
                      <a:pt x="6138878" y="2056704"/>
                    </a:cubicBezTo>
                    <a:cubicBezTo>
                      <a:pt x="6142225" y="2043991"/>
                      <a:pt x="6141890" y="2036296"/>
                      <a:pt x="6141890" y="2036296"/>
                    </a:cubicBezTo>
                    <a:lnTo>
                      <a:pt x="6145237" y="2015721"/>
                    </a:lnTo>
                    <a:cubicBezTo>
                      <a:pt x="6146241" y="2009197"/>
                      <a:pt x="6148249" y="2001502"/>
                      <a:pt x="6148918" y="1992302"/>
                    </a:cubicBezTo>
                    <a:cubicBezTo>
                      <a:pt x="6149588" y="1983101"/>
                      <a:pt x="6150090" y="1972563"/>
                      <a:pt x="6150592" y="1961188"/>
                    </a:cubicBezTo>
                    <a:cubicBezTo>
                      <a:pt x="6150592" y="1955500"/>
                      <a:pt x="6150592" y="1949645"/>
                      <a:pt x="6151930" y="1943623"/>
                    </a:cubicBezTo>
                    <a:lnTo>
                      <a:pt x="6152767" y="1934256"/>
                    </a:lnTo>
                    <a:cubicBezTo>
                      <a:pt x="6152767" y="1931245"/>
                      <a:pt x="6152767" y="1925390"/>
                      <a:pt x="6152767" y="1921208"/>
                    </a:cubicBezTo>
                    <a:cubicBezTo>
                      <a:pt x="6152767" y="1902305"/>
                      <a:pt x="6152767" y="1882399"/>
                      <a:pt x="6153771" y="1861824"/>
                    </a:cubicBezTo>
                    <a:cubicBezTo>
                      <a:pt x="6153771" y="1820673"/>
                      <a:pt x="6154942" y="1776845"/>
                      <a:pt x="6155612" y="1733018"/>
                    </a:cubicBezTo>
                    <a:cubicBezTo>
                      <a:pt x="6156951" y="1645364"/>
                      <a:pt x="6158122" y="1557542"/>
                      <a:pt x="6159126" y="1491801"/>
                    </a:cubicBezTo>
                    <a:cubicBezTo>
                      <a:pt x="6159126" y="1483102"/>
                      <a:pt x="6159126" y="1476578"/>
                      <a:pt x="6159126" y="1467211"/>
                    </a:cubicBezTo>
                    <a:cubicBezTo>
                      <a:pt x="6159126" y="1457843"/>
                      <a:pt x="6160130" y="1448141"/>
                      <a:pt x="6160633" y="1439442"/>
                    </a:cubicBezTo>
                    <a:cubicBezTo>
                      <a:pt x="6161637" y="1422714"/>
                      <a:pt x="6162641" y="1406823"/>
                      <a:pt x="6163310" y="1394277"/>
                    </a:cubicBezTo>
                    <a:cubicBezTo>
                      <a:pt x="6163979" y="1381731"/>
                      <a:pt x="6164816" y="1371861"/>
                      <a:pt x="6165318" y="1365170"/>
                    </a:cubicBezTo>
                    <a:cubicBezTo>
                      <a:pt x="6165435" y="1361696"/>
                      <a:pt x="6165770" y="1358231"/>
                      <a:pt x="6166322" y="1354799"/>
                    </a:cubicBezTo>
                    <a:cubicBezTo>
                      <a:pt x="6166322" y="1354799"/>
                      <a:pt x="6168330" y="1340580"/>
                      <a:pt x="6172012" y="1315655"/>
                    </a:cubicBezTo>
                    <a:cubicBezTo>
                      <a:pt x="6176463" y="1281149"/>
                      <a:pt x="6182839" y="1246915"/>
                      <a:pt x="6191089" y="1213113"/>
                    </a:cubicBezTo>
                    <a:cubicBezTo>
                      <a:pt x="6196277" y="1192203"/>
                      <a:pt x="6201966" y="1169453"/>
                      <a:pt x="6207824" y="1146201"/>
                    </a:cubicBezTo>
                    <a:cubicBezTo>
                      <a:pt x="6213681" y="1122949"/>
                      <a:pt x="6224558" y="1097857"/>
                      <a:pt x="6232758" y="1072430"/>
                    </a:cubicBezTo>
                    <a:cubicBezTo>
                      <a:pt x="6237276" y="1059717"/>
                      <a:pt x="6241292" y="1046502"/>
                      <a:pt x="6246815" y="1033789"/>
                    </a:cubicBezTo>
                    <a:lnTo>
                      <a:pt x="6263550" y="995147"/>
                    </a:lnTo>
                    <a:cubicBezTo>
                      <a:pt x="6274661" y="968767"/>
                      <a:pt x="6287112" y="942973"/>
                      <a:pt x="6300867" y="917864"/>
                    </a:cubicBezTo>
                    <a:cubicBezTo>
                      <a:pt x="6350033" y="824447"/>
                      <a:pt x="6411181" y="737844"/>
                      <a:pt x="6482771" y="660253"/>
                    </a:cubicBezTo>
                    <a:lnTo>
                      <a:pt x="6523603" y="617931"/>
                    </a:lnTo>
                    <a:lnTo>
                      <a:pt x="6540338" y="600367"/>
                    </a:lnTo>
                    <a:cubicBezTo>
                      <a:pt x="6545860" y="595181"/>
                      <a:pt x="6551215" y="590665"/>
                      <a:pt x="6555901" y="586483"/>
                    </a:cubicBezTo>
                    <a:lnTo>
                      <a:pt x="6585688" y="560554"/>
                    </a:lnTo>
                    <a:lnTo>
                      <a:pt x="6615643" y="534793"/>
                    </a:lnTo>
                    <a:cubicBezTo>
                      <a:pt x="6635055" y="518902"/>
                      <a:pt x="6664675" y="498159"/>
                      <a:pt x="6699315" y="472900"/>
                    </a:cubicBezTo>
                    <a:cubicBezTo>
                      <a:pt x="6787138" y="414058"/>
                      <a:pt x="6882123" y="366669"/>
                      <a:pt x="6981961" y="331883"/>
                    </a:cubicBezTo>
                    <a:lnTo>
                      <a:pt x="7002377" y="324355"/>
                    </a:lnTo>
                    <a:lnTo>
                      <a:pt x="7022961" y="318501"/>
                    </a:lnTo>
                    <a:lnTo>
                      <a:pt x="7064127" y="306958"/>
                    </a:lnTo>
                    <a:lnTo>
                      <a:pt x="7104792" y="295918"/>
                    </a:lnTo>
                    <a:cubicBezTo>
                      <a:pt x="7118347" y="292572"/>
                      <a:pt x="7131902" y="290565"/>
                      <a:pt x="7145122" y="287888"/>
                    </a:cubicBezTo>
                    <a:lnTo>
                      <a:pt x="7221431" y="274339"/>
                    </a:lnTo>
                    <a:lnTo>
                      <a:pt x="7274145" y="267313"/>
                    </a:lnTo>
                    <a:lnTo>
                      <a:pt x="7382752" y="252592"/>
                    </a:lnTo>
                    <a:lnTo>
                      <a:pt x="8079408" y="157410"/>
                    </a:lnTo>
                    <a:lnTo>
                      <a:pt x="8334776" y="123954"/>
                    </a:lnTo>
                    <a:lnTo>
                      <a:pt x="8334776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xmlns="" id="{01556DE4-C7AC-1813-7F78-53879EF3380C}"/>
                  </a:ext>
                </a:extLst>
              </p:cNvPr>
              <p:cNvSpPr/>
              <p:nvPr/>
            </p:nvSpPr>
            <p:spPr>
              <a:xfrm>
                <a:off x="3858228" y="401002"/>
                <a:ext cx="8332265" cy="6456998"/>
              </a:xfrm>
              <a:custGeom>
                <a:avLst/>
                <a:gdLst>
                  <a:gd name="connsiteX0" fmla="*/ 7367356 w 8332265"/>
                  <a:gd name="connsiteY0" fmla="*/ 129976 h 6456998"/>
                  <a:gd name="connsiteX1" fmla="*/ 7258749 w 8332265"/>
                  <a:gd name="connsiteY1" fmla="*/ 144697 h 6456998"/>
                  <a:gd name="connsiteX2" fmla="*/ 7206035 w 8332265"/>
                  <a:gd name="connsiteY2" fmla="*/ 151723 h 6456998"/>
                  <a:gd name="connsiteX3" fmla="*/ 7122363 w 8332265"/>
                  <a:gd name="connsiteY3" fmla="*/ 166611 h 6456998"/>
                  <a:gd name="connsiteX4" fmla="*/ 7078184 w 8332265"/>
                  <a:gd name="connsiteY4" fmla="*/ 175476 h 6456998"/>
                  <a:gd name="connsiteX5" fmla="*/ 7033503 w 8332265"/>
                  <a:gd name="connsiteY5" fmla="*/ 187521 h 6456998"/>
                  <a:gd name="connsiteX6" fmla="*/ 6988152 w 8332265"/>
                  <a:gd name="connsiteY6" fmla="*/ 200234 h 6456998"/>
                  <a:gd name="connsiteX7" fmla="*/ 6965561 w 8332265"/>
                  <a:gd name="connsiteY7" fmla="*/ 206758 h 6456998"/>
                  <a:gd name="connsiteX8" fmla="*/ 6943137 w 8332265"/>
                  <a:gd name="connsiteY8" fmla="*/ 214954 h 6456998"/>
                  <a:gd name="connsiteX9" fmla="*/ 6632210 w 8332265"/>
                  <a:gd name="connsiteY9" fmla="*/ 370023 h 6456998"/>
                  <a:gd name="connsiteX10" fmla="*/ 6540003 w 8332265"/>
                  <a:gd name="connsiteY10" fmla="*/ 438106 h 6456998"/>
                  <a:gd name="connsiteX11" fmla="*/ 6506534 w 8332265"/>
                  <a:gd name="connsiteY11" fmla="*/ 466376 h 6456998"/>
                  <a:gd name="connsiteX12" fmla="*/ 6473902 w 8332265"/>
                  <a:gd name="connsiteY12" fmla="*/ 494981 h 6456998"/>
                  <a:gd name="connsiteX13" fmla="*/ 6457167 w 8332265"/>
                  <a:gd name="connsiteY13" fmla="*/ 510203 h 6456998"/>
                  <a:gd name="connsiteX14" fmla="*/ 6438090 w 8332265"/>
                  <a:gd name="connsiteY14" fmla="*/ 529440 h 6456998"/>
                  <a:gd name="connsiteX15" fmla="*/ 6392572 w 8332265"/>
                  <a:gd name="connsiteY15" fmla="*/ 575944 h 6456998"/>
                  <a:gd name="connsiteX16" fmla="*/ 6192595 w 8332265"/>
                  <a:gd name="connsiteY16" fmla="*/ 859149 h 6456998"/>
                  <a:gd name="connsiteX17" fmla="*/ 6151596 w 8332265"/>
                  <a:gd name="connsiteY17" fmla="*/ 944294 h 6456998"/>
                  <a:gd name="connsiteX18" fmla="*/ 6133020 w 8332265"/>
                  <a:gd name="connsiteY18" fmla="*/ 986616 h 6456998"/>
                  <a:gd name="connsiteX19" fmla="*/ 6117457 w 8332265"/>
                  <a:gd name="connsiteY19" fmla="*/ 1029105 h 6456998"/>
                  <a:gd name="connsiteX20" fmla="*/ 6090180 w 8332265"/>
                  <a:gd name="connsiteY20" fmla="*/ 1110236 h 6456998"/>
                  <a:gd name="connsiteX21" fmla="*/ 6071438 w 8332265"/>
                  <a:gd name="connsiteY21" fmla="*/ 1184675 h 6456998"/>
                  <a:gd name="connsiteX22" fmla="*/ 6050519 w 8332265"/>
                  <a:gd name="connsiteY22" fmla="*/ 1297422 h 6456998"/>
                  <a:gd name="connsiteX23" fmla="*/ 6044328 w 8332265"/>
                  <a:gd name="connsiteY23" fmla="*/ 1340580 h 6456998"/>
                  <a:gd name="connsiteX24" fmla="*/ 6043156 w 8332265"/>
                  <a:gd name="connsiteY24" fmla="*/ 1351788 h 6456998"/>
                  <a:gd name="connsiteX25" fmla="*/ 6040981 w 8332265"/>
                  <a:gd name="connsiteY25" fmla="*/ 1383738 h 6456998"/>
                  <a:gd name="connsiteX26" fmla="*/ 6037969 w 8332265"/>
                  <a:gd name="connsiteY26" fmla="*/ 1433922 h 6456998"/>
                  <a:gd name="connsiteX27" fmla="*/ 6036463 w 8332265"/>
                  <a:gd name="connsiteY27" fmla="*/ 1464534 h 6456998"/>
                  <a:gd name="connsiteX28" fmla="*/ 6036463 w 8332265"/>
                  <a:gd name="connsiteY28" fmla="*/ 1477415 h 6456998"/>
                  <a:gd name="connsiteX29" fmla="*/ 6036463 w 8332265"/>
                  <a:gd name="connsiteY29" fmla="*/ 1489459 h 6456998"/>
                  <a:gd name="connsiteX30" fmla="*/ 6032948 w 8332265"/>
                  <a:gd name="connsiteY30" fmla="*/ 1730676 h 6456998"/>
                  <a:gd name="connsiteX31" fmla="*/ 6030940 w 8332265"/>
                  <a:gd name="connsiteY31" fmla="*/ 1859482 h 6456998"/>
                  <a:gd name="connsiteX32" fmla="*/ 6030103 w 8332265"/>
                  <a:gd name="connsiteY32" fmla="*/ 1918866 h 6456998"/>
                  <a:gd name="connsiteX33" fmla="*/ 6030103 w 8332265"/>
                  <a:gd name="connsiteY33" fmla="*/ 1925892 h 6456998"/>
                  <a:gd name="connsiteX34" fmla="*/ 6030103 w 8332265"/>
                  <a:gd name="connsiteY34" fmla="*/ 1931579 h 6456998"/>
                  <a:gd name="connsiteX35" fmla="*/ 6030103 w 8332265"/>
                  <a:gd name="connsiteY35" fmla="*/ 1939107 h 6456998"/>
                  <a:gd name="connsiteX36" fmla="*/ 6028932 w 8332265"/>
                  <a:gd name="connsiteY36" fmla="*/ 1953493 h 6456998"/>
                  <a:gd name="connsiteX37" fmla="*/ 6027761 w 8332265"/>
                  <a:gd name="connsiteY37" fmla="*/ 1978752 h 6456998"/>
                  <a:gd name="connsiteX38" fmla="*/ 6024748 w 8332265"/>
                  <a:gd name="connsiteY38" fmla="*/ 1997822 h 6456998"/>
                  <a:gd name="connsiteX39" fmla="*/ 6021904 w 8332265"/>
                  <a:gd name="connsiteY39" fmla="*/ 2014550 h 6456998"/>
                  <a:gd name="connsiteX40" fmla="*/ 6019728 w 8332265"/>
                  <a:gd name="connsiteY40" fmla="*/ 2031278 h 6456998"/>
                  <a:gd name="connsiteX41" fmla="*/ 6008349 w 8332265"/>
                  <a:gd name="connsiteY41" fmla="*/ 2073767 h 6456998"/>
                  <a:gd name="connsiteX42" fmla="*/ 6003998 w 8332265"/>
                  <a:gd name="connsiteY42" fmla="*/ 2087317 h 6456998"/>
                  <a:gd name="connsiteX43" fmla="*/ 5998476 w 8332265"/>
                  <a:gd name="connsiteY43" fmla="*/ 2101535 h 6456998"/>
                  <a:gd name="connsiteX44" fmla="*/ 5993120 w 8332265"/>
                  <a:gd name="connsiteY44" fmla="*/ 2116758 h 6456998"/>
                  <a:gd name="connsiteX45" fmla="*/ 5986594 w 8332265"/>
                  <a:gd name="connsiteY45" fmla="*/ 2132315 h 6456998"/>
                  <a:gd name="connsiteX46" fmla="*/ 5971365 w 8332265"/>
                  <a:gd name="connsiteY46" fmla="*/ 2163931 h 6456998"/>
                  <a:gd name="connsiteX47" fmla="*/ 5962496 w 8332265"/>
                  <a:gd name="connsiteY47" fmla="*/ 2180659 h 6456998"/>
                  <a:gd name="connsiteX48" fmla="*/ 5952958 w 8332265"/>
                  <a:gd name="connsiteY48" fmla="*/ 2196216 h 6456998"/>
                  <a:gd name="connsiteX49" fmla="*/ 5943753 w 8332265"/>
                  <a:gd name="connsiteY49" fmla="*/ 2212944 h 6456998"/>
                  <a:gd name="connsiteX50" fmla="*/ 5932709 w 8332265"/>
                  <a:gd name="connsiteY50" fmla="*/ 2227497 h 6456998"/>
                  <a:gd name="connsiteX51" fmla="*/ 5911456 w 8332265"/>
                  <a:gd name="connsiteY51" fmla="*/ 2255935 h 6456998"/>
                  <a:gd name="connsiteX52" fmla="*/ 5868281 w 8332265"/>
                  <a:gd name="connsiteY52" fmla="*/ 2301435 h 6456998"/>
                  <a:gd name="connsiteX53" fmla="*/ 5850040 w 8332265"/>
                  <a:gd name="connsiteY53" fmla="*/ 2318163 h 6456998"/>
                  <a:gd name="connsiteX54" fmla="*/ 5834812 w 8332265"/>
                  <a:gd name="connsiteY54" fmla="*/ 2330040 h 6456998"/>
                  <a:gd name="connsiteX55" fmla="*/ 5821424 w 8332265"/>
                  <a:gd name="connsiteY55" fmla="*/ 2340411 h 6456998"/>
                  <a:gd name="connsiteX56" fmla="*/ 5808372 w 8332265"/>
                  <a:gd name="connsiteY56" fmla="*/ 2350949 h 6456998"/>
                  <a:gd name="connsiteX57" fmla="*/ 5770886 w 8332265"/>
                  <a:gd name="connsiteY57" fmla="*/ 2374703 h 6456998"/>
                  <a:gd name="connsiteX58" fmla="*/ 5647386 w 8332265"/>
                  <a:gd name="connsiteY58" fmla="*/ 2424887 h 6456998"/>
                  <a:gd name="connsiteX59" fmla="*/ 5630651 w 8332265"/>
                  <a:gd name="connsiteY59" fmla="*/ 2430240 h 6456998"/>
                  <a:gd name="connsiteX60" fmla="*/ 5612745 w 8332265"/>
                  <a:gd name="connsiteY60" fmla="*/ 2433084 h 6456998"/>
                  <a:gd name="connsiteX61" fmla="*/ 5577938 w 8332265"/>
                  <a:gd name="connsiteY61" fmla="*/ 2439608 h 6456998"/>
                  <a:gd name="connsiteX62" fmla="*/ 5544469 w 8332265"/>
                  <a:gd name="connsiteY62" fmla="*/ 2442117 h 6456998"/>
                  <a:gd name="connsiteX63" fmla="*/ 5527734 w 8332265"/>
                  <a:gd name="connsiteY63" fmla="*/ 2443957 h 6456998"/>
                  <a:gd name="connsiteX64" fmla="*/ 5502131 w 8332265"/>
                  <a:gd name="connsiteY64" fmla="*/ 2444961 h 6456998"/>
                  <a:gd name="connsiteX65" fmla="*/ 5392353 w 8332265"/>
                  <a:gd name="connsiteY65" fmla="*/ 2449143 h 6456998"/>
                  <a:gd name="connsiteX66" fmla="*/ 4690173 w 8332265"/>
                  <a:gd name="connsiteY66" fmla="*/ 2475740 h 6456998"/>
                  <a:gd name="connsiteX67" fmla="*/ 4660051 w 8332265"/>
                  <a:gd name="connsiteY67" fmla="*/ 2476911 h 6456998"/>
                  <a:gd name="connsiteX68" fmla="*/ 4546926 w 8332265"/>
                  <a:gd name="connsiteY68" fmla="*/ 2486112 h 6456998"/>
                  <a:gd name="connsiteX69" fmla="*/ 4210396 w 8332265"/>
                  <a:gd name="connsiteY69" fmla="*/ 2572428 h 6456998"/>
                  <a:gd name="connsiteX70" fmla="*/ 4123878 w 8332265"/>
                  <a:gd name="connsiteY70" fmla="*/ 2610735 h 6456998"/>
                  <a:gd name="connsiteX71" fmla="*/ 4082210 w 8332265"/>
                  <a:gd name="connsiteY71" fmla="*/ 2630809 h 6456998"/>
                  <a:gd name="connsiteX72" fmla="*/ 4043051 w 8332265"/>
                  <a:gd name="connsiteY72" fmla="*/ 2653224 h 6456998"/>
                  <a:gd name="connsiteX73" fmla="*/ 3969754 w 8332265"/>
                  <a:gd name="connsiteY73" fmla="*/ 2697386 h 6456998"/>
                  <a:gd name="connsiteX74" fmla="*/ 3907334 w 8332265"/>
                  <a:gd name="connsiteY74" fmla="*/ 2741548 h 6456998"/>
                  <a:gd name="connsiteX75" fmla="*/ 3879722 w 8332265"/>
                  <a:gd name="connsiteY75" fmla="*/ 2761621 h 6456998"/>
                  <a:gd name="connsiteX76" fmla="*/ 3856294 w 8332265"/>
                  <a:gd name="connsiteY76" fmla="*/ 2781360 h 6456998"/>
                  <a:gd name="connsiteX77" fmla="*/ 3818307 w 8332265"/>
                  <a:gd name="connsiteY77" fmla="*/ 2813645 h 6456998"/>
                  <a:gd name="connsiteX78" fmla="*/ 3794042 w 8332265"/>
                  <a:gd name="connsiteY78" fmla="*/ 2834723 h 6456998"/>
                  <a:gd name="connsiteX79" fmla="*/ 3785842 w 8332265"/>
                  <a:gd name="connsiteY79" fmla="*/ 2842417 h 6456998"/>
                  <a:gd name="connsiteX80" fmla="*/ 3755051 w 8332265"/>
                  <a:gd name="connsiteY80" fmla="*/ 2873197 h 6456998"/>
                  <a:gd name="connsiteX81" fmla="*/ 3677737 w 8332265"/>
                  <a:gd name="connsiteY81" fmla="*/ 2956837 h 6456998"/>
                  <a:gd name="connsiteX82" fmla="*/ 3490478 w 8332265"/>
                  <a:gd name="connsiteY82" fmla="*/ 3248907 h 6456998"/>
                  <a:gd name="connsiteX83" fmla="*/ 3452826 w 8332265"/>
                  <a:gd name="connsiteY83" fmla="*/ 3335558 h 6456998"/>
                  <a:gd name="connsiteX84" fmla="*/ 3422536 w 8332265"/>
                  <a:gd name="connsiteY84" fmla="*/ 3422042 h 6456998"/>
                  <a:gd name="connsiteX85" fmla="*/ 3400280 w 8332265"/>
                  <a:gd name="connsiteY85" fmla="*/ 3504678 h 6456998"/>
                  <a:gd name="connsiteX86" fmla="*/ 3383545 w 8332265"/>
                  <a:gd name="connsiteY86" fmla="*/ 3579452 h 6456998"/>
                  <a:gd name="connsiteX87" fmla="*/ 3373504 w 8332265"/>
                  <a:gd name="connsiteY87" fmla="*/ 3643185 h 6456998"/>
                  <a:gd name="connsiteX88" fmla="*/ 3369488 w 8332265"/>
                  <a:gd name="connsiteY88" fmla="*/ 3669783 h 6456998"/>
                  <a:gd name="connsiteX89" fmla="*/ 3368317 w 8332265"/>
                  <a:gd name="connsiteY89" fmla="*/ 3679653 h 6456998"/>
                  <a:gd name="connsiteX90" fmla="*/ 3367480 w 8332265"/>
                  <a:gd name="connsiteY90" fmla="*/ 3687180 h 6456998"/>
                  <a:gd name="connsiteX91" fmla="*/ 3364133 w 8332265"/>
                  <a:gd name="connsiteY91" fmla="*/ 3717123 h 6456998"/>
                  <a:gd name="connsiteX92" fmla="*/ 3325476 w 8332265"/>
                  <a:gd name="connsiteY92" fmla="*/ 4064731 h 6456998"/>
                  <a:gd name="connsiteX93" fmla="*/ 3293011 w 8332265"/>
                  <a:gd name="connsiteY93" fmla="*/ 4194874 h 6456998"/>
                  <a:gd name="connsiteX94" fmla="*/ 3275106 w 8332265"/>
                  <a:gd name="connsiteY94" fmla="*/ 4235356 h 6456998"/>
                  <a:gd name="connsiteX95" fmla="*/ 3267240 w 8332265"/>
                  <a:gd name="connsiteY95" fmla="*/ 4250244 h 6456998"/>
                  <a:gd name="connsiteX96" fmla="*/ 3259710 w 8332265"/>
                  <a:gd name="connsiteY96" fmla="*/ 4265132 h 6456998"/>
                  <a:gd name="connsiteX97" fmla="*/ 3235780 w 8332265"/>
                  <a:gd name="connsiteY97" fmla="*/ 4302602 h 6456998"/>
                  <a:gd name="connsiteX98" fmla="*/ 3145413 w 8332265"/>
                  <a:gd name="connsiteY98" fmla="*/ 4401967 h 6456998"/>
                  <a:gd name="connsiteX99" fmla="*/ 3033125 w 8332265"/>
                  <a:gd name="connsiteY99" fmla="*/ 4475068 h 6456998"/>
                  <a:gd name="connsiteX100" fmla="*/ 2992628 w 8332265"/>
                  <a:gd name="connsiteY100" fmla="*/ 4492632 h 6456998"/>
                  <a:gd name="connsiteX101" fmla="*/ 2977064 w 8332265"/>
                  <a:gd name="connsiteY101" fmla="*/ 4498822 h 6456998"/>
                  <a:gd name="connsiteX102" fmla="*/ 2960330 w 8332265"/>
                  <a:gd name="connsiteY102" fmla="*/ 4503505 h 6456998"/>
                  <a:gd name="connsiteX103" fmla="*/ 2917490 w 8332265"/>
                  <a:gd name="connsiteY103" fmla="*/ 4514713 h 6456998"/>
                  <a:gd name="connsiteX104" fmla="*/ 2903433 w 8332265"/>
                  <a:gd name="connsiteY104" fmla="*/ 4517724 h 6456998"/>
                  <a:gd name="connsiteX105" fmla="*/ 2896070 w 8332265"/>
                  <a:gd name="connsiteY105" fmla="*/ 4519564 h 6456998"/>
                  <a:gd name="connsiteX106" fmla="*/ 2894061 w 8332265"/>
                  <a:gd name="connsiteY106" fmla="*/ 4519564 h 6456998"/>
                  <a:gd name="connsiteX107" fmla="*/ 2890715 w 8332265"/>
                  <a:gd name="connsiteY107" fmla="*/ 4519564 h 6456998"/>
                  <a:gd name="connsiteX108" fmla="*/ 2883686 w 8332265"/>
                  <a:gd name="connsiteY108" fmla="*/ 4520735 h 6456998"/>
                  <a:gd name="connsiteX109" fmla="*/ 2825283 w 8332265"/>
                  <a:gd name="connsiteY109" fmla="*/ 4530772 h 6456998"/>
                  <a:gd name="connsiteX110" fmla="*/ 2698268 w 8332265"/>
                  <a:gd name="connsiteY110" fmla="*/ 4552351 h 6456998"/>
                  <a:gd name="connsiteX111" fmla="*/ 2352199 w 8332265"/>
                  <a:gd name="connsiteY111" fmla="*/ 4611234 h 6456998"/>
                  <a:gd name="connsiteX112" fmla="*/ 1661065 w 8332265"/>
                  <a:gd name="connsiteY112" fmla="*/ 4730671 h 6456998"/>
                  <a:gd name="connsiteX113" fmla="*/ 1314996 w 8332265"/>
                  <a:gd name="connsiteY113" fmla="*/ 4789721 h 6456998"/>
                  <a:gd name="connsiteX114" fmla="*/ 1250401 w 8332265"/>
                  <a:gd name="connsiteY114" fmla="*/ 4800594 h 6456998"/>
                  <a:gd name="connsiteX115" fmla="*/ 1218438 w 8332265"/>
                  <a:gd name="connsiteY115" fmla="*/ 4806114 h 6456998"/>
                  <a:gd name="connsiteX116" fmla="*/ 1174259 w 8332265"/>
                  <a:gd name="connsiteY116" fmla="*/ 4815148 h 6456998"/>
                  <a:gd name="connsiteX117" fmla="*/ 1017624 w 8332265"/>
                  <a:gd name="connsiteY117" fmla="*/ 4856633 h 6456998"/>
                  <a:gd name="connsiteX118" fmla="*/ 910691 w 8332265"/>
                  <a:gd name="connsiteY118" fmla="*/ 4897951 h 6456998"/>
                  <a:gd name="connsiteX119" fmla="*/ 871030 w 8332265"/>
                  <a:gd name="connsiteY119" fmla="*/ 4916017 h 6456998"/>
                  <a:gd name="connsiteX120" fmla="*/ 831704 w 8332265"/>
                  <a:gd name="connsiteY120" fmla="*/ 4934753 h 6456998"/>
                  <a:gd name="connsiteX121" fmla="*/ 731297 w 8332265"/>
                  <a:gd name="connsiteY121" fmla="*/ 4991628 h 6456998"/>
                  <a:gd name="connsiteX122" fmla="*/ 463545 w 8332265"/>
                  <a:gd name="connsiteY122" fmla="*/ 5211600 h 6456998"/>
                  <a:gd name="connsiteX123" fmla="*/ 260054 w 8332265"/>
                  <a:gd name="connsiteY123" fmla="*/ 5492631 h 6456998"/>
                  <a:gd name="connsiteX124" fmla="*/ 209850 w 8332265"/>
                  <a:gd name="connsiteY124" fmla="*/ 5595842 h 6456998"/>
                  <a:gd name="connsiteX125" fmla="*/ 193116 w 8332265"/>
                  <a:gd name="connsiteY125" fmla="*/ 5635990 h 6456998"/>
                  <a:gd name="connsiteX126" fmla="*/ 188765 w 8332265"/>
                  <a:gd name="connsiteY126" fmla="*/ 5646528 h 6456998"/>
                  <a:gd name="connsiteX127" fmla="*/ 177553 w 8332265"/>
                  <a:gd name="connsiteY127" fmla="*/ 5676638 h 6456998"/>
                  <a:gd name="connsiteX128" fmla="*/ 160818 w 8332265"/>
                  <a:gd name="connsiteY128" fmla="*/ 5723978 h 6456998"/>
                  <a:gd name="connsiteX129" fmla="*/ 142578 w 8332265"/>
                  <a:gd name="connsiteY129" fmla="*/ 5786039 h 6456998"/>
                  <a:gd name="connsiteX130" fmla="*/ 124505 w 8332265"/>
                  <a:gd name="connsiteY130" fmla="*/ 5859475 h 6456998"/>
                  <a:gd name="connsiteX131" fmla="*/ 112288 w 8332265"/>
                  <a:gd name="connsiteY131" fmla="*/ 5917521 h 6456998"/>
                  <a:gd name="connsiteX132" fmla="*/ 85681 w 8332265"/>
                  <a:gd name="connsiteY132" fmla="*/ 6043650 h 6456998"/>
                  <a:gd name="connsiteX133" fmla="*/ 14559 w 8332265"/>
                  <a:gd name="connsiteY133" fmla="*/ 6387075 h 6456998"/>
                  <a:gd name="connsiteX134" fmla="*/ 0 w 8332265"/>
                  <a:gd name="connsiteY134" fmla="*/ 6456998 h 6456998"/>
                  <a:gd name="connsiteX135" fmla="*/ 845426 w 8332265"/>
                  <a:gd name="connsiteY135" fmla="*/ 6456998 h 6456998"/>
                  <a:gd name="connsiteX136" fmla="*/ 895630 w 8332265"/>
                  <a:gd name="connsiteY136" fmla="*/ 6214275 h 6456998"/>
                  <a:gd name="connsiteX137" fmla="*/ 922237 w 8332265"/>
                  <a:gd name="connsiteY137" fmla="*/ 6088314 h 6456998"/>
                  <a:gd name="connsiteX138" fmla="*/ 934454 w 8332265"/>
                  <a:gd name="connsiteY138" fmla="*/ 6030267 h 6456998"/>
                  <a:gd name="connsiteX139" fmla="*/ 941984 w 8332265"/>
                  <a:gd name="connsiteY139" fmla="*/ 6000659 h 6456998"/>
                  <a:gd name="connsiteX140" fmla="*/ 949180 w 8332265"/>
                  <a:gd name="connsiteY140" fmla="*/ 5976738 h 6456998"/>
                  <a:gd name="connsiteX141" fmla="*/ 955037 w 8332265"/>
                  <a:gd name="connsiteY141" fmla="*/ 5958337 h 6456998"/>
                  <a:gd name="connsiteX142" fmla="*/ 961229 w 8332265"/>
                  <a:gd name="connsiteY142" fmla="*/ 5942780 h 6456998"/>
                  <a:gd name="connsiteX143" fmla="*/ 967755 w 8332265"/>
                  <a:gd name="connsiteY143" fmla="*/ 5927223 h 6456998"/>
                  <a:gd name="connsiteX144" fmla="*/ 987334 w 8332265"/>
                  <a:gd name="connsiteY144" fmla="*/ 5886909 h 6456998"/>
                  <a:gd name="connsiteX145" fmla="*/ 1065987 w 8332265"/>
                  <a:gd name="connsiteY145" fmla="*/ 5778344 h 6456998"/>
                  <a:gd name="connsiteX146" fmla="*/ 1169740 w 8332265"/>
                  <a:gd name="connsiteY146" fmla="*/ 5693199 h 6456998"/>
                  <a:gd name="connsiteX147" fmla="*/ 1208062 w 8332265"/>
                  <a:gd name="connsiteY147" fmla="*/ 5671118 h 6456998"/>
                  <a:gd name="connsiteX148" fmla="*/ 1223458 w 8332265"/>
                  <a:gd name="connsiteY148" fmla="*/ 5664092 h 6456998"/>
                  <a:gd name="connsiteX149" fmla="*/ 1238686 w 8332265"/>
                  <a:gd name="connsiteY149" fmla="*/ 5656899 h 6456998"/>
                  <a:gd name="connsiteX150" fmla="*/ 1279853 w 8332265"/>
                  <a:gd name="connsiteY150" fmla="*/ 5640171 h 6456998"/>
                  <a:gd name="connsiteX151" fmla="*/ 1340599 w 8332265"/>
                  <a:gd name="connsiteY151" fmla="*/ 5624447 h 6456998"/>
                  <a:gd name="connsiteX152" fmla="*/ 1357334 w 8332265"/>
                  <a:gd name="connsiteY152" fmla="*/ 5620600 h 6456998"/>
                  <a:gd name="connsiteX153" fmla="*/ 1388627 w 8332265"/>
                  <a:gd name="connsiteY153" fmla="*/ 5615246 h 6456998"/>
                  <a:gd name="connsiteX154" fmla="*/ 1453222 w 8332265"/>
                  <a:gd name="connsiteY154" fmla="*/ 5604373 h 6456998"/>
                  <a:gd name="connsiteX155" fmla="*/ 1799292 w 8332265"/>
                  <a:gd name="connsiteY155" fmla="*/ 5545324 h 6456998"/>
                  <a:gd name="connsiteX156" fmla="*/ 2491262 w 8332265"/>
                  <a:gd name="connsiteY156" fmla="*/ 5427392 h 6456998"/>
                  <a:gd name="connsiteX157" fmla="*/ 2838168 w 8332265"/>
                  <a:gd name="connsiteY157" fmla="*/ 5369680 h 6456998"/>
                  <a:gd name="connsiteX158" fmla="*/ 2965183 w 8332265"/>
                  <a:gd name="connsiteY158" fmla="*/ 5347934 h 6456998"/>
                  <a:gd name="connsiteX159" fmla="*/ 3023754 w 8332265"/>
                  <a:gd name="connsiteY159" fmla="*/ 5338064 h 6456998"/>
                  <a:gd name="connsiteX160" fmla="*/ 3030615 w 8332265"/>
                  <a:gd name="connsiteY160" fmla="*/ 5336893 h 6456998"/>
                  <a:gd name="connsiteX161" fmla="*/ 3038815 w 8332265"/>
                  <a:gd name="connsiteY161" fmla="*/ 5335388 h 6456998"/>
                  <a:gd name="connsiteX162" fmla="*/ 3057892 w 8332265"/>
                  <a:gd name="connsiteY162" fmla="*/ 5331373 h 6456998"/>
                  <a:gd name="connsiteX163" fmla="*/ 3094038 w 8332265"/>
                  <a:gd name="connsiteY163" fmla="*/ 5323845 h 6456998"/>
                  <a:gd name="connsiteX164" fmla="*/ 3204988 w 8332265"/>
                  <a:gd name="connsiteY164" fmla="*/ 5294906 h 6456998"/>
                  <a:gd name="connsiteX165" fmla="*/ 3246490 w 8332265"/>
                  <a:gd name="connsiteY165" fmla="*/ 5282026 h 6456998"/>
                  <a:gd name="connsiteX166" fmla="*/ 3257200 w 8332265"/>
                  <a:gd name="connsiteY166" fmla="*/ 5278178 h 6456998"/>
                  <a:gd name="connsiteX167" fmla="*/ 3287154 w 8332265"/>
                  <a:gd name="connsiteY167" fmla="*/ 5266636 h 6456998"/>
                  <a:gd name="connsiteX168" fmla="*/ 3392582 w 8332265"/>
                  <a:gd name="connsiteY168" fmla="*/ 5221303 h 6456998"/>
                  <a:gd name="connsiteX169" fmla="*/ 3461026 w 8332265"/>
                  <a:gd name="connsiteY169" fmla="*/ 5186508 h 6456998"/>
                  <a:gd name="connsiteX170" fmla="*/ 3534490 w 8332265"/>
                  <a:gd name="connsiteY170" fmla="*/ 5142681 h 6456998"/>
                  <a:gd name="connsiteX171" fmla="*/ 3683427 w 8332265"/>
                  <a:gd name="connsiteY171" fmla="*/ 5031775 h 6456998"/>
                  <a:gd name="connsiteX172" fmla="*/ 3915869 w 8332265"/>
                  <a:gd name="connsiteY172" fmla="*/ 4774331 h 6456998"/>
                  <a:gd name="connsiteX173" fmla="*/ 3977284 w 8332265"/>
                  <a:gd name="connsiteY173" fmla="*/ 4677476 h 6456998"/>
                  <a:gd name="connsiteX174" fmla="*/ 3997868 w 8332265"/>
                  <a:gd name="connsiteY174" fmla="*/ 4639169 h 6456998"/>
                  <a:gd name="connsiteX175" fmla="*/ 4017949 w 8332265"/>
                  <a:gd name="connsiteY175" fmla="*/ 4600528 h 6456998"/>
                  <a:gd name="connsiteX176" fmla="*/ 4064136 w 8332265"/>
                  <a:gd name="connsiteY176" fmla="*/ 4495476 h 6456998"/>
                  <a:gd name="connsiteX177" fmla="*/ 4147809 w 8332265"/>
                  <a:gd name="connsiteY177" fmla="*/ 4158742 h 6456998"/>
                  <a:gd name="connsiteX178" fmla="*/ 4186800 w 8332265"/>
                  <a:gd name="connsiteY178" fmla="*/ 3808793 h 6456998"/>
                  <a:gd name="connsiteX179" fmla="*/ 4190147 w 8332265"/>
                  <a:gd name="connsiteY179" fmla="*/ 3778849 h 6456998"/>
                  <a:gd name="connsiteX180" fmla="*/ 4190147 w 8332265"/>
                  <a:gd name="connsiteY180" fmla="*/ 3771322 h 6456998"/>
                  <a:gd name="connsiteX181" fmla="*/ 4191151 w 8332265"/>
                  <a:gd name="connsiteY181" fmla="*/ 3764631 h 6456998"/>
                  <a:gd name="connsiteX182" fmla="*/ 4192992 w 8332265"/>
                  <a:gd name="connsiteY182" fmla="*/ 3754259 h 6456998"/>
                  <a:gd name="connsiteX183" fmla="*/ 4196841 w 8332265"/>
                  <a:gd name="connsiteY183" fmla="*/ 3729335 h 6456998"/>
                  <a:gd name="connsiteX184" fmla="*/ 4203367 w 8332265"/>
                  <a:gd name="connsiteY184" fmla="*/ 3700563 h 6456998"/>
                  <a:gd name="connsiteX185" fmla="*/ 4211567 w 8332265"/>
                  <a:gd name="connsiteY185" fmla="*/ 3668612 h 6456998"/>
                  <a:gd name="connsiteX186" fmla="*/ 4223281 w 8332265"/>
                  <a:gd name="connsiteY186" fmla="*/ 3635156 h 6456998"/>
                  <a:gd name="connsiteX187" fmla="*/ 4238008 w 8332265"/>
                  <a:gd name="connsiteY187" fmla="*/ 3601700 h 6456998"/>
                  <a:gd name="connsiteX188" fmla="*/ 4310301 w 8332265"/>
                  <a:gd name="connsiteY188" fmla="*/ 3488954 h 6456998"/>
                  <a:gd name="connsiteX189" fmla="*/ 4340255 w 8332265"/>
                  <a:gd name="connsiteY189" fmla="*/ 3455498 h 6456998"/>
                  <a:gd name="connsiteX190" fmla="*/ 4351970 w 8332265"/>
                  <a:gd name="connsiteY190" fmla="*/ 3443286 h 6456998"/>
                  <a:gd name="connsiteX191" fmla="*/ 4354982 w 8332265"/>
                  <a:gd name="connsiteY191" fmla="*/ 3440275 h 6456998"/>
                  <a:gd name="connsiteX192" fmla="*/ 4364688 w 8332265"/>
                  <a:gd name="connsiteY192" fmla="*/ 3432413 h 6456998"/>
                  <a:gd name="connsiteX193" fmla="*/ 4379414 w 8332265"/>
                  <a:gd name="connsiteY193" fmla="*/ 3419700 h 6456998"/>
                  <a:gd name="connsiteX194" fmla="*/ 4388284 w 8332265"/>
                  <a:gd name="connsiteY194" fmla="*/ 3411838 h 6456998"/>
                  <a:gd name="connsiteX195" fmla="*/ 4399161 w 8332265"/>
                  <a:gd name="connsiteY195" fmla="*/ 3404477 h 6456998"/>
                  <a:gd name="connsiteX196" fmla="*/ 4423259 w 8332265"/>
                  <a:gd name="connsiteY196" fmla="*/ 3387750 h 6456998"/>
                  <a:gd name="connsiteX197" fmla="*/ 4451707 w 8332265"/>
                  <a:gd name="connsiteY197" fmla="*/ 3371022 h 6456998"/>
                  <a:gd name="connsiteX198" fmla="*/ 4466768 w 8332265"/>
                  <a:gd name="connsiteY198" fmla="*/ 3362156 h 6456998"/>
                  <a:gd name="connsiteX199" fmla="*/ 4483503 w 8332265"/>
                  <a:gd name="connsiteY199" fmla="*/ 3354795 h 6456998"/>
                  <a:gd name="connsiteX200" fmla="*/ 4516972 w 8332265"/>
                  <a:gd name="connsiteY200" fmla="*/ 3339907 h 6456998"/>
                  <a:gd name="connsiteX201" fmla="*/ 4646664 w 8332265"/>
                  <a:gd name="connsiteY201" fmla="*/ 3306452 h 6456998"/>
                  <a:gd name="connsiteX202" fmla="*/ 4692014 w 8332265"/>
                  <a:gd name="connsiteY202" fmla="*/ 3302604 h 6456998"/>
                  <a:gd name="connsiteX203" fmla="*/ 4722136 w 8332265"/>
                  <a:gd name="connsiteY203" fmla="*/ 3301433 h 6456998"/>
                  <a:gd name="connsiteX204" fmla="*/ 5423646 w 8332265"/>
                  <a:gd name="connsiteY204" fmla="*/ 3274334 h 6456998"/>
                  <a:gd name="connsiteX205" fmla="*/ 5533257 w 8332265"/>
                  <a:gd name="connsiteY205" fmla="*/ 3270152 h 6456998"/>
                  <a:gd name="connsiteX206" fmla="*/ 5558860 w 8332265"/>
                  <a:gd name="connsiteY206" fmla="*/ 3269148 h 6456998"/>
                  <a:gd name="connsiteX207" fmla="*/ 5597684 w 8332265"/>
                  <a:gd name="connsiteY207" fmla="*/ 3266304 h 6456998"/>
                  <a:gd name="connsiteX208" fmla="*/ 5682695 w 8332265"/>
                  <a:gd name="connsiteY208" fmla="*/ 3258610 h 6456998"/>
                  <a:gd name="connsiteX209" fmla="*/ 5772727 w 8332265"/>
                  <a:gd name="connsiteY209" fmla="*/ 3243052 h 6456998"/>
                  <a:gd name="connsiteX210" fmla="*/ 5818914 w 8332265"/>
                  <a:gd name="connsiteY210" fmla="*/ 3234019 h 6456998"/>
                  <a:gd name="connsiteX211" fmla="*/ 5864767 w 8332265"/>
                  <a:gd name="connsiteY211" fmla="*/ 3221306 h 6456998"/>
                  <a:gd name="connsiteX212" fmla="*/ 5955133 w 8332265"/>
                  <a:gd name="connsiteY212" fmla="*/ 3193872 h 6456998"/>
                  <a:gd name="connsiteX213" fmla="*/ 6040479 w 8332265"/>
                  <a:gd name="connsiteY213" fmla="*/ 3160416 h 6456998"/>
                  <a:gd name="connsiteX214" fmla="*/ 6117792 w 8332265"/>
                  <a:gd name="connsiteY214" fmla="*/ 3123782 h 6456998"/>
                  <a:gd name="connsiteX215" fmla="*/ 6185567 w 8332265"/>
                  <a:gd name="connsiteY215" fmla="*/ 3087817 h 6456998"/>
                  <a:gd name="connsiteX216" fmla="*/ 6282292 w 8332265"/>
                  <a:gd name="connsiteY216" fmla="*/ 3026258 h 6456998"/>
                  <a:gd name="connsiteX217" fmla="*/ 6316933 w 8332265"/>
                  <a:gd name="connsiteY217" fmla="*/ 2999995 h 6456998"/>
                  <a:gd name="connsiteX218" fmla="*/ 6351406 w 8332265"/>
                  <a:gd name="connsiteY218" fmla="*/ 2973398 h 6456998"/>
                  <a:gd name="connsiteX219" fmla="*/ 6390062 w 8332265"/>
                  <a:gd name="connsiteY219" fmla="*/ 2941949 h 6456998"/>
                  <a:gd name="connsiteX220" fmla="*/ 6437421 w 8332265"/>
                  <a:gd name="connsiteY220" fmla="*/ 2897954 h 6456998"/>
                  <a:gd name="connsiteX221" fmla="*/ 6548203 w 8332265"/>
                  <a:gd name="connsiteY221" fmla="*/ 2780022 h 6456998"/>
                  <a:gd name="connsiteX222" fmla="*/ 6603594 w 8332265"/>
                  <a:gd name="connsiteY222" fmla="*/ 2707423 h 6456998"/>
                  <a:gd name="connsiteX223" fmla="*/ 6631039 w 8332265"/>
                  <a:gd name="connsiteY223" fmla="*/ 2669283 h 6456998"/>
                  <a:gd name="connsiteX224" fmla="*/ 6655806 w 8332265"/>
                  <a:gd name="connsiteY224" fmla="*/ 2628969 h 6456998"/>
                  <a:gd name="connsiteX225" fmla="*/ 6680238 w 8332265"/>
                  <a:gd name="connsiteY225" fmla="*/ 2588319 h 6456998"/>
                  <a:gd name="connsiteX226" fmla="*/ 6702997 w 8332265"/>
                  <a:gd name="connsiteY226" fmla="*/ 2547169 h 6456998"/>
                  <a:gd name="connsiteX227" fmla="*/ 6742658 w 8332265"/>
                  <a:gd name="connsiteY227" fmla="*/ 2464700 h 6456998"/>
                  <a:gd name="connsiteX228" fmla="*/ 6759392 w 8332265"/>
                  <a:gd name="connsiteY228" fmla="*/ 2424385 h 6456998"/>
                  <a:gd name="connsiteX229" fmla="*/ 6774118 w 8332265"/>
                  <a:gd name="connsiteY229" fmla="*/ 2385075 h 6456998"/>
                  <a:gd name="connsiteX230" fmla="*/ 6787506 w 8332265"/>
                  <a:gd name="connsiteY230" fmla="*/ 2347771 h 6456998"/>
                  <a:gd name="connsiteX231" fmla="*/ 6798886 w 8332265"/>
                  <a:gd name="connsiteY231" fmla="*/ 2312475 h 6456998"/>
                  <a:gd name="connsiteX232" fmla="*/ 6827836 w 8332265"/>
                  <a:gd name="connsiteY232" fmla="*/ 2201402 h 6456998"/>
                  <a:gd name="connsiteX233" fmla="*/ 6835200 w 8332265"/>
                  <a:gd name="connsiteY233" fmla="*/ 2158411 h 6456998"/>
                  <a:gd name="connsiteX234" fmla="*/ 6842228 w 8332265"/>
                  <a:gd name="connsiteY234" fmla="*/ 2115420 h 6456998"/>
                  <a:gd name="connsiteX235" fmla="*/ 6849089 w 8332265"/>
                  <a:gd name="connsiteY235" fmla="*/ 2065236 h 6456998"/>
                  <a:gd name="connsiteX236" fmla="*/ 6853607 w 8332265"/>
                  <a:gd name="connsiteY236" fmla="*/ 2000833 h 6456998"/>
                  <a:gd name="connsiteX237" fmla="*/ 6855783 w 8332265"/>
                  <a:gd name="connsiteY237" fmla="*/ 1964032 h 6456998"/>
                  <a:gd name="connsiteX238" fmla="*/ 6856787 w 8332265"/>
                  <a:gd name="connsiteY238" fmla="*/ 1944627 h 6456998"/>
                  <a:gd name="connsiteX239" fmla="*/ 6856787 w 8332265"/>
                  <a:gd name="connsiteY239" fmla="*/ 1929572 h 6456998"/>
                  <a:gd name="connsiteX240" fmla="*/ 6857624 w 8332265"/>
                  <a:gd name="connsiteY240" fmla="*/ 1870188 h 6456998"/>
                  <a:gd name="connsiteX241" fmla="*/ 6859464 w 8332265"/>
                  <a:gd name="connsiteY241" fmla="*/ 1741382 h 6456998"/>
                  <a:gd name="connsiteX242" fmla="*/ 6863146 w 8332265"/>
                  <a:gd name="connsiteY242" fmla="*/ 1500165 h 6456998"/>
                  <a:gd name="connsiteX243" fmla="*/ 6863146 w 8332265"/>
                  <a:gd name="connsiteY243" fmla="*/ 1488121 h 6456998"/>
                  <a:gd name="connsiteX244" fmla="*/ 6863146 w 8332265"/>
                  <a:gd name="connsiteY244" fmla="*/ 1477917 h 6456998"/>
                  <a:gd name="connsiteX245" fmla="*/ 6864150 w 8332265"/>
                  <a:gd name="connsiteY245" fmla="*/ 1466040 h 6456998"/>
                  <a:gd name="connsiteX246" fmla="*/ 6865489 w 8332265"/>
                  <a:gd name="connsiteY246" fmla="*/ 1446635 h 6456998"/>
                  <a:gd name="connsiteX247" fmla="*/ 6866325 w 8332265"/>
                  <a:gd name="connsiteY247" fmla="*/ 1429907 h 6456998"/>
                  <a:gd name="connsiteX248" fmla="*/ 6869171 w 8332265"/>
                  <a:gd name="connsiteY248" fmla="*/ 1413179 h 6456998"/>
                  <a:gd name="connsiteX249" fmla="*/ 6877203 w 8332265"/>
                  <a:gd name="connsiteY249" fmla="*/ 1369687 h 6456998"/>
                  <a:gd name="connsiteX250" fmla="*/ 6883896 w 8332265"/>
                  <a:gd name="connsiteY250" fmla="*/ 1341082 h 6456998"/>
                  <a:gd name="connsiteX251" fmla="*/ 6894774 w 8332265"/>
                  <a:gd name="connsiteY251" fmla="*/ 1309968 h 6456998"/>
                  <a:gd name="connsiteX252" fmla="*/ 6900464 w 8332265"/>
                  <a:gd name="connsiteY252" fmla="*/ 1293240 h 6456998"/>
                  <a:gd name="connsiteX253" fmla="*/ 6907994 w 8332265"/>
                  <a:gd name="connsiteY253" fmla="*/ 1276512 h 6456998"/>
                  <a:gd name="connsiteX254" fmla="*/ 6923725 w 8332265"/>
                  <a:gd name="connsiteY254" fmla="*/ 1243056 h 6456998"/>
                  <a:gd name="connsiteX255" fmla="*/ 7001038 w 8332265"/>
                  <a:gd name="connsiteY255" fmla="*/ 1133320 h 6456998"/>
                  <a:gd name="connsiteX256" fmla="*/ 7017772 w 8332265"/>
                  <a:gd name="connsiteY256" fmla="*/ 1115421 h 6456998"/>
                  <a:gd name="connsiteX257" fmla="*/ 7024801 w 8332265"/>
                  <a:gd name="connsiteY257" fmla="*/ 1107559 h 6456998"/>
                  <a:gd name="connsiteX258" fmla="*/ 7031662 w 8332265"/>
                  <a:gd name="connsiteY258" fmla="*/ 1101872 h 6456998"/>
                  <a:gd name="connsiteX259" fmla="*/ 7044548 w 8332265"/>
                  <a:gd name="connsiteY259" fmla="*/ 1090999 h 6456998"/>
                  <a:gd name="connsiteX260" fmla="*/ 7057098 w 8332265"/>
                  <a:gd name="connsiteY260" fmla="*/ 1079791 h 6456998"/>
                  <a:gd name="connsiteX261" fmla="*/ 7092743 w 8332265"/>
                  <a:gd name="connsiteY261" fmla="*/ 1053528 h 6456998"/>
                  <a:gd name="connsiteX262" fmla="*/ 7118012 w 8332265"/>
                  <a:gd name="connsiteY262" fmla="*/ 1038138 h 6456998"/>
                  <a:gd name="connsiteX263" fmla="*/ 7146796 w 8332265"/>
                  <a:gd name="connsiteY263" fmla="*/ 1021410 h 6456998"/>
                  <a:gd name="connsiteX264" fmla="*/ 7178423 w 8332265"/>
                  <a:gd name="connsiteY264" fmla="*/ 1005853 h 6456998"/>
                  <a:gd name="connsiteX265" fmla="*/ 7211892 w 8332265"/>
                  <a:gd name="connsiteY265" fmla="*/ 993307 h 6456998"/>
                  <a:gd name="connsiteX266" fmla="*/ 7220427 w 8332265"/>
                  <a:gd name="connsiteY266" fmla="*/ 989794 h 6456998"/>
                  <a:gd name="connsiteX267" fmla="*/ 7229296 w 8332265"/>
                  <a:gd name="connsiteY267" fmla="*/ 987620 h 6456998"/>
                  <a:gd name="connsiteX268" fmla="*/ 7246867 w 8332265"/>
                  <a:gd name="connsiteY268" fmla="*/ 982936 h 6456998"/>
                  <a:gd name="connsiteX269" fmla="*/ 7263602 w 8332265"/>
                  <a:gd name="connsiteY269" fmla="*/ 977750 h 6456998"/>
                  <a:gd name="connsiteX270" fmla="*/ 7280336 w 8332265"/>
                  <a:gd name="connsiteY270" fmla="*/ 974739 h 6456998"/>
                  <a:gd name="connsiteX271" fmla="*/ 7313805 w 8332265"/>
                  <a:gd name="connsiteY271" fmla="*/ 968382 h 6456998"/>
                  <a:gd name="connsiteX272" fmla="*/ 7366352 w 8332265"/>
                  <a:gd name="connsiteY272" fmla="*/ 961357 h 6456998"/>
                  <a:gd name="connsiteX273" fmla="*/ 7475126 w 8332265"/>
                  <a:gd name="connsiteY273" fmla="*/ 946636 h 6456998"/>
                  <a:gd name="connsiteX274" fmla="*/ 8170946 w 8332265"/>
                  <a:gd name="connsiteY274" fmla="*/ 853127 h 6456998"/>
                  <a:gd name="connsiteX275" fmla="*/ 8332266 w 8332265"/>
                  <a:gd name="connsiteY275" fmla="*/ 831548 h 6456998"/>
                  <a:gd name="connsiteX276" fmla="*/ 8332266 w 8332265"/>
                  <a:gd name="connsiteY276" fmla="*/ 0 h 645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</a:cxnLst>
                <a:rect l="l" t="t" r="r" b="b"/>
                <a:pathLst>
                  <a:path w="8332265" h="6456998">
                    <a:moveTo>
                      <a:pt x="7367356" y="129976"/>
                    </a:moveTo>
                    <a:lnTo>
                      <a:pt x="7258749" y="144697"/>
                    </a:lnTo>
                    <a:lnTo>
                      <a:pt x="7206035" y="151723"/>
                    </a:lnTo>
                    <a:cubicBezTo>
                      <a:pt x="7179428" y="156072"/>
                      <a:pt x="7151146" y="161090"/>
                      <a:pt x="7122363" y="166611"/>
                    </a:cubicBezTo>
                    <a:cubicBezTo>
                      <a:pt x="7107971" y="169454"/>
                      <a:pt x="7093078" y="171629"/>
                      <a:pt x="7078184" y="175476"/>
                    </a:cubicBezTo>
                    <a:lnTo>
                      <a:pt x="7033503" y="187521"/>
                    </a:lnTo>
                    <a:lnTo>
                      <a:pt x="6988152" y="200234"/>
                    </a:lnTo>
                    <a:lnTo>
                      <a:pt x="6965561" y="206758"/>
                    </a:lnTo>
                    <a:lnTo>
                      <a:pt x="6943137" y="214954"/>
                    </a:lnTo>
                    <a:cubicBezTo>
                      <a:pt x="6833308" y="253196"/>
                      <a:pt x="6728818" y="305307"/>
                      <a:pt x="6632210" y="370023"/>
                    </a:cubicBezTo>
                    <a:cubicBezTo>
                      <a:pt x="6593721" y="397791"/>
                      <a:pt x="6561256" y="420207"/>
                      <a:pt x="6540003" y="438106"/>
                    </a:cubicBezTo>
                    <a:lnTo>
                      <a:pt x="6506534" y="466376"/>
                    </a:lnTo>
                    <a:lnTo>
                      <a:pt x="6473902" y="494981"/>
                    </a:lnTo>
                    <a:cubicBezTo>
                      <a:pt x="6468714" y="499665"/>
                      <a:pt x="6462857" y="504516"/>
                      <a:pt x="6457167" y="510203"/>
                    </a:cubicBezTo>
                    <a:lnTo>
                      <a:pt x="6438090" y="529440"/>
                    </a:lnTo>
                    <a:lnTo>
                      <a:pt x="6392572" y="575944"/>
                    </a:lnTo>
                    <a:cubicBezTo>
                      <a:pt x="6313937" y="661302"/>
                      <a:pt x="6246715" y="756499"/>
                      <a:pt x="6192595" y="859149"/>
                    </a:cubicBezTo>
                    <a:cubicBezTo>
                      <a:pt x="6175861" y="886583"/>
                      <a:pt x="6164649" y="916024"/>
                      <a:pt x="6151596" y="944294"/>
                    </a:cubicBezTo>
                    <a:cubicBezTo>
                      <a:pt x="6145404" y="958513"/>
                      <a:pt x="6139212" y="972732"/>
                      <a:pt x="6133020" y="986616"/>
                    </a:cubicBezTo>
                    <a:cubicBezTo>
                      <a:pt x="6126829" y="1000500"/>
                      <a:pt x="6122478" y="1015221"/>
                      <a:pt x="6117457" y="1029105"/>
                    </a:cubicBezTo>
                    <a:cubicBezTo>
                      <a:pt x="6107752" y="1057208"/>
                      <a:pt x="6098213" y="1084307"/>
                      <a:pt x="6090180" y="1110236"/>
                    </a:cubicBezTo>
                    <a:cubicBezTo>
                      <a:pt x="6082148" y="1136164"/>
                      <a:pt x="6077295" y="1161591"/>
                      <a:pt x="6071438" y="1184675"/>
                    </a:cubicBezTo>
                    <a:cubicBezTo>
                      <a:pt x="6062401" y="1221845"/>
                      <a:pt x="6055406" y="1259483"/>
                      <a:pt x="6050519" y="1297422"/>
                    </a:cubicBezTo>
                    <a:cubicBezTo>
                      <a:pt x="6046670" y="1324856"/>
                      <a:pt x="6044328" y="1340580"/>
                      <a:pt x="6044328" y="1340580"/>
                    </a:cubicBezTo>
                    <a:cubicBezTo>
                      <a:pt x="6044328" y="1340580"/>
                      <a:pt x="6044328" y="1344427"/>
                      <a:pt x="6043156" y="1351788"/>
                    </a:cubicBezTo>
                    <a:cubicBezTo>
                      <a:pt x="6041985" y="1359148"/>
                      <a:pt x="6041985" y="1370021"/>
                      <a:pt x="6040981" y="1383738"/>
                    </a:cubicBezTo>
                    <a:cubicBezTo>
                      <a:pt x="6039977" y="1397455"/>
                      <a:pt x="6039140" y="1414350"/>
                      <a:pt x="6037969" y="1433922"/>
                    </a:cubicBezTo>
                    <a:cubicBezTo>
                      <a:pt x="6037969" y="1443624"/>
                      <a:pt x="6037467" y="1453828"/>
                      <a:pt x="6036463" y="1464534"/>
                    </a:cubicBezTo>
                    <a:cubicBezTo>
                      <a:pt x="6036463" y="1470724"/>
                      <a:pt x="6036463" y="1473065"/>
                      <a:pt x="6036463" y="1477415"/>
                    </a:cubicBezTo>
                    <a:cubicBezTo>
                      <a:pt x="6036463" y="1481764"/>
                      <a:pt x="6036463" y="1485444"/>
                      <a:pt x="6036463" y="1489459"/>
                    </a:cubicBezTo>
                    <a:cubicBezTo>
                      <a:pt x="6035459" y="1555367"/>
                      <a:pt x="6034120" y="1643022"/>
                      <a:pt x="6032948" y="1730676"/>
                    </a:cubicBezTo>
                    <a:cubicBezTo>
                      <a:pt x="6032948" y="1774504"/>
                      <a:pt x="6031609" y="1818498"/>
                      <a:pt x="6030940" y="1859482"/>
                    </a:cubicBezTo>
                    <a:cubicBezTo>
                      <a:pt x="6030940" y="1880057"/>
                      <a:pt x="6030940" y="1899963"/>
                      <a:pt x="6030103" y="1918866"/>
                    </a:cubicBezTo>
                    <a:lnTo>
                      <a:pt x="6030103" y="1925892"/>
                    </a:lnTo>
                    <a:cubicBezTo>
                      <a:pt x="6030103" y="1928234"/>
                      <a:pt x="6030103" y="1930743"/>
                      <a:pt x="6030103" y="1931579"/>
                    </a:cubicBezTo>
                    <a:lnTo>
                      <a:pt x="6030103" y="1939107"/>
                    </a:lnTo>
                    <a:cubicBezTo>
                      <a:pt x="6030103" y="1944125"/>
                      <a:pt x="6030103" y="1948976"/>
                      <a:pt x="6028932" y="1953493"/>
                    </a:cubicBezTo>
                    <a:cubicBezTo>
                      <a:pt x="6028932" y="1962693"/>
                      <a:pt x="6027928" y="1971224"/>
                      <a:pt x="6027761" y="1978752"/>
                    </a:cubicBezTo>
                    <a:cubicBezTo>
                      <a:pt x="6027593" y="1986280"/>
                      <a:pt x="6025418" y="1992469"/>
                      <a:pt x="6024748" y="1997822"/>
                    </a:cubicBezTo>
                    <a:cubicBezTo>
                      <a:pt x="6022908" y="2008361"/>
                      <a:pt x="6021904" y="2014550"/>
                      <a:pt x="6021904" y="2014550"/>
                    </a:cubicBezTo>
                    <a:lnTo>
                      <a:pt x="6019728" y="2031278"/>
                    </a:lnTo>
                    <a:cubicBezTo>
                      <a:pt x="6016716" y="2041482"/>
                      <a:pt x="6012365" y="2056035"/>
                      <a:pt x="6008349" y="2073767"/>
                    </a:cubicBezTo>
                    <a:cubicBezTo>
                      <a:pt x="6007361" y="2078417"/>
                      <a:pt x="6005906" y="2082951"/>
                      <a:pt x="6003998" y="2087317"/>
                    </a:cubicBezTo>
                    <a:lnTo>
                      <a:pt x="5998476" y="2101535"/>
                    </a:lnTo>
                    <a:cubicBezTo>
                      <a:pt x="5996634" y="2106554"/>
                      <a:pt x="5994961" y="2111572"/>
                      <a:pt x="5993120" y="2116758"/>
                    </a:cubicBezTo>
                    <a:cubicBezTo>
                      <a:pt x="5991547" y="2122178"/>
                      <a:pt x="5989355" y="2127397"/>
                      <a:pt x="5986594" y="2132315"/>
                    </a:cubicBezTo>
                    <a:cubicBezTo>
                      <a:pt x="5981406" y="2142352"/>
                      <a:pt x="5976386" y="2153058"/>
                      <a:pt x="5971365" y="2163931"/>
                    </a:cubicBezTo>
                    <a:cubicBezTo>
                      <a:pt x="5969023" y="2169819"/>
                      <a:pt x="5966044" y="2175423"/>
                      <a:pt x="5962496" y="2180659"/>
                    </a:cubicBezTo>
                    <a:lnTo>
                      <a:pt x="5952958" y="2196216"/>
                    </a:lnTo>
                    <a:lnTo>
                      <a:pt x="5943753" y="2212944"/>
                    </a:lnTo>
                    <a:lnTo>
                      <a:pt x="5932709" y="2227497"/>
                    </a:lnTo>
                    <a:cubicBezTo>
                      <a:pt x="5925178" y="2236865"/>
                      <a:pt x="5919154" y="2247236"/>
                      <a:pt x="5911456" y="2255935"/>
                    </a:cubicBezTo>
                    <a:cubicBezTo>
                      <a:pt x="5897985" y="2271943"/>
                      <a:pt x="5883560" y="2287132"/>
                      <a:pt x="5868281" y="2301435"/>
                    </a:cubicBezTo>
                    <a:cubicBezTo>
                      <a:pt x="5861420" y="2307624"/>
                      <a:pt x="5855395" y="2313479"/>
                      <a:pt x="5850040" y="2318163"/>
                    </a:cubicBezTo>
                    <a:cubicBezTo>
                      <a:pt x="5845221" y="2322445"/>
                      <a:pt x="5840134" y="2326410"/>
                      <a:pt x="5834812" y="2330040"/>
                    </a:cubicBezTo>
                    <a:lnTo>
                      <a:pt x="5821424" y="2340411"/>
                    </a:lnTo>
                    <a:lnTo>
                      <a:pt x="5808372" y="2350949"/>
                    </a:lnTo>
                    <a:cubicBezTo>
                      <a:pt x="5799168" y="2356470"/>
                      <a:pt x="5786115" y="2364332"/>
                      <a:pt x="5770886" y="2374703"/>
                    </a:cubicBezTo>
                    <a:cubicBezTo>
                      <a:pt x="5731979" y="2396517"/>
                      <a:pt x="5690494" y="2413378"/>
                      <a:pt x="5647386" y="2424887"/>
                    </a:cubicBezTo>
                    <a:lnTo>
                      <a:pt x="5630651" y="2430240"/>
                    </a:lnTo>
                    <a:lnTo>
                      <a:pt x="5612745" y="2433084"/>
                    </a:lnTo>
                    <a:cubicBezTo>
                      <a:pt x="5600864" y="2434924"/>
                      <a:pt x="5589485" y="2438270"/>
                      <a:pt x="5577938" y="2439608"/>
                    </a:cubicBezTo>
                    <a:cubicBezTo>
                      <a:pt x="5566391" y="2440946"/>
                      <a:pt x="5555346" y="2441113"/>
                      <a:pt x="5544469" y="2442117"/>
                    </a:cubicBezTo>
                    <a:lnTo>
                      <a:pt x="5527734" y="2443957"/>
                    </a:lnTo>
                    <a:lnTo>
                      <a:pt x="5502131" y="2444961"/>
                    </a:lnTo>
                    <a:lnTo>
                      <a:pt x="5392353" y="2449143"/>
                    </a:lnTo>
                    <a:lnTo>
                      <a:pt x="4690173" y="2475740"/>
                    </a:lnTo>
                    <a:lnTo>
                      <a:pt x="4660051" y="2476911"/>
                    </a:lnTo>
                    <a:cubicBezTo>
                      <a:pt x="4634113" y="2478584"/>
                      <a:pt x="4593114" y="2481595"/>
                      <a:pt x="4546926" y="2486112"/>
                    </a:cubicBezTo>
                    <a:cubicBezTo>
                      <a:pt x="4431525" y="2500414"/>
                      <a:pt x="4318434" y="2529420"/>
                      <a:pt x="4210396" y="2572428"/>
                    </a:cubicBezTo>
                    <a:cubicBezTo>
                      <a:pt x="4180274" y="2582799"/>
                      <a:pt x="4152327" y="2597687"/>
                      <a:pt x="4123878" y="2610735"/>
                    </a:cubicBezTo>
                    <a:lnTo>
                      <a:pt x="4082210" y="2630809"/>
                    </a:lnTo>
                    <a:cubicBezTo>
                      <a:pt x="4068655" y="2638002"/>
                      <a:pt x="4055936" y="2645864"/>
                      <a:pt x="4043051" y="2653224"/>
                    </a:cubicBezTo>
                    <a:cubicBezTo>
                      <a:pt x="4017447" y="2668279"/>
                      <a:pt x="3992848" y="2682331"/>
                      <a:pt x="3969754" y="2697386"/>
                    </a:cubicBezTo>
                    <a:lnTo>
                      <a:pt x="3907334" y="2741548"/>
                    </a:lnTo>
                    <a:lnTo>
                      <a:pt x="3879722" y="2761621"/>
                    </a:lnTo>
                    <a:lnTo>
                      <a:pt x="3856294" y="2781360"/>
                    </a:lnTo>
                    <a:lnTo>
                      <a:pt x="3818307" y="2813645"/>
                    </a:lnTo>
                    <a:lnTo>
                      <a:pt x="3794042" y="2834723"/>
                    </a:lnTo>
                    <a:cubicBezTo>
                      <a:pt x="3791147" y="2837115"/>
                      <a:pt x="3788402" y="2839691"/>
                      <a:pt x="3785842" y="2842417"/>
                    </a:cubicBezTo>
                    <a:lnTo>
                      <a:pt x="3755051" y="2873197"/>
                    </a:lnTo>
                    <a:cubicBezTo>
                      <a:pt x="3727740" y="2899627"/>
                      <a:pt x="3701935" y="2927546"/>
                      <a:pt x="3677737" y="2956837"/>
                    </a:cubicBezTo>
                    <a:cubicBezTo>
                      <a:pt x="3602666" y="3045478"/>
                      <a:pt x="3539694" y="3143688"/>
                      <a:pt x="3490478" y="3248907"/>
                    </a:cubicBezTo>
                    <a:cubicBezTo>
                      <a:pt x="3477593" y="3277847"/>
                      <a:pt x="3463369" y="3306284"/>
                      <a:pt x="3452826" y="3335558"/>
                    </a:cubicBezTo>
                    <a:cubicBezTo>
                      <a:pt x="3442283" y="3364832"/>
                      <a:pt x="3432075" y="3393939"/>
                      <a:pt x="3422536" y="3422042"/>
                    </a:cubicBezTo>
                    <a:cubicBezTo>
                      <a:pt x="3412998" y="3450145"/>
                      <a:pt x="3407141" y="3478248"/>
                      <a:pt x="3400280" y="3504678"/>
                    </a:cubicBezTo>
                    <a:cubicBezTo>
                      <a:pt x="3393301" y="3529268"/>
                      <a:pt x="3387712" y="3554226"/>
                      <a:pt x="3383545" y="3579452"/>
                    </a:cubicBezTo>
                    <a:cubicBezTo>
                      <a:pt x="3379863" y="3602704"/>
                      <a:pt x="3376349" y="3624116"/>
                      <a:pt x="3373504" y="3643185"/>
                    </a:cubicBezTo>
                    <a:lnTo>
                      <a:pt x="3369488" y="3669783"/>
                    </a:lnTo>
                    <a:cubicBezTo>
                      <a:pt x="3369488" y="3674467"/>
                      <a:pt x="3368484" y="3677144"/>
                      <a:pt x="3368317" y="3679653"/>
                    </a:cubicBezTo>
                    <a:cubicBezTo>
                      <a:pt x="3368149" y="3682162"/>
                      <a:pt x="3368317" y="3684838"/>
                      <a:pt x="3367480" y="3687180"/>
                    </a:cubicBezTo>
                    <a:cubicBezTo>
                      <a:pt x="3365305" y="3706250"/>
                      <a:pt x="3364133" y="3717123"/>
                      <a:pt x="3364133" y="3717123"/>
                    </a:cubicBezTo>
                    <a:cubicBezTo>
                      <a:pt x="3364133" y="3717123"/>
                      <a:pt x="3344721" y="3890927"/>
                      <a:pt x="3325476" y="4064731"/>
                    </a:cubicBezTo>
                    <a:cubicBezTo>
                      <a:pt x="3319720" y="4109227"/>
                      <a:pt x="3308826" y="4152887"/>
                      <a:pt x="3293011" y="4194874"/>
                    </a:cubicBezTo>
                    <a:cubicBezTo>
                      <a:pt x="3285146" y="4211602"/>
                      <a:pt x="3280963" y="4226323"/>
                      <a:pt x="3275106" y="4235356"/>
                    </a:cubicBezTo>
                    <a:lnTo>
                      <a:pt x="3267240" y="4250244"/>
                    </a:lnTo>
                    <a:cubicBezTo>
                      <a:pt x="3267240" y="4250244"/>
                      <a:pt x="3264730" y="4255764"/>
                      <a:pt x="3259710" y="4265132"/>
                    </a:cubicBezTo>
                    <a:cubicBezTo>
                      <a:pt x="3254690" y="4274499"/>
                      <a:pt x="3245988" y="4287380"/>
                      <a:pt x="3235780" y="4302602"/>
                    </a:cubicBezTo>
                    <a:cubicBezTo>
                      <a:pt x="3209774" y="4339237"/>
                      <a:pt x="3179434" y="4372609"/>
                      <a:pt x="3145413" y="4401967"/>
                    </a:cubicBezTo>
                    <a:cubicBezTo>
                      <a:pt x="3111643" y="4431542"/>
                      <a:pt x="3073840" y="4456149"/>
                      <a:pt x="3033125" y="4475068"/>
                    </a:cubicBezTo>
                    <a:cubicBezTo>
                      <a:pt x="3020005" y="4481776"/>
                      <a:pt x="3006484" y="4487631"/>
                      <a:pt x="2992628" y="4492632"/>
                    </a:cubicBezTo>
                    <a:cubicBezTo>
                      <a:pt x="2982754" y="4496479"/>
                      <a:pt x="2977232" y="4499156"/>
                      <a:pt x="2977064" y="4498822"/>
                    </a:cubicBezTo>
                    <a:lnTo>
                      <a:pt x="2960330" y="4503505"/>
                    </a:lnTo>
                    <a:cubicBezTo>
                      <a:pt x="2946357" y="4508323"/>
                      <a:pt x="2932032" y="4512070"/>
                      <a:pt x="2917490" y="4514713"/>
                    </a:cubicBezTo>
                    <a:lnTo>
                      <a:pt x="2903433" y="4517724"/>
                    </a:lnTo>
                    <a:lnTo>
                      <a:pt x="2896070" y="4519564"/>
                    </a:lnTo>
                    <a:lnTo>
                      <a:pt x="2894061" y="4519564"/>
                    </a:lnTo>
                    <a:lnTo>
                      <a:pt x="2890715" y="4519564"/>
                    </a:lnTo>
                    <a:lnTo>
                      <a:pt x="2883686" y="4520735"/>
                    </a:lnTo>
                    <a:lnTo>
                      <a:pt x="2825283" y="4530772"/>
                    </a:lnTo>
                    <a:lnTo>
                      <a:pt x="2698268" y="4552351"/>
                    </a:lnTo>
                    <a:lnTo>
                      <a:pt x="2352199" y="4611234"/>
                    </a:lnTo>
                    <a:lnTo>
                      <a:pt x="1661065" y="4730671"/>
                    </a:lnTo>
                    <a:lnTo>
                      <a:pt x="1314996" y="4789721"/>
                    </a:lnTo>
                    <a:lnTo>
                      <a:pt x="1250401" y="4800594"/>
                    </a:lnTo>
                    <a:lnTo>
                      <a:pt x="1218438" y="4806114"/>
                    </a:lnTo>
                    <a:lnTo>
                      <a:pt x="1174259" y="4815148"/>
                    </a:lnTo>
                    <a:cubicBezTo>
                      <a:pt x="1121316" y="4826054"/>
                      <a:pt x="1069024" y="4839905"/>
                      <a:pt x="1017624" y="4856633"/>
                    </a:cubicBezTo>
                    <a:cubicBezTo>
                      <a:pt x="973110" y="4873361"/>
                      <a:pt x="935792" y="4886242"/>
                      <a:pt x="910691" y="4897951"/>
                    </a:cubicBezTo>
                    <a:lnTo>
                      <a:pt x="871030" y="4916017"/>
                    </a:lnTo>
                    <a:cubicBezTo>
                      <a:pt x="871030" y="4916017"/>
                      <a:pt x="856638" y="4922541"/>
                      <a:pt x="831704" y="4934753"/>
                    </a:cubicBezTo>
                    <a:cubicBezTo>
                      <a:pt x="806769" y="4946964"/>
                      <a:pt x="772296" y="4966369"/>
                      <a:pt x="731297" y="4991628"/>
                    </a:cubicBezTo>
                    <a:cubicBezTo>
                      <a:pt x="632881" y="5053036"/>
                      <a:pt x="542877" y="5126974"/>
                      <a:pt x="463545" y="5211600"/>
                    </a:cubicBezTo>
                    <a:cubicBezTo>
                      <a:pt x="384227" y="5296411"/>
                      <a:pt x="315863" y="5390824"/>
                      <a:pt x="260054" y="5492631"/>
                    </a:cubicBezTo>
                    <a:cubicBezTo>
                      <a:pt x="238299" y="5534952"/>
                      <a:pt x="220058" y="5570081"/>
                      <a:pt x="209850" y="5595842"/>
                    </a:cubicBezTo>
                    <a:lnTo>
                      <a:pt x="193116" y="5635990"/>
                    </a:lnTo>
                    <a:lnTo>
                      <a:pt x="188765" y="5646528"/>
                    </a:lnTo>
                    <a:cubicBezTo>
                      <a:pt x="185920" y="5653386"/>
                      <a:pt x="181736" y="5663256"/>
                      <a:pt x="177553" y="5676638"/>
                    </a:cubicBezTo>
                    <a:cubicBezTo>
                      <a:pt x="173369" y="5690021"/>
                      <a:pt x="167847" y="5705745"/>
                      <a:pt x="160818" y="5723978"/>
                    </a:cubicBezTo>
                    <a:cubicBezTo>
                      <a:pt x="153698" y="5744353"/>
                      <a:pt x="147610" y="5765062"/>
                      <a:pt x="142578" y="5786039"/>
                    </a:cubicBezTo>
                    <a:cubicBezTo>
                      <a:pt x="136721" y="5808622"/>
                      <a:pt x="130194" y="5834717"/>
                      <a:pt x="124505" y="5859475"/>
                    </a:cubicBezTo>
                    <a:cubicBezTo>
                      <a:pt x="120488" y="5878043"/>
                      <a:pt x="116472" y="5897447"/>
                      <a:pt x="112288" y="5917521"/>
                    </a:cubicBezTo>
                    <a:lnTo>
                      <a:pt x="85681" y="6043650"/>
                    </a:lnTo>
                    <a:lnTo>
                      <a:pt x="14559" y="6387075"/>
                    </a:lnTo>
                    <a:lnTo>
                      <a:pt x="0" y="6456998"/>
                    </a:lnTo>
                    <a:lnTo>
                      <a:pt x="845426" y="6456998"/>
                    </a:lnTo>
                    <a:cubicBezTo>
                      <a:pt x="859148" y="6391926"/>
                      <a:pt x="877891" y="6303268"/>
                      <a:pt x="895630" y="6214275"/>
                    </a:cubicBezTo>
                    <a:cubicBezTo>
                      <a:pt x="904666" y="6171452"/>
                      <a:pt x="913703" y="6128461"/>
                      <a:pt x="922237" y="6088314"/>
                    </a:cubicBezTo>
                    <a:cubicBezTo>
                      <a:pt x="926421" y="6068073"/>
                      <a:pt x="930605" y="6048668"/>
                      <a:pt x="934454" y="6030267"/>
                    </a:cubicBezTo>
                    <a:cubicBezTo>
                      <a:pt x="937466" y="6018558"/>
                      <a:pt x="939809" y="6010027"/>
                      <a:pt x="941984" y="6000659"/>
                    </a:cubicBezTo>
                    <a:cubicBezTo>
                      <a:pt x="943639" y="5992479"/>
                      <a:pt x="946047" y="5984467"/>
                      <a:pt x="949180" y="5976738"/>
                    </a:cubicBezTo>
                    <a:cubicBezTo>
                      <a:pt x="951355" y="5969545"/>
                      <a:pt x="953531" y="5963523"/>
                      <a:pt x="955037" y="5958337"/>
                    </a:cubicBezTo>
                    <a:cubicBezTo>
                      <a:pt x="956697" y="5953001"/>
                      <a:pt x="958767" y="5947799"/>
                      <a:pt x="961229" y="5942780"/>
                    </a:cubicBezTo>
                    <a:lnTo>
                      <a:pt x="967755" y="5927223"/>
                    </a:lnTo>
                    <a:cubicBezTo>
                      <a:pt x="973594" y="5913456"/>
                      <a:pt x="980130" y="5900007"/>
                      <a:pt x="987334" y="5886909"/>
                    </a:cubicBezTo>
                    <a:cubicBezTo>
                      <a:pt x="1009042" y="5847665"/>
                      <a:pt x="1035454" y="5811198"/>
                      <a:pt x="1065987" y="5778344"/>
                    </a:cubicBezTo>
                    <a:cubicBezTo>
                      <a:pt x="1096662" y="5745508"/>
                      <a:pt x="1131549" y="5716886"/>
                      <a:pt x="1169740" y="5693199"/>
                    </a:cubicBezTo>
                    <a:cubicBezTo>
                      <a:pt x="1185136" y="5683329"/>
                      <a:pt x="1199193" y="5676471"/>
                      <a:pt x="1208062" y="5671118"/>
                    </a:cubicBezTo>
                    <a:lnTo>
                      <a:pt x="1223458" y="5664092"/>
                    </a:lnTo>
                    <a:lnTo>
                      <a:pt x="1238686" y="5656899"/>
                    </a:lnTo>
                    <a:cubicBezTo>
                      <a:pt x="1248058" y="5652048"/>
                      <a:pt x="1262951" y="5648201"/>
                      <a:pt x="1279853" y="5640171"/>
                    </a:cubicBezTo>
                    <a:cubicBezTo>
                      <a:pt x="1297592" y="5635822"/>
                      <a:pt x="1317673" y="5628127"/>
                      <a:pt x="1340599" y="5624447"/>
                    </a:cubicBezTo>
                    <a:lnTo>
                      <a:pt x="1357334" y="5620600"/>
                    </a:lnTo>
                    <a:lnTo>
                      <a:pt x="1388627" y="5615246"/>
                    </a:lnTo>
                    <a:lnTo>
                      <a:pt x="1453222" y="5604373"/>
                    </a:lnTo>
                    <a:lnTo>
                      <a:pt x="1799292" y="5545324"/>
                    </a:lnTo>
                    <a:lnTo>
                      <a:pt x="2491262" y="5427392"/>
                    </a:lnTo>
                    <a:lnTo>
                      <a:pt x="2838168" y="5369680"/>
                    </a:lnTo>
                    <a:lnTo>
                      <a:pt x="2965183" y="5347934"/>
                    </a:lnTo>
                    <a:lnTo>
                      <a:pt x="3023754" y="5338064"/>
                    </a:lnTo>
                    <a:lnTo>
                      <a:pt x="3030615" y="5336893"/>
                    </a:lnTo>
                    <a:lnTo>
                      <a:pt x="3038815" y="5335388"/>
                    </a:lnTo>
                    <a:lnTo>
                      <a:pt x="3057892" y="5331373"/>
                    </a:lnTo>
                    <a:lnTo>
                      <a:pt x="3094038" y="5323845"/>
                    </a:lnTo>
                    <a:cubicBezTo>
                      <a:pt x="3131524" y="5316217"/>
                      <a:pt x="3168557" y="5306565"/>
                      <a:pt x="3204988" y="5294906"/>
                    </a:cubicBezTo>
                    <a:lnTo>
                      <a:pt x="3246490" y="5282026"/>
                    </a:lnTo>
                    <a:cubicBezTo>
                      <a:pt x="3246490" y="5282026"/>
                      <a:pt x="3250338" y="5280854"/>
                      <a:pt x="3257200" y="5278178"/>
                    </a:cubicBezTo>
                    <a:lnTo>
                      <a:pt x="3287154" y="5266636"/>
                    </a:lnTo>
                    <a:cubicBezTo>
                      <a:pt x="3323067" y="5253387"/>
                      <a:pt x="3358259" y="5238265"/>
                      <a:pt x="3392582" y="5221303"/>
                    </a:cubicBezTo>
                    <a:cubicBezTo>
                      <a:pt x="3413834" y="5210597"/>
                      <a:pt x="3437430" y="5200058"/>
                      <a:pt x="3461026" y="5186508"/>
                    </a:cubicBezTo>
                    <a:cubicBezTo>
                      <a:pt x="3484621" y="5172959"/>
                      <a:pt x="3509221" y="5158071"/>
                      <a:pt x="3534490" y="5142681"/>
                    </a:cubicBezTo>
                    <a:cubicBezTo>
                      <a:pt x="3586534" y="5109041"/>
                      <a:pt x="3636286" y="5071989"/>
                      <a:pt x="3683427" y="5031775"/>
                    </a:cubicBezTo>
                    <a:cubicBezTo>
                      <a:pt x="3771434" y="4956081"/>
                      <a:pt x="3849533" y="4869580"/>
                      <a:pt x="3915869" y="4774331"/>
                    </a:cubicBezTo>
                    <a:cubicBezTo>
                      <a:pt x="3942644" y="4735188"/>
                      <a:pt x="3962725" y="4700895"/>
                      <a:pt x="3977284" y="4677476"/>
                    </a:cubicBezTo>
                    <a:cubicBezTo>
                      <a:pt x="3991843" y="4654057"/>
                      <a:pt x="3997868" y="4639169"/>
                      <a:pt x="3997868" y="4639169"/>
                    </a:cubicBezTo>
                    <a:lnTo>
                      <a:pt x="4017949" y="4600528"/>
                    </a:lnTo>
                    <a:cubicBezTo>
                      <a:pt x="4031337" y="4576272"/>
                      <a:pt x="4045728" y="4539303"/>
                      <a:pt x="4064136" y="4495476"/>
                    </a:cubicBezTo>
                    <a:cubicBezTo>
                      <a:pt x="4105855" y="4387129"/>
                      <a:pt x="4133969" y="4274014"/>
                      <a:pt x="4147809" y="4158742"/>
                    </a:cubicBezTo>
                    <a:cubicBezTo>
                      <a:pt x="4167221" y="3983767"/>
                      <a:pt x="4186800" y="3808793"/>
                      <a:pt x="4186800" y="3808793"/>
                    </a:cubicBezTo>
                    <a:cubicBezTo>
                      <a:pt x="4186800" y="3808793"/>
                      <a:pt x="4187971" y="3797919"/>
                      <a:pt x="4190147" y="3778849"/>
                    </a:cubicBezTo>
                    <a:cubicBezTo>
                      <a:pt x="4190147" y="3776507"/>
                      <a:pt x="4190147" y="3773998"/>
                      <a:pt x="4190147" y="3771322"/>
                    </a:cubicBezTo>
                    <a:cubicBezTo>
                      <a:pt x="4190348" y="3769080"/>
                      <a:pt x="4190683" y="3766839"/>
                      <a:pt x="4191151" y="3764631"/>
                    </a:cubicBezTo>
                    <a:cubicBezTo>
                      <a:pt x="4191151" y="3761452"/>
                      <a:pt x="4192323" y="3757939"/>
                      <a:pt x="4192992" y="3754259"/>
                    </a:cubicBezTo>
                    <a:cubicBezTo>
                      <a:pt x="4194331" y="3746899"/>
                      <a:pt x="4195670" y="3738535"/>
                      <a:pt x="4196841" y="3729335"/>
                    </a:cubicBezTo>
                    <a:cubicBezTo>
                      <a:pt x="4198146" y="3719566"/>
                      <a:pt x="4200338" y="3709930"/>
                      <a:pt x="4203367" y="3700563"/>
                    </a:cubicBezTo>
                    <a:cubicBezTo>
                      <a:pt x="4206380" y="3690526"/>
                      <a:pt x="4207718" y="3679318"/>
                      <a:pt x="4211567" y="3668612"/>
                    </a:cubicBezTo>
                    <a:cubicBezTo>
                      <a:pt x="4215416" y="3657906"/>
                      <a:pt x="4219600" y="3646698"/>
                      <a:pt x="4223281" y="3635156"/>
                    </a:cubicBezTo>
                    <a:cubicBezTo>
                      <a:pt x="4226963" y="3623614"/>
                      <a:pt x="4233489" y="3613243"/>
                      <a:pt x="4238008" y="3601700"/>
                    </a:cubicBezTo>
                    <a:cubicBezTo>
                      <a:pt x="4256767" y="3560951"/>
                      <a:pt x="4281099" y="3523012"/>
                      <a:pt x="4310301" y="3488954"/>
                    </a:cubicBezTo>
                    <a:cubicBezTo>
                      <a:pt x="4319438" y="3477077"/>
                      <a:pt x="4329462" y="3465886"/>
                      <a:pt x="4340255" y="3455498"/>
                    </a:cubicBezTo>
                    <a:lnTo>
                      <a:pt x="4351970" y="3443286"/>
                    </a:lnTo>
                    <a:cubicBezTo>
                      <a:pt x="4352857" y="3442182"/>
                      <a:pt x="4353878" y="3441162"/>
                      <a:pt x="4354982" y="3440275"/>
                    </a:cubicBezTo>
                    <a:lnTo>
                      <a:pt x="4364688" y="3432413"/>
                    </a:lnTo>
                    <a:lnTo>
                      <a:pt x="4379414" y="3419700"/>
                    </a:lnTo>
                    <a:cubicBezTo>
                      <a:pt x="4382259" y="3417358"/>
                      <a:pt x="4385271" y="3414682"/>
                      <a:pt x="4388284" y="3411838"/>
                    </a:cubicBezTo>
                    <a:lnTo>
                      <a:pt x="4399161" y="3404477"/>
                    </a:lnTo>
                    <a:cubicBezTo>
                      <a:pt x="4406859" y="3399124"/>
                      <a:pt x="4414891" y="3393437"/>
                      <a:pt x="4423259" y="3387750"/>
                    </a:cubicBezTo>
                    <a:cubicBezTo>
                      <a:pt x="4431626" y="3382062"/>
                      <a:pt x="4442001" y="3377044"/>
                      <a:pt x="4451707" y="3371022"/>
                    </a:cubicBezTo>
                    <a:cubicBezTo>
                      <a:pt x="4456728" y="3368178"/>
                      <a:pt x="4461580" y="3364832"/>
                      <a:pt x="4466768" y="3362156"/>
                    </a:cubicBezTo>
                    <a:lnTo>
                      <a:pt x="4483503" y="3354795"/>
                    </a:lnTo>
                    <a:cubicBezTo>
                      <a:pt x="4494280" y="3349007"/>
                      <a:pt x="4505458" y="3344023"/>
                      <a:pt x="4516972" y="3339907"/>
                    </a:cubicBezTo>
                    <a:cubicBezTo>
                      <a:pt x="4558641" y="3323397"/>
                      <a:pt x="4602200" y="3312156"/>
                      <a:pt x="4646664" y="3306452"/>
                    </a:cubicBezTo>
                    <a:cubicBezTo>
                      <a:pt x="4665407" y="3305448"/>
                      <a:pt x="4680133" y="3303775"/>
                      <a:pt x="4692014" y="3302604"/>
                    </a:cubicBezTo>
                    <a:lnTo>
                      <a:pt x="4722136" y="3301433"/>
                    </a:lnTo>
                    <a:lnTo>
                      <a:pt x="5423646" y="3274334"/>
                    </a:lnTo>
                    <a:lnTo>
                      <a:pt x="5533257" y="3270152"/>
                    </a:lnTo>
                    <a:lnTo>
                      <a:pt x="5558860" y="3269148"/>
                    </a:lnTo>
                    <a:lnTo>
                      <a:pt x="5597684" y="3266304"/>
                    </a:lnTo>
                    <a:cubicBezTo>
                      <a:pt x="5624794" y="3264130"/>
                      <a:pt x="5653243" y="3261453"/>
                      <a:pt x="5682695" y="3258610"/>
                    </a:cubicBezTo>
                    <a:cubicBezTo>
                      <a:pt x="5712148" y="3255766"/>
                      <a:pt x="5742103" y="3248573"/>
                      <a:pt x="5772727" y="3243052"/>
                    </a:cubicBezTo>
                    <a:lnTo>
                      <a:pt x="5818914" y="3234019"/>
                    </a:lnTo>
                    <a:cubicBezTo>
                      <a:pt x="5834310" y="3230005"/>
                      <a:pt x="5849538" y="3225655"/>
                      <a:pt x="5864767" y="3221306"/>
                    </a:cubicBezTo>
                    <a:cubicBezTo>
                      <a:pt x="5895056" y="3212440"/>
                      <a:pt x="5925847" y="3204578"/>
                      <a:pt x="5955133" y="3193872"/>
                    </a:cubicBezTo>
                    <a:cubicBezTo>
                      <a:pt x="5984418" y="3183166"/>
                      <a:pt x="6013034" y="3171457"/>
                      <a:pt x="6040479" y="3160416"/>
                    </a:cubicBezTo>
                    <a:cubicBezTo>
                      <a:pt x="6066853" y="3149510"/>
                      <a:pt x="6092657" y="3137281"/>
                      <a:pt x="6117792" y="3123782"/>
                    </a:cubicBezTo>
                    <a:cubicBezTo>
                      <a:pt x="6141890" y="3111069"/>
                      <a:pt x="6165318" y="3100028"/>
                      <a:pt x="6185567" y="3087817"/>
                    </a:cubicBezTo>
                    <a:cubicBezTo>
                      <a:pt x="6225897" y="3062892"/>
                      <a:pt x="6259199" y="3041313"/>
                      <a:pt x="6282292" y="3026258"/>
                    </a:cubicBezTo>
                    <a:lnTo>
                      <a:pt x="6316933" y="2999995"/>
                    </a:lnTo>
                    <a:lnTo>
                      <a:pt x="6351406" y="2973398"/>
                    </a:lnTo>
                    <a:cubicBezTo>
                      <a:pt x="6362115" y="2964532"/>
                      <a:pt x="6375838" y="2954997"/>
                      <a:pt x="6390062" y="2941949"/>
                    </a:cubicBezTo>
                    <a:lnTo>
                      <a:pt x="6437421" y="2897954"/>
                    </a:lnTo>
                    <a:cubicBezTo>
                      <a:pt x="6476680" y="2860902"/>
                      <a:pt x="6513680" y="2821524"/>
                      <a:pt x="6548203" y="2780022"/>
                    </a:cubicBezTo>
                    <a:cubicBezTo>
                      <a:pt x="6567448" y="2757607"/>
                      <a:pt x="6584851" y="2732347"/>
                      <a:pt x="6603594" y="2707423"/>
                    </a:cubicBezTo>
                    <a:lnTo>
                      <a:pt x="6631039" y="2669283"/>
                    </a:lnTo>
                    <a:lnTo>
                      <a:pt x="6655806" y="2628969"/>
                    </a:lnTo>
                    <a:lnTo>
                      <a:pt x="6680238" y="2588319"/>
                    </a:lnTo>
                    <a:cubicBezTo>
                      <a:pt x="6688103" y="2574770"/>
                      <a:pt x="6696973" y="2561387"/>
                      <a:pt x="6702997" y="2547169"/>
                    </a:cubicBezTo>
                    <a:cubicBezTo>
                      <a:pt x="6716887" y="2519233"/>
                      <a:pt x="6730107" y="2491632"/>
                      <a:pt x="6742658" y="2464700"/>
                    </a:cubicBezTo>
                    <a:cubicBezTo>
                      <a:pt x="6748950" y="2451568"/>
                      <a:pt x="6754522" y="2438102"/>
                      <a:pt x="6759392" y="2424385"/>
                    </a:cubicBezTo>
                    <a:cubicBezTo>
                      <a:pt x="6764413" y="2411003"/>
                      <a:pt x="6769266" y="2397788"/>
                      <a:pt x="6774118" y="2385075"/>
                    </a:cubicBezTo>
                    <a:cubicBezTo>
                      <a:pt x="6778971" y="2372362"/>
                      <a:pt x="6783155" y="2359816"/>
                      <a:pt x="6787506" y="2347771"/>
                    </a:cubicBezTo>
                    <a:cubicBezTo>
                      <a:pt x="6791974" y="2336229"/>
                      <a:pt x="6795773" y="2324452"/>
                      <a:pt x="6798886" y="2312475"/>
                    </a:cubicBezTo>
                    <a:cubicBezTo>
                      <a:pt x="6811436" y="2266641"/>
                      <a:pt x="6821477" y="2228835"/>
                      <a:pt x="6827836" y="2201402"/>
                    </a:cubicBezTo>
                    <a:lnTo>
                      <a:pt x="6835200" y="2158411"/>
                    </a:lnTo>
                    <a:cubicBezTo>
                      <a:pt x="6835200" y="2158411"/>
                      <a:pt x="6837710" y="2142854"/>
                      <a:pt x="6842228" y="2115420"/>
                    </a:cubicBezTo>
                    <a:cubicBezTo>
                      <a:pt x="6844069" y="2101703"/>
                      <a:pt x="6847415" y="2085142"/>
                      <a:pt x="6849089" y="2065236"/>
                    </a:cubicBezTo>
                    <a:cubicBezTo>
                      <a:pt x="6850763" y="2045329"/>
                      <a:pt x="6851934" y="2024419"/>
                      <a:pt x="6853607" y="2000833"/>
                    </a:cubicBezTo>
                    <a:cubicBezTo>
                      <a:pt x="6853607" y="1989124"/>
                      <a:pt x="6854946" y="1976745"/>
                      <a:pt x="6855783" y="1964032"/>
                    </a:cubicBezTo>
                    <a:lnTo>
                      <a:pt x="6856787" y="1944627"/>
                    </a:lnTo>
                    <a:lnTo>
                      <a:pt x="6856787" y="1929572"/>
                    </a:lnTo>
                    <a:cubicBezTo>
                      <a:pt x="6856787" y="1910669"/>
                      <a:pt x="6856787" y="1890763"/>
                      <a:pt x="6857624" y="1870188"/>
                    </a:cubicBezTo>
                    <a:cubicBezTo>
                      <a:pt x="6857624" y="1829037"/>
                      <a:pt x="6858795" y="1785209"/>
                      <a:pt x="6859464" y="1741382"/>
                    </a:cubicBezTo>
                    <a:lnTo>
                      <a:pt x="6863146" y="1500165"/>
                    </a:lnTo>
                    <a:cubicBezTo>
                      <a:pt x="6863146" y="1496150"/>
                      <a:pt x="6863146" y="1491968"/>
                      <a:pt x="6863146" y="1488121"/>
                    </a:cubicBezTo>
                    <a:cubicBezTo>
                      <a:pt x="6863146" y="1484273"/>
                      <a:pt x="6863146" y="1479255"/>
                      <a:pt x="6863146" y="1477917"/>
                    </a:cubicBezTo>
                    <a:cubicBezTo>
                      <a:pt x="6863146" y="1473735"/>
                      <a:pt x="6863983" y="1469720"/>
                      <a:pt x="6864150" y="1466040"/>
                    </a:cubicBezTo>
                    <a:cubicBezTo>
                      <a:pt x="6864150" y="1458512"/>
                      <a:pt x="6865154" y="1451988"/>
                      <a:pt x="6865489" y="1446635"/>
                    </a:cubicBezTo>
                    <a:cubicBezTo>
                      <a:pt x="6865438" y="1441048"/>
                      <a:pt x="6865707" y="1435461"/>
                      <a:pt x="6866325" y="1429907"/>
                    </a:cubicBezTo>
                    <a:cubicBezTo>
                      <a:pt x="6866325" y="1429907"/>
                      <a:pt x="6867330" y="1423885"/>
                      <a:pt x="6869171" y="1413179"/>
                    </a:cubicBezTo>
                    <a:cubicBezTo>
                      <a:pt x="6870677" y="1398489"/>
                      <a:pt x="6873354" y="1383944"/>
                      <a:pt x="6877203" y="1369687"/>
                    </a:cubicBezTo>
                    <a:cubicBezTo>
                      <a:pt x="6879378" y="1360821"/>
                      <a:pt x="6881721" y="1351286"/>
                      <a:pt x="6883896" y="1341082"/>
                    </a:cubicBezTo>
                    <a:lnTo>
                      <a:pt x="6894774" y="1309968"/>
                    </a:lnTo>
                    <a:cubicBezTo>
                      <a:pt x="6896782" y="1304615"/>
                      <a:pt x="6897954" y="1298760"/>
                      <a:pt x="6900464" y="1293240"/>
                    </a:cubicBezTo>
                    <a:cubicBezTo>
                      <a:pt x="6902974" y="1287720"/>
                      <a:pt x="6905484" y="1282534"/>
                      <a:pt x="6907994" y="1276512"/>
                    </a:cubicBezTo>
                    <a:cubicBezTo>
                      <a:pt x="6912328" y="1264953"/>
                      <a:pt x="6917583" y="1253765"/>
                      <a:pt x="6923725" y="1243056"/>
                    </a:cubicBezTo>
                    <a:cubicBezTo>
                      <a:pt x="6944576" y="1203245"/>
                      <a:pt x="6970565" y="1166350"/>
                      <a:pt x="7001038" y="1133320"/>
                    </a:cubicBezTo>
                    <a:lnTo>
                      <a:pt x="7017772" y="1115421"/>
                    </a:lnTo>
                    <a:lnTo>
                      <a:pt x="7024801" y="1107559"/>
                    </a:lnTo>
                    <a:cubicBezTo>
                      <a:pt x="7027144" y="1105385"/>
                      <a:pt x="7029654" y="1103712"/>
                      <a:pt x="7031662" y="1101872"/>
                    </a:cubicBezTo>
                    <a:lnTo>
                      <a:pt x="7044548" y="1090999"/>
                    </a:lnTo>
                    <a:lnTo>
                      <a:pt x="7057098" y="1079791"/>
                    </a:lnTo>
                    <a:cubicBezTo>
                      <a:pt x="7065299" y="1072765"/>
                      <a:pt x="7078352" y="1064903"/>
                      <a:pt x="7092743" y="1053528"/>
                    </a:cubicBezTo>
                    <a:cubicBezTo>
                      <a:pt x="7099939" y="1047673"/>
                      <a:pt x="7109477" y="1043826"/>
                      <a:pt x="7118012" y="1038138"/>
                    </a:cubicBezTo>
                    <a:cubicBezTo>
                      <a:pt x="7127116" y="1031761"/>
                      <a:pt x="7136755" y="1026166"/>
                      <a:pt x="7146796" y="1021410"/>
                    </a:cubicBezTo>
                    <a:cubicBezTo>
                      <a:pt x="7157171" y="1016614"/>
                      <a:pt x="7167714" y="1011429"/>
                      <a:pt x="7178423" y="1005853"/>
                    </a:cubicBezTo>
                    <a:cubicBezTo>
                      <a:pt x="7189803" y="1002006"/>
                      <a:pt x="7201183" y="997824"/>
                      <a:pt x="7211892" y="993307"/>
                    </a:cubicBezTo>
                    <a:lnTo>
                      <a:pt x="7220427" y="989794"/>
                    </a:lnTo>
                    <a:lnTo>
                      <a:pt x="7229296" y="987620"/>
                    </a:lnTo>
                    <a:lnTo>
                      <a:pt x="7246867" y="982936"/>
                    </a:lnTo>
                    <a:lnTo>
                      <a:pt x="7263602" y="977750"/>
                    </a:lnTo>
                    <a:cubicBezTo>
                      <a:pt x="7269292" y="976245"/>
                      <a:pt x="7275316" y="975743"/>
                      <a:pt x="7280336" y="974739"/>
                    </a:cubicBezTo>
                    <a:cubicBezTo>
                      <a:pt x="7291716" y="972732"/>
                      <a:pt x="7302426" y="970724"/>
                      <a:pt x="7313805" y="968382"/>
                    </a:cubicBezTo>
                    <a:lnTo>
                      <a:pt x="7366352" y="961357"/>
                    </a:lnTo>
                    <a:lnTo>
                      <a:pt x="7475126" y="946636"/>
                    </a:lnTo>
                    <a:lnTo>
                      <a:pt x="8170946" y="853127"/>
                    </a:lnTo>
                    <a:lnTo>
                      <a:pt x="8332266" y="831548"/>
                    </a:lnTo>
                    <a:lnTo>
                      <a:pt x="8332266" y="0"/>
                    </a:lnTo>
                    <a:close/>
                  </a:path>
                </a:pathLst>
              </a:custGeom>
              <a:noFill/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" name="Freeform 47">
                <a:extLst>
                  <a:ext uri="{FF2B5EF4-FFF2-40B4-BE49-F238E27FC236}">
                    <a16:creationId xmlns:a16="http://schemas.microsoft.com/office/drawing/2014/main" xmlns="" id="{26485CDA-51A3-CDF8-F047-EE1777A1C1CF}"/>
                  </a:ext>
                </a:extLst>
              </p:cNvPr>
              <p:cNvSpPr/>
              <p:nvPr/>
            </p:nvSpPr>
            <p:spPr>
              <a:xfrm>
                <a:off x="3858228" y="401002"/>
                <a:ext cx="8332265" cy="6456998"/>
              </a:xfrm>
              <a:custGeom>
                <a:avLst/>
                <a:gdLst>
                  <a:gd name="connsiteX0" fmla="*/ 7367356 w 8332265"/>
                  <a:gd name="connsiteY0" fmla="*/ 129976 h 6456998"/>
                  <a:gd name="connsiteX1" fmla="*/ 7258749 w 8332265"/>
                  <a:gd name="connsiteY1" fmla="*/ 144697 h 6456998"/>
                  <a:gd name="connsiteX2" fmla="*/ 7206035 w 8332265"/>
                  <a:gd name="connsiteY2" fmla="*/ 151723 h 6456998"/>
                  <a:gd name="connsiteX3" fmla="*/ 7122363 w 8332265"/>
                  <a:gd name="connsiteY3" fmla="*/ 166611 h 6456998"/>
                  <a:gd name="connsiteX4" fmla="*/ 7078184 w 8332265"/>
                  <a:gd name="connsiteY4" fmla="*/ 175476 h 6456998"/>
                  <a:gd name="connsiteX5" fmla="*/ 7033503 w 8332265"/>
                  <a:gd name="connsiteY5" fmla="*/ 187521 h 6456998"/>
                  <a:gd name="connsiteX6" fmla="*/ 6988152 w 8332265"/>
                  <a:gd name="connsiteY6" fmla="*/ 200234 h 6456998"/>
                  <a:gd name="connsiteX7" fmla="*/ 6965561 w 8332265"/>
                  <a:gd name="connsiteY7" fmla="*/ 206758 h 6456998"/>
                  <a:gd name="connsiteX8" fmla="*/ 6943137 w 8332265"/>
                  <a:gd name="connsiteY8" fmla="*/ 214954 h 6456998"/>
                  <a:gd name="connsiteX9" fmla="*/ 6632210 w 8332265"/>
                  <a:gd name="connsiteY9" fmla="*/ 370023 h 6456998"/>
                  <a:gd name="connsiteX10" fmla="*/ 6540003 w 8332265"/>
                  <a:gd name="connsiteY10" fmla="*/ 438106 h 6456998"/>
                  <a:gd name="connsiteX11" fmla="*/ 6506534 w 8332265"/>
                  <a:gd name="connsiteY11" fmla="*/ 466376 h 6456998"/>
                  <a:gd name="connsiteX12" fmla="*/ 6473902 w 8332265"/>
                  <a:gd name="connsiteY12" fmla="*/ 494981 h 6456998"/>
                  <a:gd name="connsiteX13" fmla="*/ 6457167 w 8332265"/>
                  <a:gd name="connsiteY13" fmla="*/ 510203 h 6456998"/>
                  <a:gd name="connsiteX14" fmla="*/ 6438090 w 8332265"/>
                  <a:gd name="connsiteY14" fmla="*/ 529440 h 6456998"/>
                  <a:gd name="connsiteX15" fmla="*/ 6392572 w 8332265"/>
                  <a:gd name="connsiteY15" fmla="*/ 575944 h 6456998"/>
                  <a:gd name="connsiteX16" fmla="*/ 6192595 w 8332265"/>
                  <a:gd name="connsiteY16" fmla="*/ 859149 h 6456998"/>
                  <a:gd name="connsiteX17" fmla="*/ 6151596 w 8332265"/>
                  <a:gd name="connsiteY17" fmla="*/ 944294 h 6456998"/>
                  <a:gd name="connsiteX18" fmla="*/ 6133020 w 8332265"/>
                  <a:gd name="connsiteY18" fmla="*/ 986616 h 6456998"/>
                  <a:gd name="connsiteX19" fmla="*/ 6117457 w 8332265"/>
                  <a:gd name="connsiteY19" fmla="*/ 1029105 h 6456998"/>
                  <a:gd name="connsiteX20" fmla="*/ 6090180 w 8332265"/>
                  <a:gd name="connsiteY20" fmla="*/ 1110236 h 6456998"/>
                  <a:gd name="connsiteX21" fmla="*/ 6071438 w 8332265"/>
                  <a:gd name="connsiteY21" fmla="*/ 1184675 h 6456998"/>
                  <a:gd name="connsiteX22" fmla="*/ 6050519 w 8332265"/>
                  <a:gd name="connsiteY22" fmla="*/ 1297422 h 6456998"/>
                  <a:gd name="connsiteX23" fmla="*/ 6044328 w 8332265"/>
                  <a:gd name="connsiteY23" fmla="*/ 1340580 h 6456998"/>
                  <a:gd name="connsiteX24" fmla="*/ 6043156 w 8332265"/>
                  <a:gd name="connsiteY24" fmla="*/ 1351788 h 6456998"/>
                  <a:gd name="connsiteX25" fmla="*/ 6040981 w 8332265"/>
                  <a:gd name="connsiteY25" fmla="*/ 1383738 h 6456998"/>
                  <a:gd name="connsiteX26" fmla="*/ 6037969 w 8332265"/>
                  <a:gd name="connsiteY26" fmla="*/ 1433922 h 6456998"/>
                  <a:gd name="connsiteX27" fmla="*/ 6036463 w 8332265"/>
                  <a:gd name="connsiteY27" fmla="*/ 1464534 h 6456998"/>
                  <a:gd name="connsiteX28" fmla="*/ 6036463 w 8332265"/>
                  <a:gd name="connsiteY28" fmla="*/ 1477415 h 6456998"/>
                  <a:gd name="connsiteX29" fmla="*/ 6036463 w 8332265"/>
                  <a:gd name="connsiteY29" fmla="*/ 1489459 h 6456998"/>
                  <a:gd name="connsiteX30" fmla="*/ 6032948 w 8332265"/>
                  <a:gd name="connsiteY30" fmla="*/ 1730676 h 6456998"/>
                  <a:gd name="connsiteX31" fmla="*/ 6030940 w 8332265"/>
                  <a:gd name="connsiteY31" fmla="*/ 1859482 h 6456998"/>
                  <a:gd name="connsiteX32" fmla="*/ 6030103 w 8332265"/>
                  <a:gd name="connsiteY32" fmla="*/ 1918866 h 6456998"/>
                  <a:gd name="connsiteX33" fmla="*/ 6030103 w 8332265"/>
                  <a:gd name="connsiteY33" fmla="*/ 1925892 h 6456998"/>
                  <a:gd name="connsiteX34" fmla="*/ 6030103 w 8332265"/>
                  <a:gd name="connsiteY34" fmla="*/ 1931579 h 6456998"/>
                  <a:gd name="connsiteX35" fmla="*/ 6030103 w 8332265"/>
                  <a:gd name="connsiteY35" fmla="*/ 1939107 h 6456998"/>
                  <a:gd name="connsiteX36" fmla="*/ 6028932 w 8332265"/>
                  <a:gd name="connsiteY36" fmla="*/ 1953493 h 6456998"/>
                  <a:gd name="connsiteX37" fmla="*/ 6027761 w 8332265"/>
                  <a:gd name="connsiteY37" fmla="*/ 1978752 h 6456998"/>
                  <a:gd name="connsiteX38" fmla="*/ 6024748 w 8332265"/>
                  <a:gd name="connsiteY38" fmla="*/ 1997822 h 6456998"/>
                  <a:gd name="connsiteX39" fmla="*/ 6021904 w 8332265"/>
                  <a:gd name="connsiteY39" fmla="*/ 2014550 h 6456998"/>
                  <a:gd name="connsiteX40" fmla="*/ 6019728 w 8332265"/>
                  <a:gd name="connsiteY40" fmla="*/ 2031278 h 6456998"/>
                  <a:gd name="connsiteX41" fmla="*/ 6008349 w 8332265"/>
                  <a:gd name="connsiteY41" fmla="*/ 2073767 h 6456998"/>
                  <a:gd name="connsiteX42" fmla="*/ 6003998 w 8332265"/>
                  <a:gd name="connsiteY42" fmla="*/ 2087317 h 6456998"/>
                  <a:gd name="connsiteX43" fmla="*/ 5998476 w 8332265"/>
                  <a:gd name="connsiteY43" fmla="*/ 2101535 h 6456998"/>
                  <a:gd name="connsiteX44" fmla="*/ 5993120 w 8332265"/>
                  <a:gd name="connsiteY44" fmla="*/ 2116758 h 6456998"/>
                  <a:gd name="connsiteX45" fmla="*/ 5986594 w 8332265"/>
                  <a:gd name="connsiteY45" fmla="*/ 2132315 h 6456998"/>
                  <a:gd name="connsiteX46" fmla="*/ 5971365 w 8332265"/>
                  <a:gd name="connsiteY46" fmla="*/ 2163931 h 6456998"/>
                  <a:gd name="connsiteX47" fmla="*/ 5962496 w 8332265"/>
                  <a:gd name="connsiteY47" fmla="*/ 2180659 h 6456998"/>
                  <a:gd name="connsiteX48" fmla="*/ 5952958 w 8332265"/>
                  <a:gd name="connsiteY48" fmla="*/ 2196216 h 6456998"/>
                  <a:gd name="connsiteX49" fmla="*/ 5943753 w 8332265"/>
                  <a:gd name="connsiteY49" fmla="*/ 2212944 h 6456998"/>
                  <a:gd name="connsiteX50" fmla="*/ 5932709 w 8332265"/>
                  <a:gd name="connsiteY50" fmla="*/ 2227497 h 6456998"/>
                  <a:gd name="connsiteX51" fmla="*/ 5911456 w 8332265"/>
                  <a:gd name="connsiteY51" fmla="*/ 2255935 h 6456998"/>
                  <a:gd name="connsiteX52" fmla="*/ 5868281 w 8332265"/>
                  <a:gd name="connsiteY52" fmla="*/ 2301435 h 6456998"/>
                  <a:gd name="connsiteX53" fmla="*/ 5850040 w 8332265"/>
                  <a:gd name="connsiteY53" fmla="*/ 2318163 h 6456998"/>
                  <a:gd name="connsiteX54" fmla="*/ 5834812 w 8332265"/>
                  <a:gd name="connsiteY54" fmla="*/ 2330040 h 6456998"/>
                  <a:gd name="connsiteX55" fmla="*/ 5821424 w 8332265"/>
                  <a:gd name="connsiteY55" fmla="*/ 2340411 h 6456998"/>
                  <a:gd name="connsiteX56" fmla="*/ 5808372 w 8332265"/>
                  <a:gd name="connsiteY56" fmla="*/ 2350949 h 6456998"/>
                  <a:gd name="connsiteX57" fmla="*/ 5770886 w 8332265"/>
                  <a:gd name="connsiteY57" fmla="*/ 2374703 h 6456998"/>
                  <a:gd name="connsiteX58" fmla="*/ 5647386 w 8332265"/>
                  <a:gd name="connsiteY58" fmla="*/ 2424887 h 6456998"/>
                  <a:gd name="connsiteX59" fmla="*/ 5630651 w 8332265"/>
                  <a:gd name="connsiteY59" fmla="*/ 2430240 h 6456998"/>
                  <a:gd name="connsiteX60" fmla="*/ 5612745 w 8332265"/>
                  <a:gd name="connsiteY60" fmla="*/ 2433084 h 6456998"/>
                  <a:gd name="connsiteX61" fmla="*/ 5577938 w 8332265"/>
                  <a:gd name="connsiteY61" fmla="*/ 2439608 h 6456998"/>
                  <a:gd name="connsiteX62" fmla="*/ 5544469 w 8332265"/>
                  <a:gd name="connsiteY62" fmla="*/ 2442117 h 6456998"/>
                  <a:gd name="connsiteX63" fmla="*/ 5527734 w 8332265"/>
                  <a:gd name="connsiteY63" fmla="*/ 2443957 h 6456998"/>
                  <a:gd name="connsiteX64" fmla="*/ 5502131 w 8332265"/>
                  <a:gd name="connsiteY64" fmla="*/ 2444961 h 6456998"/>
                  <a:gd name="connsiteX65" fmla="*/ 5392353 w 8332265"/>
                  <a:gd name="connsiteY65" fmla="*/ 2449143 h 6456998"/>
                  <a:gd name="connsiteX66" fmla="*/ 4690173 w 8332265"/>
                  <a:gd name="connsiteY66" fmla="*/ 2475740 h 6456998"/>
                  <a:gd name="connsiteX67" fmla="*/ 4660051 w 8332265"/>
                  <a:gd name="connsiteY67" fmla="*/ 2476911 h 6456998"/>
                  <a:gd name="connsiteX68" fmla="*/ 4546926 w 8332265"/>
                  <a:gd name="connsiteY68" fmla="*/ 2486112 h 6456998"/>
                  <a:gd name="connsiteX69" fmla="*/ 4210396 w 8332265"/>
                  <a:gd name="connsiteY69" fmla="*/ 2572428 h 6456998"/>
                  <a:gd name="connsiteX70" fmla="*/ 4123878 w 8332265"/>
                  <a:gd name="connsiteY70" fmla="*/ 2610735 h 6456998"/>
                  <a:gd name="connsiteX71" fmla="*/ 4082210 w 8332265"/>
                  <a:gd name="connsiteY71" fmla="*/ 2630809 h 6456998"/>
                  <a:gd name="connsiteX72" fmla="*/ 4043051 w 8332265"/>
                  <a:gd name="connsiteY72" fmla="*/ 2653224 h 6456998"/>
                  <a:gd name="connsiteX73" fmla="*/ 3969754 w 8332265"/>
                  <a:gd name="connsiteY73" fmla="*/ 2697386 h 6456998"/>
                  <a:gd name="connsiteX74" fmla="*/ 3907334 w 8332265"/>
                  <a:gd name="connsiteY74" fmla="*/ 2741548 h 6456998"/>
                  <a:gd name="connsiteX75" fmla="*/ 3879722 w 8332265"/>
                  <a:gd name="connsiteY75" fmla="*/ 2761621 h 6456998"/>
                  <a:gd name="connsiteX76" fmla="*/ 3856294 w 8332265"/>
                  <a:gd name="connsiteY76" fmla="*/ 2781360 h 6456998"/>
                  <a:gd name="connsiteX77" fmla="*/ 3818307 w 8332265"/>
                  <a:gd name="connsiteY77" fmla="*/ 2813645 h 6456998"/>
                  <a:gd name="connsiteX78" fmla="*/ 3794042 w 8332265"/>
                  <a:gd name="connsiteY78" fmla="*/ 2834723 h 6456998"/>
                  <a:gd name="connsiteX79" fmla="*/ 3785842 w 8332265"/>
                  <a:gd name="connsiteY79" fmla="*/ 2842417 h 6456998"/>
                  <a:gd name="connsiteX80" fmla="*/ 3755051 w 8332265"/>
                  <a:gd name="connsiteY80" fmla="*/ 2873197 h 6456998"/>
                  <a:gd name="connsiteX81" fmla="*/ 3677737 w 8332265"/>
                  <a:gd name="connsiteY81" fmla="*/ 2956837 h 6456998"/>
                  <a:gd name="connsiteX82" fmla="*/ 3490478 w 8332265"/>
                  <a:gd name="connsiteY82" fmla="*/ 3248907 h 6456998"/>
                  <a:gd name="connsiteX83" fmla="*/ 3452826 w 8332265"/>
                  <a:gd name="connsiteY83" fmla="*/ 3335558 h 6456998"/>
                  <a:gd name="connsiteX84" fmla="*/ 3422536 w 8332265"/>
                  <a:gd name="connsiteY84" fmla="*/ 3422042 h 6456998"/>
                  <a:gd name="connsiteX85" fmla="*/ 3400280 w 8332265"/>
                  <a:gd name="connsiteY85" fmla="*/ 3504678 h 6456998"/>
                  <a:gd name="connsiteX86" fmla="*/ 3383545 w 8332265"/>
                  <a:gd name="connsiteY86" fmla="*/ 3579452 h 6456998"/>
                  <a:gd name="connsiteX87" fmla="*/ 3373504 w 8332265"/>
                  <a:gd name="connsiteY87" fmla="*/ 3643185 h 6456998"/>
                  <a:gd name="connsiteX88" fmla="*/ 3369488 w 8332265"/>
                  <a:gd name="connsiteY88" fmla="*/ 3669783 h 6456998"/>
                  <a:gd name="connsiteX89" fmla="*/ 3368317 w 8332265"/>
                  <a:gd name="connsiteY89" fmla="*/ 3679653 h 6456998"/>
                  <a:gd name="connsiteX90" fmla="*/ 3367480 w 8332265"/>
                  <a:gd name="connsiteY90" fmla="*/ 3687180 h 6456998"/>
                  <a:gd name="connsiteX91" fmla="*/ 3364133 w 8332265"/>
                  <a:gd name="connsiteY91" fmla="*/ 3717123 h 6456998"/>
                  <a:gd name="connsiteX92" fmla="*/ 3325476 w 8332265"/>
                  <a:gd name="connsiteY92" fmla="*/ 4064731 h 6456998"/>
                  <a:gd name="connsiteX93" fmla="*/ 3293011 w 8332265"/>
                  <a:gd name="connsiteY93" fmla="*/ 4194874 h 6456998"/>
                  <a:gd name="connsiteX94" fmla="*/ 3275106 w 8332265"/>
                  <a:gd name="connsiteY94" fmla="*/ 4235356 h 6456998"/>
                  <a:gd name="connsiteX95" fmla="*/ 3267240 w 8332265"/>
                  <a:gd name="connsiteY95" fmla="*/ 4250244 h 6456998"/>
                  <a:gd name="connsiteX96" fmla="*/ 3259710 w 8332265"/>
                  <a:gd name="connsiteY96" fmla="*/ 4265132 h 6456998"/>
                  <a:gd name="connsiteX97" fmla="*/ 3235780 w 8332265"/>
                  <a:gd name="connsiteY97" fmla="*/ 4302602 h 6456998"/>
                  <a:gd name="connsiteX98" fmla="*/ 3145413 w 8332265"/>
                  <a:gd name="connsiteY98" fmla="*/ 4401967 h 6456998"/>
                  <a:gd name="connsiteX99" fmla="*/ 3033125 w 8332265"/>
                  <a:gd name="connsiteY99" fmla="*/ 4475068 h 6456998"/>
                  <a:gd name="connsiteX100" fmla="*/ 2992628 w 8332265"/>
                  <a:gd name="connsiteY100" fmla="*/ 4492632 h 6456998"/>
                  <a:gd name="connsiteX101" fmla="*/ 2977064 w 8332265"/>
                  <a:gd name="connsiteY101" fmla="*/ 4498822 h 6456998"/>
                  <a:gd name="connsiteX102" fmla="*/ 2960330 w 8332265"/>
                  <a:gd name="connsiteY102" fmla="*/ 4503505 h 6456998"/>
                  <a:gd name="connsiteX103" fmla="*/ 2917490 w 8332265"/>
                  <a:gd name="connsiteY103" fmla="*/ 4514713 h 6456998"/>
                  <a:gd name="connsiteX104" fmla="*/ 2903433 w 8332265"/>
                  <a:gd name="connsiteY104" fmla="*/ 4517724 h 6456998"/>
                  <a:gd name="connsiteX105" fmla="*/ 2896070 w 8332265"/>
                  <a:gd name="connsiteY105" fmla="*/ 4519564 h 6456998"/>
                  <a:gd name="connsiteX106" fmla="*/ 2894061 w 8332265"/>
                  <a:gd name="connsiteY106" fmla="*/ 4519564 h 6456998"/>
                  <a:gd name="connsiteX107" fmla="*/ 2890715 w 8332265"/>
                  <a:gd name="connsiteY107" fmla="*/ 4519564 h 6456998"/>
                  <a:gd name="connsiteX108" fmla="*/ 2883686 w 8332265"/>
                  <a:gd name="connsiteY108" fmla="*/ 4520735 h 6456998"/>
                  <a:gd name="connsiteX109" fmla="*/ 2825283 w 8332265"/>
                  <a:gd name="connsiteY109" fmla="*/ 4530772 h 6456998"/>
                  <a:gd name="connsiteX110" fmla="*/ 2698268 w 8332265"/>
                  <a:gd name="connsiteY110" fmla="*/ 4552351 h 6456998"/>
                  <a:gd name="connsiteX111" fmla="*/ 2352199 w 8332265"/>
                  <a:gd name="connsiteY111" fmla="*/ 4611234 h 6456998"/>
                  <a:gd name="connsiteX112" fmla="*/ 1661065 w 8332265"/>
                  <a:gd name="connsiteY112" fmla="*/ 4730671 h 6456998"/>
                  <a:gd name="connsiteX113" fmla="*/ 1314996 w 8332265"/>
                  <a:gd name="connsiteY113" fmla="*/ 4789721 h 6456998"/>
                  <a:gd name="connsiteX114" fmla="*/ 1250401 w 8332265"/>
                  <a:gd name="connsiteY114" fmla="*/ 4800594 h 6456998"/>
                  <a:gd name="connsiteX115" fmla="*/ 1218438 w 8332265"/>
                  <a:gd name="connsiteY115" fmla="*/ 4806114 h 6456998"/>
                  <a:gd name="connsiteX116" fmla="*/ 1174259 w 8332265"/>
                  <a:gd name="connsiteY116" fmla="*/ 4815148 h 6456998"/>
                  <a:gd name="connsiteX117" fmla="*/ 1017624 w 8332265"/>
                  <a:gd name="connsiteY117" fmla="*/ 4856633 h 6456998"/>
                  <a:gd name="connsiteX118" fmla="*/ 910691 w 8332265"/>
                  <a:gd name="connsiteY118" fmla="*/ 4897951 h 6456998"/>
                  <a:gd name="connsiteX119" fmla="*/ 871030 w 8332265"/>
                  <a:gd name="connsiteY119" fmla="*/ 4916017 h 6456998"/>
                  <a:gd name="connsiteX120" fmla="*/ 831704 w 8332265"/>
                  <a:gd name="connsiteY120" fmla="*/ 4934753 h 6456998"/>
                  <a:gd name="connsiteX121" fmla="*/ 731297 w 8332265"/>
                  <a:gd name="connsiteY121" fmla="*/ 4991628 h 6456998"/>
                  <a:gd name="connsiteX122" fmla="*/ 463545 w 8332265"/>
                  <a:gd name="connsiteY122" fmla="*/ 5211600 h 6456998"/>
                  <a:gd name="connsiteX123" fmla="*/ 260054 w 8332265"/>
                  <a:gd name="connsiteY123" fmla="*/ 5492631 h 6456998"/>
                  <a:gd name="connsiteX124" fmla="*/ 209850 w 8332265"/>
                  <a:gd name="connsiteY124" fmla="*/ 5595842 h 6456998"/>
                  <a:gd name="connsiteX125" fmla="*/ 193116 w 8332265"/>
                  <a:gd name="connsiteY125" fmla="*/ 5635990 h 6456998"/>
                  <a:gd name="connsiteX126" fmla="*/ 188765 w 8332265"/>
                  <a:gd name="connsiteY126" fmla="*/ 5646528 h 6456998"/>
                  <a:gd name="connsiteX127" fmla="*/ 177553 w 8332265"/>
                  <a:gd name="connsiteY127" fmla="*/ 5676638 h 6456998"/>
                  <a:gd name="connsiteX128" fmla="*/ 160818 w 8332265"/>
                  <a:gd name="connsiteY128" fmla="*/ 5723978 h 6456998"/>
                  <a:gd name="connsiteX129" fmla="*/ 142578 w 8332265"/>
                  <a:gd name="connsiteY129" fmla="*/ 5786039 h 6456998"/>
                  <a:gd name="connsiteX130" fmla="*/ 124505 w 8332265"/>
                  <a:gd name="connsiteY130" fmla="*/ 5859475 h 6456998"/>
                  <a:gd name="connsiteX131" fmla="*/ 112288 w 8332265"/>
                  <a:gd name="connsiteY131" fmla="*/ 5917521 h 6456998"/>
                  <a:gd name="connsiteX132" fmla="*/ 85681 w 8332265"/>
                  <a:gd name="connsiteY132" fmla="*/ 6043650 h 6456998"/>
                  <a:gd name="connsiteX133" fmla="*/ 14559 w 8332265"/>
                  <a:gd name="connsiteY133" fmla="*/ 6387075 h 6456998"/>
                  <a:gd name="connsiteX134" fmla="*/ 0 w 8332265"/>
                  <a:gd name="connsiteY134" fmla="*/ 6456998 h 6456998"/>
                  <a:gd name="connsiteX135" fmla="*/ 845426 w 8332265"/>
                  <a:gd name="connsiteY135" fmla="*/ 6456998 h 6456998"/>
                  <a:gd name="connsiteX136" fmla="*/ 895630 w 8332265"/>
                  <a:gd name="connsiteY136" fmla="*/ 6214275 h 6456998"/>
                  <a:gd name="connsiteX137" fmla="*/ 922237 w 8332265"/>
                  <a:gd name="connsiteY137" fmla="*/ 6088314 h 6456998"/>
                  <a:gd name="connsiteX138" fmla="*/ 934454 w 8332265"/>
                  <a:gd name="connsiteY138" fmla="*/ 6030267 h 6456998"/>
                  <a:gd name="connsiteX139" fmla="*/ 941984 w 8332265"/>
                  <a:gd name="connsiteY139" fmla="*/ 6000659 h 6456998"/>
                  <a:gd name="connsiteX140" fmla="*/ 949180 w 8332265"/>
                  <a:gd name="connsiteY140" fmla="*/ 5976738 h 6456998"/>
                  <a:gd name="connsiteX141" fmla="*/ 955037 w 8332265"/>
                  <a:gd name="connsiteY141" fmla="*/ 5958337 h 6456998"/>
                  <a:gd name="connsiteX142" fmla="*/ 961229 w 8332265"/>
                  <a:gd name="connsiteY142" fmla="*/ 5942780 h 6456998"/>
                  <a:gd name="connsiteX143" fmla="*/ 967755 w 8332265"/>
                  <a:gd name="connsiteY143" fmla="*/ 5927223 h 6456998"/>
                  <a:gd name="connsiteX144" fmla="*/ 987334 w 8332265"/>
                  <a:gd name="connsiteY144" fmla="*/ 5886909 h 6456998"/>
                  <a:gd name="connsiteX145" fmla="*/ 1065987 w 8332265"/>
                  <a:gd name="connsiteY145" fmla="*/ 5778344 h 6456998"/>
                  <a:gd name="connsiteX146" fmla="*/ 1169740 w 8332265"/>
                  <a:gd name="connsiteY146" fmla="*/ 5693199 h 6456998"/>
                  <a:gd name="connsiteX147" fmla="*/ 1208062 w 8332265"/>
                  <a:gd name="connsiteY147" fmla="*/ 5671118 h 6456998"/>
                  <a:gd name="connsiteX148" fmla="*/ 1223458 w 8332265"/>
                  <a:gd name="connsiteY148" fmla="*/ 5664092 h 6456998"/>
                  <a:gd name="connsiteX149" fmla="*/ 1238686 w 8332265"/>
                  <a:gd name="connsiteY149" fmla="*/ 5656899 h 6456998"/>
                  <a:gd name="connsiteX150" fmla="*/ 1279853 w 8332265"/>
                  <a:gd name="connsiteY150" fmla="*/ 5640171 h 6456998"/>
                  <a:gd name="connsiteX151" fmla="*/ 1340599 w 8332265"/>
                  <a:gd name="connsiteY151" fmla="*/ 5624447 h 6456998"/>
                  <a:gd name="connsiteX152" fmla="*/ 1357334 w 8332265"/>
                  <a:gd name="connsiteY152" fmla="*/ 5620600 h 6456998"/>
                  <a:gd name="connsiteX153" fmla="*/ 1388627 w 8332265"/>
                  <a:gd name="connsiteY153" fmla="*/ 5615246 h 6456998"/>
                  <a:gd name="connsiteX154" fmla="*/ 1453222 w 8332265"/>
                  <a:gd name="connsiteY154" fmla="*/ 5604373 h 6456998"/>
                  <a:gd name="connsiteX155" fmla="*/ 1799292 w 8332265"/>
                  <a:gd name="connsiteY155" fmla="*/ 5545324 h 6456998"/>
                  <a:gd name="connsiteX156" fmla="*/ 2491262 w 8332265"/>
                  <a:gd name="connsiteY156" fmla="*/ 5427392 h 6456998"/>
                  <a:gd name="connsiteX157" fmla="*/ 2838168 w 8332265"/>
                  <a:gd name="connsiteY157" fmla="*/ 5369680 h 6456998"/>
                  <a:gd name="connsiteX158" fmla="*/ 2965183 w 8332265"/>
                  <a:gd name="connsiteY158" fmla="*/ 5347934 h 6456998"/>
                  <a:gd name="connsiteX159" fmla="*/ 3023754 w 8332265"/>
                  <a:gd name="connsiteY159" fmla="*/ 5338064 h 6456998"/>
                  <a:gd name="connsiteX160" fmla="*/ 3030615 w 8332265"/>
                  <a:gd name="connsiteY160" fmla="*/ 5336893 h 6456998"/>
                  <a:gd name="connsiteX161" fmla="*/ 3038815 w 8332265"/>
                  <a:gd name="connsiteY161" fmla="*/ 5335388 h 6456998"/>
                  <a:gd name="connsiteX162" fmla="*/ 3057892 w 8332265"/>
                  <a:gd name="connsiteY162" fmla="*/ 5331373 h 6456998"/>
                  <a:gd name="connsiteX163" fmla="*/ 3094038 w 8332265"/>
                  <a:gd name="connsiteY163" fmla="*/ 5323845 h 6456998"/>
                  <a:gd name="connsiteX164" fmla="*/ 3204988 w 8332265"/>
                  <a:gd name="connsiteY164" fmla="*/ 5294906 h 6456998"/>
                  <a:gd name="connsiteX165" fmla="*/ 3246490 w 8332265"/>
                  <a:gd name="connsiteY165" fmla="*/ 5282026 h 6456998"/>
                  <a:gd name="connsiteX166" fmla="*/ 3257200 w 8332265"/>
                  <a:gd name="connsiteY166" fmla="*/ 5278178 h 6456998"/>
                  <a:gd name="connsiteX167" fmla="*/ 3287154 w 8332265"/>
                  <a:gd name="connsiteY167" fmla="*/ 5266636 h 6456998"/>
                  <a:gd name="connsiteX168" fmla="*/ 3392582 w 8332265"/>
                  <a:gd name="connsiteY168" fmla="*/ 5221303 h 6456998"/>
                  <a:gd name="connsiteX169" fmla="*/ 3461026 w 8332265"/>
                  <a:gd name="connsiteY169" fmla="*/ 5186508 h 6456998"/>
                  <a:gd name="connsiteX170" fmla="*/ 3534490 w 8332265"/>
                  <a:gd name="connsiteY170" fmla="*/ 5142681 h 6456998"/>
                  <a:gd name="connsiteX171" fmla="*/ 3683427 w 8332265"/>
                  <a:gd name="connsiteY171" fmla="*/ 5031775 h 6456998"/>
                  <a:gd name="connsiteX172" fmla="*/ 3915869 w 8332265"/>
                  <a:gd name="connsiteY172" fmla="*/ 4774331 h 6456998"/>
                  <a:gd name="connsiteX173" fmla="*/ 3977284 w 8332265"/>
                  <a:gd name="connsiteY173" fmla="*/ 4677476 h 6456998"/>
                  <a:gd name="connsiteX174" fmla="*/ 3997868 w 8332265"/>
                  <a:gd name="connsiteY174" fmla="*/ 4639169 h 6456998"/>
                  <a:gd name="connsiteX175" fmla="*/ 4017949 w 8332265"/>
                  <a:gd name="connsiteY175" fmla="*/ 4600528 h 6456998"/>
                  <a:gd name="connsiteX176" fmla="*/ 4064136 w 8332265"/>
                  <a:gd name="connsiteY176" fmla="*/ 4495476 h 6456998"/>
                  <a:gd name="connsiteX177" fmla="*/ 4147809 w 8332265"/>
                  <a:gd name="connsiteY177" fmla="*/ 4158742 h 6456998"/>
                  <a:gd name="connsiteX178" fmla="*/ 4186800 w 8332265"/>
                  <a:gd name="connsiteY178" fmla="*/ 3808793 h 6456998"/>
                  <a:gd name="connsiteX179" fmla="*/ 4190147 w 8332265"/>
                  <a:gd name="connsiteY179" fmla="*/ 3778849 h 6456998"/>
                  <a:gd name="connsiteX180" fmla="*/ 4190147 w 8332265"/>
                  <a:gd name="connsiteY180" fmla="*/ 3771322 h 6456998"/>
                  <a:gd name="connsiteX181" fmla="*/ 4191151 w 8332265"/>
                  <a:gd name="connsiteY181" fmla="*/ 3764631 h 6456998"/>
                  <a:gd name="connsiteX182" fmla="*/ 4192992 w 8332265"/>
                  <a:gd name="connsiteY182" fmla="*/ 3754259 h 6456998"/>
                  <a:gd name="connsiteX183" fmla="*/ 4196841 w 8332265"/>
                  <a:gd name="connsiteY183" fmla="*/ 3729335 h 6456998"/>
                  <a:gd name="connsiteX184" fmla="*/ 4203367 w 8332265"/>
                  <a:gd name="connsiteY184" fmla="*/ 3700563 h 6456998"/>
                  <a:gd name="connsiteX185" fmla="*/ 4211567 w 8332265"/>
                  <a:gd name="connsiteY185" fmla="*/ 3668612 h 6456998"/>
                  <a:gd name="connsiteX186" fmla="*/ 4223281 w 8332265"/>
                  <a:gd name="connsiteY186" fmla="*/ 3635156 h 6456998"/>
                  <a:gd name="connsiteX187" fmla="*/ 4238008 w 8332265"/>
                  <a:gd name="connsiteY187" fmla="*/ 3601700 h 6456998"/>
                  <a:gd name="connsiteX188" fmla="*/ 4310301 w 8332265"/>
                  <a:gd name="connsiteY188" fmla="*/ 3488954 h 6456998"/>
                  <a:gd name="connsiteX189" fmla="*/ 4340255 w 8332265"/>
                  <a:gd name="connsiteY189" fmla="*/ 3455498 h 6456998"/>
                  <a:gd name="connsiteX190" fmla="*/ 4351970 w 8332265"/>
                  <a:gd name="connsiteY190" fmla="*/ 3443286 h 6456998"/>
                  <a:gd name="connsiteX191" fmla="*/ 4354982 w 8332265"/>
                  <a:gd name="connsiteY191" fmla="*/ 3440275 h 6456998"/>
                  <a:gd name="connsiteX192" fmla="*/ 4364688 w 8332265"/>
                  <a:gd name="connsiteY192" fmla="*/ 3432413 h 6456998"/>
                  <a:gd name="connsiteX193" fmla="*/ 4379414 w 8332265"/>
                  <a:gd name="connsiteY193" fmla="*/ 3419700 h 6456998"/>
                  <a:gd name="connsiteX194" fmla="*/ 4388284 w 8332265"/>
                  <a:gd name="connsiteY194" fmla="*/ 3411838 h 6456998"/>
                  <a:gd name="connsiteX195" fmla="*/ 4399161 w 8332265"/>
                  <a:gd name="connsiteY195" fmla="*/ 3404477 h 6456998"/>
                  <a:gd name="connsiteX196" fmla="*/ 4423259 w 8332265"/>
                  <a:gd name="connsiteY196" fmla="*/ 3387750 h 6456998"/>
                  <a:gd name="connsiteX197" fmla="*/ 4451707 w 8332265"/>
                  <a:gd name="connsiteY197" fmla="*/ 3371022 h 6456998"/>
                  <a:gd name="connsiteX198" fmla="*/ 4466768 w 8332265"/>
                  <a:gd name="connsiteY198" fmla="*/ 3362156 h 6456998"/>
                  <a:gd name="connsiteX199" fmla="*/ 4483503 w 8332265"/>
                  <a:gd name="connsiteY199" fmla="*/ 3354795 h 6456998"/>
                  <a:gd name="connsiteX200" fmla="*/ 4516972 w 8332265"/>
                  <a:gd name="connsiteY200" fmla="*/ 3339907 h 6456998"/>
                  <a:gd name="connsiteX201" fmla="*/ 4646664 w 8332265"/>
                  <a:gd name="connsiteY201" fmla="*/ 3306452 h 6456998"/>
                  <a:gd name="connsiteX202" fmla="*/ 4692014 w 8332265"/>
                  <a:gd name="connsiteY202" fmla="*/ 3302604 h 6456998"/>
                  <a:gd name="connsiteX203" fmla="*/ 4722136 w 8332265"/>
                  <a:gd name="connsiteY203" fmla="*/ 3301433 h 6456998"/>
                  <a:gd name="connsiteX204" fmla="*/ 5423646 w 8332265"/>
                  <a:gd name="connsiteY204" fmla="*/ 3274334 h 6456998"/>
                  <a:gd name="connsiteX205" fmla="*/ 5533257 w 8332265"/>
                  <a:gd name="connsiteY205" fmla="*/ 3270152 h 6456998"/>
                  <a:gd name="connsiteX206" fmla="*/ 5558860 w 8332265"/>
                  <a:gd name="connsiteY206" fmla="*/ 3269148 h 6456998"/>
                  <a:gd name="connsiteX207" fmla="*/ 5597684 w 8332265"/>
                  <a:gd name="connsiteY207" fmla="*/ 3266304 h 6456998"/>
                  <a:gd name="connsiteX208" fmla="*/ 5682695 w 8332265"/>
                  <a:gd name="connsiteY208" fmla="*/ 3258610 h 6456998"/>
                  <a:gd name="connsiteX209" fmla="*/ 5772727 w 8332265"/>
                  <a:gd name="connsiteY209" fmla="*/ 3243052 h 6456998"/>
                  <a:gd name="connsiteX210" fmla="*/ 5818914 w 8332265"/>
                  <a:gd name="connsiteY210" fmla="*/ 3234019 h 6456998"/>
                  <a:gd name="connsiteX211" fmla="*/ 5864767 w 8332265"/>
                  <a:gd name="connsiteY211" fmla="*/ 3221306 h 6456998"/>
                  <a:gd name="connsiteX212" fmla="*/ 5955133 w 8332265"/>
                  <a:gd name="connsiteY212" fmla="*/ 3193872 h 6456998"/>
                  <a:gd name="connsiteX213" fmla="*/ 6040479 w 8332265"/>
                  <a:gd name="connsiteY213" fmla="*/ 3160416 h 6456998"/>
                  <a:gd name="connsiteX214" fmla="*/ 6117792 w 8332265"/>
                  <a:gd name="connsiteY214" fmla="*/ 3123782 h 6456998"/>
                  <a:gd name="connsiteX215" fmla="*/ 6185567 w 8332265"/>
                  <a:gd name="connsiteY215" fmla="*/ 3087817 h 6456998"/>
                  <a:gd name="connsiteX216" fmla="*/ 6282292 w 8332265"/>
                  <a:gd name="connsiteY216" fmla="*/ 3026258 h 6456998"/>
                  <a:gd name="connsiteX217" fmla="*/ 6316933 w 8332265"/>
                  <a:gd name="connsiteY217" fmla="*/ 2999995 h 6456998"/>
                  <a:gd name="connsiteX218" fmla="*/ 6351406 w 8332265"/>
                  <a:gd name="connsiteY218" fmla="*/ 2973398 h 6456998"/>
                  <a:gd name="connsiteX219" fmla="*/ 6390062 w 8332265"/>
                  <a:gd name="connsiteY219" fmla="*/ 2941949 h 6456998"/>
                  <a:gd name="connsiteX220" fmla="*/ 6437421 w 8332265"/>
                  <a:gd name="connsiteY220" fmla="*/ 2897954 h 6456998"/>
                  <a:gd name="connsiteX221" fmla="*/ 6548203 w 8332265"/>
                  <a:gd name="connsiteY221" fmla="*/ 2780022 h 6456998"/>
                  <a:gd name="connsiteX222" fmla="*/ 6603594 w 8332265"/>
                  <a:gd name="connsiteY222" fmla="*/ 2707423 h 6456998"/>
                  <a:gd name="connsiteX223" fmla="*/ 6631039 w 8332265"/>
                  <a:gd name="connsiteY223" fmla="*/ 2669283 h 6456998"/>
                  <a:gd name="connsiteX224" fmla="*/ 6655806 w 8332265"/>
                  <a:gd name="connsiteY224" fmla="*/ 2628969 h 6456998"/>
                  <a:gd name="connsiteX225" fmla="*/ 6680238 w 8332265"/>
                  <a:gd name="connsiteY225" fmla="*/ 2588319 h 6456998"/>
                  <a:gd name="connsiteX226" fmla="*/ 6702997 w 8332265"/>
                  <a:gd name="connsiteY226" fmla="*/ 2547169 h 6456998"/>
                  <a:gd name="connsiteX227" fmla="*/ 6742658 w 8332265"/>
                  <a:gd name="connsiteY227" fmla="*/ 2464700 h 6456998"/>
                  <a:gd name="connsiteX228" fmla="*/ 6759392 w 8332265"/>
                  <a:gd name="connsiteY228" fmla="*/ 2424385 h 6456998"/>
                  <a:gd name="connsiteX229" fmla="*/ 6774118 w 8332265"/>
                  <a:gd name="connsiteY229" fmla="*/ 2385075 h 6456998"/>
                  <a:gd name="connsiteX230" fmla="*/ 6787506 w 8332265"/>
                  <a:gd name="connsiteY230" fmla="*/ 2347771 h 6456998"/>
                  <a:gd name="connsiteX231" fmla="*/ 6798886 w 8332265"/>
                  <a:gd name="connsiteY231" fmla="*/ 2312475 h 6456998"/>
                  <a:gd name="connsiteX232" fmla="*/ 6827836 w 8332265"/>
                  <a:gd name="connsiteY232" fmla="*/ 2201402 h 6456998"/>
                  <a:gd name="connsiteX233" fmla="*/ 6835200 w 8332265"/>
                  <a:gd name="connsiteY233" fmla="*/ 2158411 h 6456998"/>
                  <a:gd name="connsiteX234" fmla="*/ 6842228 w 8332265"/>
                  <a:gd name="connsiteY234" fmla="*/ 2115420 h 6456998"/>
                  <a:gd name="connsiteX235" fmla="*/ 6849089 w 8332265"/>
                  <a:gd name="connsiteY235" fmla="*/ 2065236 h 6456998"/>
                  <a:gd name="connsiteX236" fmla="*/ 6853607 w 8332265"/>
                  <a:gd name="connsiteY236" fmla="*/ 2000833 h 6456998"/>
                  <a:gd name="connsiteX237" fmla="*/ 6855783 w 8332265"/>
                  <a:gd name="connsiteY237" fmla="*/ 1964032 h 6456998"/>
                  <a:gd name="connsiteX238" fmla="*/ 6856787 w 8332265"/>
                  <a:gd name="connsiteY238" fmla="*/ 1944627 h 6456998"/>
                  <a:gd name="connsiteX239" fmla="*/ 6856787 w 8332265"/>
                  <a:gd name="connsiteY239" fmla="*/ 1929572 h 6456998"/>
                  <a:gd name="connsiteX240" fmla="*/ 6857624 w 8332265"/>
                  <a:gd name="connsiteY240" fmla="*/ 1870188 h 6456998"/>
                  <a:gd name="connsiteX241" fmla="*/ 6859464 w 8332265"/>
                  <a:gd name="connsiteY241" fmla="*/ 1741382 h 6456998"/>
                  <a:gd name="connsiteX242" fmla="*/ 6863146 w 8332265"/>
                  <a:gd name="connsiteY242" fmla="*/ 1500165 h 6456998"/>
                  <a:gd name="connsiteX243" fmla="*/ 6863146 w 8332265"/>
                  <a:gd name="connsiteY243" fmla="*/ 1488121 h 6456998"/>
                  <a:gd name="connsiteX244" fmla="*/ 6863146 w 8332265"/>
                  <a:gd name="connsiteY244" fmla="*/ 1477917 h 6456998"/>
                  <a:gd name="connsiteX245" fmla="*/ 6864150 w 8332265"/>
                  <a:gd name="connsiteY245" fmla="*/ 1466040 h 6456998"/>
                  <a:gd name="connsiteX246" fmla="*/ 6865489 w 8332265"/>
                  <a:gd name="connsiteY246" fmla="*/ 1446635 h 6456998"/>
                  <a:gd name="connsiteX247" fmla="*/ 6866325 w 8332265"/>
                  <a:gd name="connsiteY247" fmla="*/ 1429907 h 6456998"/>
                  <a:gd name="connsiteX248" fmla="*/ 6869171 w 8332265"/>
                  <a:gd name="connsiteY248" fmla="*/ 1413179 h 6456998"/>
                  <a:gd name="connsiteX249" fmla="*/ 6877203 w 8332265"/>
                  <a:gd name="connsiteY249" fmla="*/ 1369687 h 6456998"/>
                  <a:gd name="connsiteX250" fmla="*/ 6883896 w 8332265"/>
                  <a:gd name="connsiteY250" fmla="*/ 1341082 h 6456998"/>
                  <a:gd name="connsiteX251" fmla="*/ 6894774 w 8332265"/>
                  <a:gd name="connsiteY251" fmla="*/ 1309968 h 6456998"/>
                  <a:gd name="connsiteX252" fmla="*/ 6900464 w 8332265"/>
                  <a:gd name="connsiteY252" fmla="*/ 1293240 h 6456998"/>
                  <a:gd name="connsiteX253" fmla="*/ 6907994 w 8332265"/>
                  <a:gd name="connsiteY253" fmla="*/ 1276512 h 6456998"/>
                  <a:gd name="connsiteX254" fmla="*/ 6923725 w 8332265"/>
                  <a:gd name="connsiteY254" fmla="*/ 1243056 h 6456998"/>
                  <a:gd name="connsiteX255" fmla="*/ 7001038 w 8332265"/>
                  <a:gd name="connsiteY255" fmla="*/ 1133320 h 6456998"/>
                  <a:gd name="connsiteX256" fmla="*/ 7017772 w 8332265"/>
                  <a:gd name="connsiteY256" fmla="*/ 1115421 h 6456998"/>
                  <a:gd name="connsiteX257" fmla="*/ 7024801 w 8332265"/>
                  <a:gd name="connsiteY257" fmla="*/ 1107559 h 6456998"/>
                  <a:gd name="connsiteX258" fmla="*/ 7031662 w 8332265"/>
                  <a:gd name="connsiteY258" fmla="*/ 1101872 h 6456998"/>
                  <a:gd name="connsiteX259" fmla="*/ 7044548 w 8332265"/>
                  <a:gd name="connsiteY259" fmla="*/ 1090999 h 6456998"/>
                  <a:gd name="connsiteX260" fmla="*/ 7057098 w 8332265"/>
                  <a:gd name="connsiteY260" fmla="*/ 1079791 h 6456998"/>
                  <a:gd name="connsiteX261" fmla="*/ 7092743 w 8332265"/>
                  <a:gd name="connsiteY261" fmla="*/ 1053528 h 6456998"/>
                  <a:gd name="connsiteX262" fmla="*/ 7118012 w 8332265"/>
                  <a:gd name="connsiteY262" fmla="*/ 1038138 h 6456998"/>
                  <a:gd name="connsiteX263" fmla="*/ 7146796 w 8332265"/>
                  <a:gd name="connsiteY263" fmla="*/ 1021410 h 6456998"/>
                  <a:gd name="connsiteX264" fmla="*/ 7178423 w 8332265"/>
                  <a:gd name="connsiteY264" fmla="*/ 1005853 h 6456998"/>
                  <a:gd name="connsiteX265" fmla="*/ 7211892 w 8332265"/>
                  <a:gd name="connsiteY265" fmla="*/ 993307 h 6456998"/>
                  <a:gd name="connsiteX266" fmla="*/ 7220427 w 8332265"/>
                  <a:gd name="connsiteY266" fmla="*/ 989794 h 6456998"/>
                  <a:gd name="connsiteX267" fmla="*/ 7229296 w 8332265"/>
                  <a:gd name="connsiteY267" fmla="*/ 987620 h 6456998"/>
                  <a:gd name="connsiteX268" fmla="*/ 7246867 w 8332265"/>
                  <a:gd name="connsiteY268" fmla="*/ 982936 h 6456998"/>
                  <a:gd name="connsiteX269" fmla="*/ 7263602 w 8332265"/>
                  <a:gd name="connsiteY269" fmla="*/ 977750 h 6456998"/>
                  <a:gd name="connsiteX270" fmla="*/ 7280336 w 8332265"/>
                  <a:gd name="connsiteY270" fmla="*/ 974739 h 6456998"/>
                  <a:gd name="connsiteX271" fmla="*/ 7313805 w 8332265"/>
                  <a:gd name="connsiteY271" fmla="*/ 968382 h 6456998"/>
                  <a:gd name="connsiteX272" fmla="*/ 7366352 w 8332265"/>
                  <a:gd name="connsiteY272" fmla="*/ 961357 h 6456998"/>
                  <a:gd name="connsiteX273" fmla="*/ 7475126 w 8332265"/>
                  <a:gd name="connsiteY273" fmla="*/ 946636 h 6456998"/>
                  <a:gd name="connsiteX274" fmla="*/ 8170946 w 8332265"/>
                  <a:gd name="connsiteY274" fmla="*/ 853127 h 6456998"/>
                  <a:gd name="connsiteX275" fmla="*/ 8332266 w 8332265"/>
                  <a:gd name="connsiteY275" fmla="*/ 831548 h 6456998"/>
                  <a:gd name="connsiteX276" fmla="*/ 8332266 w 8332265"/>
                  <a:gd name="connsiteY276" fmla="*/ 0 h 645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</a:cxnLst>
                <a:rect l="l" t="t" r="r" b="b"/>
                <a:pathLst>
                  <a:path w="8332265" h="6456998">
                    <a:moveTo>
                      <a:pt x="7367356" y="129976"/>
                    </a:moveTo>
                    <a:lnTo>
                      <a:pt x="7258749" y="144697"/>
                    </a:lnTo>
                    <a:lnTo>
                      <a:pt x="7206035" y="151723"/>
                    </a:lnTo>
                    <a:cubicBezTo>
                      <a:pt x="7179428" y="156072"/>
                      <a:pt x="7151146" y="161090"/>
                      <a:pt x="7122363" y="166611"/>
                    </a:cubicBezTo>
                    <a:cubicBezTo>
                      <a:pt x="7107971" y="169454"/>
                      <a:pt x="7093078" y="171629"/>
                      <a:pt x="7078184" y="175476"/>
                    </a:cubicBezTo>
                    <a:lnTo>
                      <a:pt x="7033503" y="187521"/>
                    </a:lnTo>
                    <a:lnTo>
                      <a:pt x="6988152" y="200234"/>
                    </a:lnTo>
                    <a:lnTo>
                      <a:pt x="6965561" y="206758"/>
                    </a:lnTo>
                    <a:lnTo>
                      <a:pt x="6943137" y="214954"/>
                    </a:lnTo>
                    <a:cubicBezTo>
                      <a:pt x="6833308" y="253196"/>
                      <a:pt x="6728818" y="305307"/>
                      <a:pt x="6632210" y="370023"/>
                    </a:cubicBezTo>
                    <a:cubicBezTo>
                      <a:pt x="6593721" y="397791"/>
                      <a:pt x="6561256" y="420207"/>
                      <a:pt x="6540003" y="438106"/>
                    </a:cubicBezTo>
                    <a:lnTo>
                      <a:pt x="6506534" y="466376"/>
                    </a:lnTo>
                    <a:lnTo>
                      <a:pt x="6473902" y="494981"/>
                    </a:lnTo>
                    <a:cubicBezTo>
                      <a:pt x="6468714" y="499665"/>
                      <a:pt x="6462857" y="504516"/>
                      <a:pt x="6457167" y="510203"/>
                    </a:cubicBezTo>
                    <a:lnTo>
                      <a:pt x="6438090" y="529440"/>
                    </a:lnTo>
                    <a:lnTo>
                      <a:pt x="6392572" y="575944"/>
                    </a:lnTo>
                    <a:cubicBezTo>
                      <a:pt x="6313937" y="661302"/>
                      <a:pt x="6246715" y="756499"/>
                      <a:pt x="6192595" y="859149"/>
                    </a:cubicBezTo>
                    <a:cubicBezTo>
                      <a:pt x="6175861" y="886583"/>
                      <a:pt x="6164649" y="916024"/>
                      <a:pt x="6151596" y="944294"/>
                    </a:cubicBezTo>
                    <a:cubicBezTo>
                      <a:pt x="6145404" y="958513"/>
                      <a:pt x="6139212" y="972732"/>
                      <a:pt x="6133020" y="986616"/>
                    </a:cubicBezTo>
                    <a:cubicBezTo>
                      <a:pt x="6126829" y="1000500"/>
                      <a:pt x="6122478" y="1015221"/>
                      <a:pt x="6117457" y="1029105"/>
                    </a:cubicBezTo>
                    <a:cubicBezTo>
                      <a:pt x="6107752" y="1057208"/>
                      <a:pt x="6098213" y="1084307"/>
                      <a:pt x="6090180" y="1110236"/>
                    </a:cubicBezTo>
                    <a:cubicBezTo>
                      <a:pt x="6082148" y="1136164"/>
                      <a:pt x="6077295" y="1161591"/>
                      <a:pt x="6071438" y="1184675"/>
                    </a:cubicBezTo>
                    <a:cubicBezTo>
                      <a:pt x="6062401" y="1221845"/>
                      <a:pt x="6055406" y="1259483"/>
                      <a:pt x="6050519" y="1297422"/>
                    </a:cubicBezTo>
                    <a:cubicBezTo>
                      <a:pt x="6046670" y="1324856"/>
                      <a:pt x="6044328" y="1340580"/>
                      <a:pt x="6044328" y="1340580"/>
                    </a:cubicBezTo>
                    <a:cubicBezTo>
                      <a:pt x="6044328" y="1340580"/>
                      <a:pt x="6044328" y="1344427"/>
                      <a:pt x="6043156" y="1351788"/>
                    </a:cubicBezTo>
                    <a:cubicBezTo>
                      <a:pt x="6041985" y="1359148"/>
                      <a:pt x="6041985" y="1370021"/>
                      <a:pt x="6040981" y="1383738"/>
                    </a:cubicBezTo>
                    <a:cubicBezTo>
                      <a:pt x="6039977" y="1397455"/>
                      <a:pt x="6039140" y="1414350"/>
                      <a:pt x="6037969" y="1433922"/>
                    </a:cubicBezTo>
                    <a:cubicBezTo>
                      <a:pt x="6037969" y="1443624"/>
                      <a:pt x="6037467" y="1453828"/>
                      <a:pt x="6036463" y="1464534"/>
                    </a:cubicBezTo>
                    <a:cubicBezTo>
                      <a:pt x="6036463" y="1470724"/>
                      <a:pt x="6036463" y="1473065"/>
                      <a:pt x="6036463" y="1477415"/>
                    </a:cubicBezTo>
                    <a:cubicBezTo>
                      <a:pt x="6036463" y="1481764"/>
                      <a:pt x="6036463" y="1485444"/>
                      <a:pt x="6036463" y="1489459"/>
                    </a:cubicBezTo>
                    <a:cubicBezTo>
                      <a:pt x="6035459" y="1555367"/>
                      <a:pt x="6034120" y="1643022"/>
                      <a:pt x="6032948" y="1730676"/>
                    </a:cubicBezTo>
                    <a:cubicBezTo>
                      <a:pt x="6032948" y="1774504"/>
                      <a:pt x="6031609" y="1818498"/>
                      <a:pt x="6030940" y="1859482"/>
                    </a:cubicBezTo>
                    <a:cubicBezTo>
                      <a:pt x="6030940" y="1880057"/>
                      <a:pt x="6030940" y="1899963"/>
                      <a:pt x="6030103" y="1918866"/>
                    </a:cubicBezTo>
                    <a:lnTo>
                      <a:pt x="6030103" y="1925892"/>
                    </a:lnTo>
                    <a:cubicBezTo>
                      <a:pt x="6030103" y="1928234"/>
                      <a:pt x="6030103" y="1930743"/>
                      <a:pt x="6030103" y="1931579"/>
                    </a:cubicBezTo>
                    <a:lnTo>
                      <a:pt x="6030103" y="1939107"/>
                    </a:lnTo>
                    <a:cubicBezTo>
                      <a:pt x="6030103" y="1944125"/>
                      <a:pt x="6030103" y="1948976"/>
                      <a:pt x="6028932" y="1953493"/>
                    </a:cubicBezTo>
                    <a:cubicBezTo>
                      <a:pt x="6028932" y="1962693"/>
                      <a:pt x="6027928" y="1971224"/>
                      <a:pt x="6027761" y="1978752"/>
                    </a:cubicBezTo>
                    <a:cubicBezTo>
                      <a:pt x="6027593" y="1986280"/>
                      <a:pt x="6025418" y="1992469"/>
                      <a:pt x="6024748" y="1997822"/>
                    </a:cubicBezTo>
                    <a:cubicBezTo>
                      <a:pt x="6022908" y="2008361"/>
                      <a:pt x="6021904" y="2014550"/>
                      <a:pt x="6021904" y="2014550"/>
                    </a:cubicBezTo>
                    <a:lnTo>
                      <a:pt x="6019728" y="2031278"/>
                    </a:lnTo>
                    <a:cubicBezTo>
                      <a:pt x="6016716" y="2041482"/>
                      <a:pt x="6012365" y="2056035"/>
                      <a:pt x="6008349" y="2073767"/>
                    </a:cubicBezTo>
                    <a:cubicBezTo>
                      <a:pt x="6007361" y="2078417"/>
                      <a:pt x="6005906" y="2082951"/>
                      <a:pt x="6003998" y="2087317"/>
                    </a:cubicBezTo>
                    <a:lnTo>
                      <a:pt x="5998476" y="2101535"/>
                    </a:lnTo>
                    <a:cubicBezTo>
                      <a:pt x="5996634" y="2106554"/>
                      <a:pt x="5994961" y="2111572"/>
                      <a:pt x="5993120" y="2116758"/>
                    </a:cubicBezTo>
                    <a:cubicBezTo>
                      <a:pt x="5991547" y="2122178"/>
                      <a:pt x="5989355" y="2127397"/>
                      <a:pt x="5986594" y="2132315"/>
                    </a:cubicBezTo>
                    <a:cubicBezTo>
                      <a:pt x="5981406" y="2142352"/>
                      <a:pt x="5976386" y="2153058"/>
                      <a:pt x="5971365" y="2163931"/>
                    </a:cubicBezTo>
                    <a:cubicBezTo>
                      <a:pt x="5969023" y="2169819"/>
                      <a:pt x="5966044" y="2175423"/>
                      <a:pt x="5962496" y="2180659"/>
                    </a:cubicBezTo>
                    <a:lnTo>
                      <a:pt x="5952958" y="2196216"/>
                    </a:lnTo>
                    <a:lnTo>
                      <a:pt x="5943753" y="2212944"/>
                    </a:lnTo>
                    <a:lnTo>
                      <a:pt x="5932709" y="2227497"/>
                    </a:lnTo>
                    <a:cubicBezTo>
                      <a:pt x="5925178" y="2236865"/>
                      <a:pt x="5919154" y="2247236"/>
                      <a:pt x="5911456" y="2255935"/>
                    </a:cubicBezTo>
                    <a:cubicBezTo>
                      <a:pt x="5897985" y="2271943"/>
                      <a:pt x="5883560" y="2287132"/>
                      <a:pt x="5868281" y="2301435"/>
                    </a:cubicBezTo>
                    <a:cubicBezTo>
                      <a:pt x="5861420" y="2307624"/>
                      <a:pt x="5855395" y="2313479"/>
                      <a:pt x="5850040" y="2318163"/>
                    </a:cubicBezTo>
                    <a:cubicBezTo>
                      <a:pt x="5845221" y="2322445"/>
                      <a:pt x="5840134" y="2326410"/>
                      <a:pt x="5834812" y="2330040"/>
                    </a:cubicBezTo>
                    <a:lnTo>
                      <a:pt x="5821424" y="2340411"/>
                    </a:lnTo>
                    <a:lnTo>
                      <a:pt x="5808372" y="2350949"/>
                    </a:lnTo>
                    <a:cubicBezTo>
                      <a:pt x="5799168" y="2356470"/>
                      <a:pt x="5786115" y="2364332"/>
                      <a:pt x="5770886" y="2374703"/>
                    </a:cubicBezTo>
                    <a:cubicBezTo>
                      <a:pt x="5731979" y="2396517"/>
                      <a:pt x="5690494" y="2413378"/>
                      <a:pt x="5647386" y="2424887"/>
                    </a:cubicBezTo>
                    <a:lnTo>
                      <a:pt x="5630651" y="2430240"/>
                    </a:lnTo>
                    <a:lnTo>
                      <a:pt x="5612745" y="2433084"/>
                    </a:lnTo>
                    <a:cubicBezTo>
                      <a:pt x="5600864" y="2434924"/>
                      <a:pt x="5589485" y="2438270"/>
                      <a:pt x="5577938" y="2439608"/>
                    </a:cubicBezTo>
                    <a:cubicBezTo>
                      <a:pt x="5566391" y="2440946"/>
                      <a:pt x="5555346" y="2441113"/>
                      <a:pt x="5544469" y="2442117"/>
                    </a:cubicBezTo>
                    <a:lnTo>
                      <a:pt x="5527734" y="2443957"/>
                    </a:lnTo>
                    <a:lnTo>
                      <a:pt x="5502131" y="2444961"/>
                    </a:lnTo>
                    <a:lnTo>
                      <a:pt x="5392353" y="2449143"/>
                    </a:lnTo>
                    <a:lnTo>
                      <a:pt x="4690173" y="2475740"/>
                    </a:lnTo>
                    <a:lnTo>
                      <a:pt x="4660051" y="2476911"/>
                    </a:lnTo>
                    <a:cubicBezTo>
                      <a:pt x="4634113" y="2478584"/>
                      <a:pt x="4593114" y="2481595"/>
                      <a:pt x="4546926" y="2486112"/>
                    </a:cubicBezTo>
                    <a:cubicBezTo>
                      <a:pt x="4431525" y="2500414"/>
                      <a:pt x="4318434" y="2529420"/>
                      <a:pt x="4210396" y="2572428"/>
                    </a:cubicBezTo>
                    <a:cubicBezTo>
                      <a:pt x="4180274" y="2582799"/>
                      <a:pt x="4152327" y="2597687"/>
                      <a:pt x="4123878" y="2610735"/>
                    </a:cubicBezTo>
                    <a:lnTo>
                      <a:pt x="4082210" y="2630809"/>
                    </a:lnTo>
                    <a:cubicBezTo>
                      <a:pt x="4068655" y="2638002"/>
                      <a:pt x="4055936" y="2645864"/>
                      <a:pt x="4043051" y="2653224"/>
                    </a:cubicBezTo>
                    <a:cubicBezTo>
                      <a:pt x="4017447" y="2668279"/>
                      <a:pt x="3992848" y="2682331"/>
                      <a:pt x="3969754" y="2697386"/>
                    </a:cubicBezTo>
                    <a:lnTo>
                      <a:pt x="3907334" y="2741548"/>
                    </a:lnTo>
                    <a:lnTo>
                      <a:pt x="3879722" y="2761621"/>
                    </a:lnTo>
                    <a:lnTo>
                      <a:pt x="3856294" y="2781360"/>
                    </a:lnTo>
                    <a:lnTo>
                      <a:pt x="3818307" y="2813645"/>
                    </a:lnTo>
                    <a:lnTo>
                      <a:pt x="3794042" y="2834723"/>
                    </a:lnTo>
                    <a:cubicBezTo>
                      <a:pt x="3791147" y="2837115"/>
                      <a:pt x="3788402" y="2839691"/>
                      <a:pt x="3785842" y="2842417"/>
                    </a:cubicBezTo>
                    <a:lnTo>
                      <a:pt x="3755051" y="2873197"/>
                    </a:lnTo>
                    <a:cubicBezTo>
                      <a:pt x="3727740" y="2899627"/>
                      <a:pt x="3701935" y="2927546"/>
                      <a:pt x="3677737" y="2956837"/>
                    </a:cubicBezTo>
                    <a:cubicBezTo>
                      <a:pt x="3602666" y="3045478"/>
                      <a:pt x="3539694" y="3143688"/>
                      <a:pt x="3490478" y="3248907"/>
                    </a:cubicBezTo>
                    <a:cubicBezTo>
                      <a:pt x="3477593" y="3277847"/>
                      <a:pt x="3463369" y="3306284"/>
                      <a:pt x="3452826" y="3335558"/>
                    </a:cubicBezTo>
                    <a:cubicBezTo>
                      <a:pt x="3442283" y="3364832"/>
                      <a:pt x="3432075" y="3393939"/>
                      <a:pt x="3422536" y="3422042"/>
                    </a:cubicBezTo>
                    <a:cubicBezTo>
                      <a:pt x="3412998" y="3450145"/>
                      <a:pt x="3407141" y="3478248"/>
                      <a:pt x="3400280" y="3504678"/>
                    </a:cubicBezTo>
                    <a:cubicBezTo>
                      <a:pt x="3393301" y="3529268"/>
                      <a:pt x="3387712" y="3554226"/>
                      <a:pt x="3383545" y="3579452"/>
                    </a:cubicBezTo>
                    <a:cubicBezTo>
                      <a:pt x="3379863" y="3602704"/>
                      <a:pt x="3376349" y="3624116"/>
                      <a:pt x="3373504" y="3643185"/>
                    </a:cubicBezTo>
                    <a:lnTo>
                      <a:pt x="3369488" y="3669783"/>
                    </a:lnTo>
                    <a:cubicBezTo>
                      <a:pt x="3369488" y="3674467"/>
                      <a:pt x="3368484" y="3677144"/>
                      <a:pt x="3368317" y="3679653"/>
                    </a:cubicBezTo>
                    <a:cubicBezTo>
                      <a:pt x="3368149" y="3682162"/>
                      <a:pt x="3368317" y="3684838"/>
                      <a:pt x="3367480" y="3687180"/>
                    </a:cubicBezTo>
                    <a:cubicBezTo>
                      <a:pt x="3365305" y="3706250"/>
                      <a:pt x="3364133" y="3717123"/>
                      <a:pt x="3364133" y="3717123"/>
                    </a:cubicBezTo>
                    <a:cubicBezTo>
                      <a:pt x="3364133" y="3717123"/>
                      <a:pt x="3344721" y="3890927"/>
                      <a:pt x="3325476" y="4064731"/>
                    </a:cubicBezTo>
                    <a:cubicBezTo>
                      <a:pt x="3319720" y="4109227"/>
                      <a:pt x="3308826" y="4152887"/>
                      <a:pt x="3293011" y="4194874"/>
                    </a:cubicBezTo>
                    <a:cubicBezTo>
                      <a:pt x="3285146" y="4211602"/>
                      <a:pt x="3280963" y="4226323"/>
                      <a:pt x="3275106" y="4235356"/>
                    </a:cubicBezTo>
                    <a:lnTo>
                      <a:pt x="3267240" y="4250244"/>
                    </a:lnTo>
                    <a:cubicBezTo>
                      <a:pt x="3267240" y="4250244"/>
                      <a:pt x="3264730" y="4255764"/>
                      <a:pt x="3259710" y="4265132"/>
                    </a:cubicBezTo>
                    <a:cubicBezTo>
                      <a:pt x="3254690" y="4274499"/>
                      <a:pt x="3245988" y="4287380"/>
                      <a:pt x="3235780" y="4302602"/>
                    </a:cubicBezTo>
                    <a:cubicBezTo>
                      <a:pt x="3209774" y="4339237"/>
                      <a:pt x="3179434" y="4372609"/>
                      <a:pt x="3145413" y="4401967"/>
                    </a:cubicBezTo>
                    <a:cubicBezTo>
                      <a:pt x="3111643" y="4431542"/>
                      <a:pt x="3073840" y="4456149"/>
                      <a:pt x="3033125" y="4475068"/>
                    </a:cubicBezTo>
                    <a:cubicBezTo>
                      <a:pt x="3020005" y="4481776"/>
                      <a:pt x="3006484" y="4487631"/>
                      <a:pt x="2992628" y="4492632"/>
                    </a:cubicBezTo>
                    <a:cubicBezTo>
                      <a:pt x="2982754" y="4496479"/>
                      <a:pt x="2977232" y="4499156"/>
                      <a:pt x="2977064" y="4498822"/>
                    </a:cubicBezTo>
                    <a:lnTo>
                      <a:pt x="2960330" y="4503505"/>
                    </a:lnTo>
                    <a:cubicBezTo>
                      <a:pt x="2946357" y="4508323"/>
                      <a:pt x="2932032" y="4512070"/>
                      <a:pt x="2917490" y="4514713"/>
                    </a:cubicBezTo>
                    <a:lnTo>
                      <a:pt x="2903433" y="4517724"/>
                    </a:lnTo>
                    <a:lnTo>
                      <a:pt x="2896070" y="4519564"/>
                    </a:lnTo>
                    <a:lnTo>
                      <a:pt x="2894061" y="4519564"/>
                    </a:lnTo>
                    <a:lnTo>
                      <a:pt x="2890715" y="4519564"/>
                    </a:lnTo>
                    <a:lnTo>
                      <a:pt x="2883686" y="4520735"/>
                    </a:lnTo>
                    <a:lnTo>
                      <a:pt x="2825283" y="4530772"/>
                    </a:lnTo>
                    <a:lnTo>
                      <a:pt x="2698268" y="4552351"/>
                    </a:lnTo>
                    <a:lnTo>
                      <a:pt x="2352199" y="4611234"/>
                    </a:lnTo>
                    <a:lnTo>
                      <a:pt x="1661065" y="4730671"/>
                    </a:lnTo>
                    <a:lnTo>
                      <a:pt x="1314996" y="4789721"/>
                    </a:lnTo>
                    <a:lnTo>
                      <a:pt x="1250401" y="4800594"/>
                    </a:lnTo>
                    <a:lnTo>
                      <a:pt x="1218438" y="4806114"/>
                    </a:lnTo>
                    <a:lnTo>
                      <a:pt x="1174259" y="4815148"/>
                    </a:lnTo>
                    <a:cubicBezTo>
                      <a:pt x="1121316" y="4826054"/>
                      <a:pt x="1069024" y="4839905"/>
                      <a:pt x="1017624" y="4856633"/>
                    </a:cubicBezTo>
                    <a:cubicBezTo>
                      <a:pt x="973110" y="4873361"/>
                      <a:pt x="935792" y="4886242"/>
                      <a:pt x="910691" y="4897951"/>
                    </a:cubicBezTo>
                    <a:lnTo>
                      <a:pt x="871030" y="4916017"/>
                    </a:lnTo>
                    <a:cubicBezTo>
                      <a:pt x="871030" y="4916017"/>
                      <a:pt x="856638" y="4922541"/>
                      <a:pt x="831704" y="4934753"/>
                    </a:cubicBezTo>
                    <a:cubicBezTo>
                      <a:pt x="806769" y="4946964"/>
                      <a:pt x="772296" y="4966369"/>
                      <a:pt x="731297" y="4991628"/>
                    </a:cubicBezTo>
                    <a:cubicBezTo>
                      <a:pt x="632881" y="5053036"/>
                      <a:pt x="542877" y="5126974"/>
                      <a:pt x="463545" y="5211600"/>
                    </a:cubicBezTo>
                    <a:cubicBezTo>
                      <a:pt x="384227" y="5296411"/>
                      <a:pt x="315863" y="5390824"/>
                      <a:pt x="260054" y="5492631"/>
                    </a:cubicBezTo>
                    <a:cubicBezTo>
                      <a:pt x="238299" y="5534952"/>
                      <a:pt x="220058" y="5570081"/>
                      <a:pt x="209850" y="5595842"/>
                    </a:cubicBezTo>
                    <a:lnTo>
                      <a:pt x="193116" y="5635990"/>
                    </a:lnTo>
                    <a:lnTo>
                      <a:pt x="188765" y="5646528"/>
                    </a:lnTo>
                    <a:cubicBezTo>
                      <a:pt x="185920" y="5653386"/>
                      <a:pt x="181736" y="5663256"/>
                      <a:pt x="177553" y="5676638"/>
                    </a:cubicBezTo>
                    <a:cubicBezTo>
                      <a:pt x="173369" y="5690021"/>
                      <a:pt x="167847" y="5705745"/>
                      <a:pt x="160818" y="5723978"/>
                    </a:cubicBezTo>
                    <a:cubicBezTo>
                      <a:pt x="153698" y="5744353"/>
                      <a:pt x="147610" y="5765062"/>
                      <a:pt x="142578" y="5786039"/>
                    </a:cubicBezTo>
                    <a:cubicBezTo>
                      <a:pt x="136721" y="5808622"/>
                      <a:pt x="130194" y="5834717"/>
                      <a:pt x="124505" y="5859475"/>
                    </a:cubicBezTo>
                    <a:cubicBezTo>
                      <a:pt x="120488" y="5878043"/>
                      <a:pt x="116472" y="5897447"/>
                      <a:pt x="112288" y="5917521"/>
                    </a:cubicBezTo>
                    <a:lnTo>
                      <a:pt x="85681" y="6043650"/>
                    </a:lnTo>
                    <a:lnTo>
                      <a:pt x="14559" y="6387075"/>
                    </a:lnTo>
                    <a:lnTo>
                      <a:pt x="0" y="6456998"/>
                    </a:lnTo>
                    <a:lnTo>
                      <a:pt x="845426" y="6456998"/>
                    </a:lnTo>
                    <a:cubicBezTo>
                      <a:pt x="859148" y="6391926"/>
                      <a:pt x="877891" y="6303268"/>
                      <a:pt x="895630" y="6214275"/>
                    </a:cubicBezTo>
                    <a:cubicBezTo>
                      <a:pt x="904666" y="6171452"/>
                      <a:pt x="913703" y="6128461"/>
                      <a:pt x="922237" y="6088314"/>
                    </a:cubicBezTo>
                    <a:cubicBezTo>
                      <a:pt x="926421" y="6068073"/>
                      <a:pt x="930605" y="6048668"/>
                      <a:pt x="934454" y="6030267"/>
                    </a:cubicBezTo>
                    <a:cubicBezTo>
                      <a:pt x="937466" y="6018558"/>
                      <a:pt x="939809" y="6010027"/>
                      <a:pt x="941984" y="6000659"/>
                    </a:cubicBezTo>
                    <a:cubicBezTo>
                      <a:pt x="943639" y="5992479"/>
                      <a:pt x="946047" y="5984467"/>
                      <a:pt x="949180" y="5976738"/>
                    </a:cubicBezTo>
                    <a:cubicBezTo>
                      <a:pt x="951355" y="5969545"/>
                      <a:pt x="953531" y="5963523"/>
                      <a:pt x="955037" y="5958337"/>
                    </a:cubicBezTo>
                    <a:cubicBezTo>
                      <a:pt x="956697" y="5953001"/>
                      <a:pt x="958767" y="5947799"/>
                      <a:pt x="961229" y="5942780"/>
                    </a:cubicBezTo>
                    <a:lnTo>
                      <a:pt x="967755" y="5927223"/>
                    </a:lnTo>
                    <a:cubicBezTo>
                      <a:pt x="973594" y="5913456"/>
                      <a:pt x="980130" y="5900007"/>
                      <a:pt x="987334" y="5886909"/>
                    </a:cubicBezTo>
                    <a:cubicBezTo>
                      <a:pt x="1009042" y="5847665"/>
                      <a:pt x="1035454" y="5811198"/>
                      <a:pt x="1065987" y="5778344"/>
                    </a:cubicBezTo>
                    <a:cubicBezTo>
                      <a:pt x="1096662" y="5745508"/>
                      <a:pt x="1131549" y="5716886"/>
                      <a:pt x="1169740" y="5693199"/>
                    </a:cubicBezTo>
                    <a:cubicBezTo>
                      <a:pt x="1185136" y="5683329"/>
                      <a:pt x="1199193" y="5676471"/>
                      <a:pt x="1208062" y="5671118"/>
                    </a:cubicBezTo>
                    <a:lnTo>
                      <a:pt x="1223458" y="5664092"/>
                    </a:lnTo>
                    <a:lnTo>
                      <a:pt x="1238686" y="5656899"/>
                    </a:lnTo>
                    <a:cubicBezTo>
                      <a:pt x="1248058" y="5652048"/>
                      <a:pt x="1262951" y="5648201"/>
                      <a:pt x="1279853" y="5640171"/>
                    </a:cubicBezTo>
                    <a:cubicBezTo>
                      <a:pt x="1297592" y="5635822"/>
                      <a:pt x="1317673" y="5628127"/>
                      <a:pt x="1340599" y="5624447"/>
                    </a:cubicBezTo>
                    <a:lnTo>
                      <a:pt x="1357334" y="5620600"/>
                    </a:lnTo>
                    <a:lnTo>
                      <a:pt x="1388627" y="5615246"/>
                    </a:lnTo>
                    <a:lnTo>
                      <a:pt x="1453222" y="5604373"/>
                    </a:lnTo>
                    <a:lnTo>
                      <a:pt x="1799292" y="5545324"/>
                    </a:lnTo>
                    <a:lnTo>
                      <a:pt x="2491262" y="5427392"/>
                    </a:lnTo>
                    <a:lnTo>
                      <a:pt x="2838168" y="5369680"/>
                    </a:lnTo>
                    <a:lnTo>
                      <a:pt x="2965183" y="5347934"/>
                    </a:lnTo>
                    <a:lnTo>
                      <a:pt x="3023754" y="5338064"/>
                    </a:lnTo>
                    <a:lnTo>
                      <a:pt x="3030615" y="5336893"/>
                    </a:lnTo>
                    <a:lnTo>
                      <a:pt x="3038815" y="5335388"/>
                    </a:lnTo>
                    <a:lnTo>
                      <a:pt x="3057892" y="5331373"/>
                    </a:lnTo>
                    <a:lnTo>
                      <a:pt x="3094038" y="5323845"/>
                    </a:lnTo>
                    <a:cubicBezTo>
                      <a:pt x="3131524" y="5316217"/>
                      <a:pt x="3168557" y="5306565"/>
                      <a:pt x="3204988" y="5294906"/>
                    </a:cubicBezTo>
                    <a:lnTo>
                      <a:pt x="3246490" y="5282026"/>
                    </a:lnTo>
                    <a:cubicBezTo>
                      <a:pt x="3246490" y="5282026"/>
                      <a:pt x="3250338" y="5280854"/>
                      <a:pt x="3257200" y="5278178"/>
                    </a:cubicBezTo>
                    <a:lnTo>
                      <a:pt x="3287154" y="5266636"/>
                    </a:lnTo>
                    <a:cubicBezTo>
                      <a:pt x="3323067" y="5253387"/>
                      <a:pt x="3358259" y="5238265"/>
                      <a:pt x="3392582" y="5221303"/>
                    </a:cubicBezTo>
                    <a:cubicBezTo>
                      <a:pt x="3413834" y="5210597"/>
                      <a:pt x="3437430" y="5200058"/>
                      <a:pt x="3461026" y="5186508"/>
                    </a:cubicBezTo>
                    <a:cubicBezTo>
                      <a:pt x="3484621" y="5172959"/>
                      <a:pt x="3509221" y="5158071"/>
                      <a:pt x="3534490" y="5142681"/>
                    </a:cubicBezTo>
                    <a:cubicBezTo>
                      <a:pt x="3586534" y="5109041"/>
                      <a:pt x="3636286" y="5071989"/>
                      <a:pt x="3683427" y="5031775"/>
                    </a:cubicBezTo>
                    <a:cubicBezTo>
                      <a:pt x="3771434" y="4956081"/>
                      <a:pt x="3849533" y="4869580"/>
                      <a:pt x="3915869" y="4774331"/>
                    </a:cubicBezTo>
                    <a:cubicBezTo>
                      <a:pt x="3942644" y="4735188"/>
                      <a:pt x="3962725" y="4700895"/>
                      <a:pt x="3977284" y="4677476"/>
                    </a:cubicBezTo>
                    <a:cubicBezTo>
                      <a:pt x="3991843" y="4654057"/>
                      <a:pt x="3997868" y="4639169"/>
                      <a:pt x="3997868" y="4639169"/>
                    </a:cubicBezTo>
                    <a:lnTo>
                      <a:pt x="4017949" y="4600528"/>
                    </a:lnTo>
                    <a:cubicBezTo>
                      <a:pt x="4031337" y="4576272"/>
                      <a:pt x="4045728" y="4539303"/>
                      <a:pt x="4064136" y="4495476"/>
                    </a:cubicBezTo>
                    <a:cubicBezTo>
                      <a:pt x="4105855" y="4387129"/>
                      <a:pt x="4133969" y="4274014"/>
                      <a:pt x="4147809" y="4158742"/>
                    </a:cubicBezTo>
                    <a:cubicBezTo>
                      <a:pt x="4167221" y="3983767"/>
                      <a:pt x="4186800" y="3808793"/>
                      <a:pt x="4186800" y="3808793"/>
                    </a:cubicBezTo>
                    <a:cubicBezTo>
                      <a:pt x="4186800" y="3808793"/>
                      <a:pt x="4187971" y="3797919"/>
                      <a:pt x="4190147" y="3778849"/>
                    </a:cubicBezTo>
                    <a:cubicBezTo>
                      <a:pt x="4190147" y="3776507"/>
                      <a:pt x="4190147" y="3773998"/>
                      <a:pt x="4190147" y="3771322"/>
                    </a:cubicBezTo>
                    <a:cubicBezTo>
                      <a:pt x="4190348" y="3769080"/>
                      <a:pt x="4190683" y="3766839"/>
                      <a:pt x="4191151" y="3764631"/>
                    </a:cubicBezTo>
                    <a:cubicBezTo>
                      <a:pt x="4191151" y="3761452"/>
                      <a:pt x="4192323" y="3757939"/>
                      <a:pt x="4192992" y="3754259"/>
                    </a:cubicBezTo>
                    <a:cubicBezTo>
                      <a:pt x="4194331" y="3746899"/>
                      <a:pt x="4195670" y="3738535"/>
                      <a:pt x="4196841" y="3729335"/>
                    </a:cubicBezTo>
                    <a:cubicBezTo>
                      <a:pt x="4198146" y="3719566"/>
                      <a:pt x="4200338" y="3709930"/>
                      <a:pt x="4203367" y="3700563"/>
                    </a:cubicBezTo>
                    <a:cubicBezTo>
                      <a:pt x="4206380" y="3690526"/>
                      <a:pt x="4207718" y="3679318"/>
                      <a:pt x="4211567" y="3668612"/>
                    </a:cubicBezTo>
                    <a:cubicBezTo>
                      <a:pt x="4215416" y="3657906"/>
                      <a:pt x="4219600" y="3646698"/>
                      <a:pt x="4223281" y="3635156"/>
                    </a:cubicBezTo>
                    <a:cubicBezTo>
                      <a:pt x="4226963" y="3623614"/>
                      <a:pt x="4233489" y="3613243"/>
                      <a:pt x="4238008" y="3601700"/>
                    </a:cubicBezTo>
                    <a:cubicBezTo>
                      <a:pt x="4256767" y="3560951"/>
                      <a:pt x="4281099" y="3523012"/>
                      <a:pt x="4310301" y="3488954"/>
                    </a:cubicBezTo>
                    <a:cubicBezTo>
                      <a:pt x="4319438" y="3477077"/>
                      <a:pt x="4329462" y="3465886"/>
                      <a:pt x="4340255" y="3455498"/>
                    </a:cubicBezTo>
                    <a:lnTo>
                      <a:pt x="4351970" y="3443286"/>
                    </a:lnTo>
                    <a:cubicBezTo>
                      <a:pt x="4352857" y="3442182"/>
                      <a:pt x="4353878" y="3441162"/>
                      <a:pt x="4354982" y="3440275"/>
                    </a:cubicBezTo>
                    <a:lnTo>
                      <a:pt x="4364688" y="3432413"/>
                    </a:lnTo>
                    <a:lnTo>
                      <a:pt x="4379414" y="3419700"/>
                    </a:lnTo>
                    <a:cubicBezTo>
                      <a:pt x="4382259" y="3417358"/>
                      <a:pt x="4385271" y="3414682"/>
                      <a:pt x="4388284" y="3411838"/>
                    </a:cubicBezTo>
                    <a:lnTo>
                      <a:pt x="4399161" y="3404477"/>
                    </a:lnTo>
                    <a:cubicBezTo>
                      <a:pt x="4406859" y="3399124"/>
                      <a:pt x="4414891" y="3393437"/>
                      <a:pt x="4423259" y="3387750"/>
                    </a:cubicBezTo>
                    <a:cubicBezTo>
                      <a:pt x="4431626" y="3382062"/>
                      <a:pt x="4442001" y="3377044"/>
                      <a:pt x="4451707" y="3371022"/>
                    </a:cubicBezTo>
                    <a:cubicBezTo>
                      <a:pt x="4456728" y="3368178"/>
                      <a:pt x="4461580" y="3364832"/>
                      <a:pt x="4466768" y="3362156"/>
                    </a:cubicBezTo>
                    <a:lnTo>
                      <a:pt x="4483503" y="3354795"/>
                    </a:lnTo>
                    <a:cubicBezTo>
                      <a:pt x="4494280" y="3349007"/>
                      <a:pt x="4505458" y="3344023"/>
                      <a:pt x="4516972" y="3339907"/>
                    </a:cubicBezTo>
                    <a:cubicBezTo>
                      <a:pt x="4558641" y="3323397"/>
                      <a:pt x="4602200" y="3312156"/>
                      <a:pt x="4646664" y="3306452"/>
                    </a:cubicBezTo>
                    <a:cubicBezTo>
                      <a:pt x="4665407" y="3305448"/>
                      <a:pt x="4680133" y="3303775"/>
                      <a:pt x="4692014" y="3302604"/>
                    </a:cubicBezTo>
                    <a:lnTo>
                      <a:pt x="4722136" y="3301433"/>
                    </a:lnTo>
                    <a:lnTo>
                      <a:pt x="5423646" y="3274334"/>
                    </a:lnTo>
                    <a:lnTo>
                      <a:pt x="5533257" y="3270152"/>
                    </a:lnTo>
                    <a:lnTo>
                      <a:pt x="5558860" y="3269148"/>
                    </a:lnTo>
                    <a:lnTo>
                      <a:pt x="5597684" y="3266304"/>
                    </a:lnTo>
                    <a:cubicBezTo>
                      <a:pt x="5624794" y="3264130"/>
                      <a:pt x="5653243" y="3261453"/>
                      <a:pt x="5682695" y="3258610"/>
                    </a:cubicBezTo>
                    <a:cubicBezTo>
                      <a:pt x="5712148" y="3255766"/>
                      <a:pt x="5742103" y="3248573"/>
                      <a:pt x="5772727" y="3243052"/>
                    </a:cubicBezTo>
                    <a:lnTo>
                      <a:pt x="5818914" y="3234019"/>
                    </a:lnTo>
                    <a:cubicBezTo>
                      <a:pt x="5834310" y="3230005"/>
                      <a:pt x="5849538" y="3225655"/>
                      <a:pt x="5864767" y="3221306"/>
                    </a:cubicBezTo>
                    <a:cubicBezTo>
                      <a:pt x="5895056" y="3212440"/>
                      <a:pt x="5925847" y="3204578"/>
                      <a:pt x="5955133" y="3193872"/>
                    </a:cubicBezTo>
                    <a:cubicBezTo>
                      <a:pt x="5984418" y="3183166"/>
                      <a:pt x="6013034" y="3171457"/>
                      <a:pt x="6040479" y="3160416"/>
                    </a:cubicBezTo>
                    <a:cubicBezTo>
                      <a:pt x="6066853" y="3149510"/>
                      <a:pt x="6092657" y="3137281"/>
                      <a:pt x="6117792" y="3123782"/>
                    </a:cubicBezTo>
                    <a:cubicBezTo>
                      <a:pt x="6141890" y="3111069"/>
                      <a:pt x="6165318" y="3100028"/>
                      <a:pt x="6185567" y="3087817"/>
                    </a:cubicBezTo>
                    <a:cubicBezTo>
                      <a:pt x="6225897" y="3062892"/>
                      <a:pt x="6259199" y="3041313"/>
                      <a:pt x="6282292" y="3026258"/>
                    </a:cubicBezTo>
                    <a:lnTo>
                      <a:pt x="6316933" y="2999995"/>
                    </a:lnTo>
                    <a:lnTo>
                      <a:pt x="6351406" y="2973398"/>
                    </a:lnTo>
                    <a:cubicBezTo>
                      <a:pt x="6362115" y="2964532"/>
                      <a:pt x="6375838" y="2954997"/>
                      <a:pt x="6390062" y="2941949"/>
                    </a:cubicBezTo>
                    <a:lnTo>
                      <a:pt x="6437421" y="2897954"/>
                    </a:lnTo>
                    <a:cubicBezTo>
                      <a:pt x="6476680" y="2860902"/>
                      <a:pt x="6513680" y="2821524"/>
                      <a:pt x="6548203" y="2780022"/>
                    </a:cubicBezTo>
                    <a:cubicBezTo>
                      <a:pt x="6567448" y="2757607"/>
                      <a:pt x="6584851" y="2732347"/>
                      <a:pt x="6603594" y="2707423"/>
                    </a:cubicBezTo>
                    <a:lnTo>
                      <a:pt x="6631039" y="2669283"/>
                    </a:lnTo>
                    <a:lnTo>
                      <a:pt x="6655806" y="2628969"/>
                    </a:lnTo>
                    <a:lnTo>
                      <a:pt x="6680238" y="2588319"/>
                    </a:lnTo>
                    <a:cubicBezTo>
                      <a:pt x="6688103" y="2574770"/>
                      <a:pt x="6696973" y="2561387"/>
                      <a:pt x="6702997" y="2547169"/>
                    </a:cubicBezTo>
                    <a:cubicBezTo>
                      <a:pt x="6716887" y="2519233"/>
                      <a:pt x="6730107" y="2491632"/>
                      <a:pt x="6742658" y="2464700"/>
                    </a:cubicBezTo>
                    <a:cubicBezTo>
                      <a:pt x="6748950" y="2451568"/>
                      <a:pt x="6754522" y="2438102"/>
                      <a:pt x="6759392" y="2424385"/>
                    </a:cubicBezTo>
                    <a:cubicBezTo>
                      <a:pt x="6764413" y="2411003"/>
                      <a:pt x="6769266" y="2397788"/>
                      <a:pt x="6774118" y="2385075"/>
                    </a:cubicBezTo>
                    <a:cubicBezTo>
                      <a:pt x="6778971" y="2372362"/>
                      <a:pt x="6783155" y="2359816"/>
                      <a:pt x="6787506" y="2347771"/>
                    </a:cubicBezTo>
                    <a:cubicBezTo>
                      <a:pt x="6791974" y="2336229"/>
                      <a:pt x="6795773" y="2324452"/>
                      <a:pt x="6798886" y="2312475"/>
                    </a:cubicBezTo>
                    <a:cubicBezTo>
                      <a:pt x="6811436" y="2266641"/>
                      <a:pt x="6821477" y="2228835"/>
                      <a:pt x="6827836" y="2201402"/>
                    </a:cubicBezTo>
                    <a:lnTo>
                      <a:pt x="6835200" y="2158411"/>
                    </a:lnTo>
                    <a:cubicBezTo>
                      <a:pt x="6835200" y="2158411"/>
                      <a:pt x="6837710" y="2142854"/>
                      <a:pt x="6842228" y="2115420"/>
                    </a:cubicBezTo>
                    <a:cubicBezTo>
                      <a:pt x="6844069" y="2101703"/>
                      <a:pt x="6847415" y="2085142"/>
                      <a:pt x="6849089" y="2065236"/>
                    </a:cubicBezTo>
                    <a:cubicBezTo>
                      <a:pt x="6850763" y="2045329"/>
                      <a:pt x="6851934" y="2024419"/>
                      <a:pt x="6853607" y="2000833"/>
                    </a:cubicBezTo>
                    <a:cubicBezTo>
                      <a:pt x="6853607" y="1989124"/>
                      <a:pt x="6854946" y="1976745"/>
                      <a:pt x="6855783" y="1964032"/>
                    </a:cubicBezTo>
                    <a:lnTo>
                      <a:pt x="6856787" y="1944627"/>
                    </a:lnTo>
                    <a:lnTo>
                      <a:pt x="6856787" y="1929572"/>
                    </a:lnTo>
                    <a:cubicBezTo>
                      <a:pt x="6856787" y="1910669"/>
                      <a:pt x="6856787" y="1890763"/>
                      <a:pt x="6857624" y="1870188"/>
                    </a:cubicBezTo>
                    <a:cubicBezTo>
                      <a:pt x="6857624" y="1829037"/>
                      <a:pt x="6858795" y="1785209"/>
                      <a:pt x="6859464" y="1741382"/>
                    </a:cubicBezTo>
                    <a:lnTo>
                      <a:pt x="6863146" y="1500165"/>
                    </a:lnTo>
                    <a:cubicBezTo>
                      <a:pt x="6863146" y="1496150"/>
                      <a:pt x="6863146" y="1491968"/>
                      <a:pt x="6863146" y="1488121"/>
                    </a:cubicBezTo>
                    <a:cubicBezTo>
                      <a:pt x="6863146" y="1484273"/>
                      <a:pt x="6863146" y="1479255"/>
                      <a:pt x="6863146" y="1477917"/>
                    </a:cubicBezTo>
                    <a:cubicBezTo>
                      <a:pt x="6863146" y="1473735"/>
                      <a:pt x="6863983" y="1469720"/>
                      <a:pt x="6864150" y="1466040"/>
                    </a:cubicBezTo>
                    <a:cubicBezTo>
                      <a:pt x="6864150" y="1458512"/>
                      <a:pt x="6865154" y="1451988"/>
                      <a:pt x="6865489" y="1446635"/>
                    </a:cubicBezTo>
                    <a:cubicBezTo>
                      <a:pt x="6865438" y="1441048"/>
                      <a:pt x="6865707" y="1435461"/>
                      <a:pt x="6866325" y="1429907"/>
                    </a:cubicBezTo>
                    <a:cubicBezTo>
                      <a:pt x="6866325" y="1429907"/>
                      <a:pt x="6867330" y="1423885"/>
                      <a:pt x="6869171" y="1413179"/>
                    </a:cubicBezTo>
                    <a:cubicBezTo>
                      <a:pt x="6870677" y="1398489"/>
                      <a:pt x="6873354" y="1383944"/>
                      <a:pt x="6877203" y="1369687"/>
                    </a:cubicBezTo>
                    <a:cubicBezTo>
                      <a:pt x="6879378" y="1360821"/>
                      <a:pt x="6881721" y="1351286"/>
                      <a:pt x="6883896" y="1341082"/>
                    </a:cubicBezTo>
                    <a:lnTo>
                      <a:pt x="6894774" y="1309968"/>
                    </a:lnTo>
                    <a:cubicBezTo>
                      <a:pt x="6896782" y="1304615"/>
                      <a:pt x="6897954" y="1298760"/>
                      <a:pt x="6900464" y="1293240"/>
                    </a:cubicBezTo>
                    <a:cubicBezTo>
                      <a:pt x="6902974" y="1287720"/>
                      <a:pt x="6905484" y="1282534"/>
                      <a:pt x="6907994" y="1276512"/>
                    </a:cubicBezTo>
                    <a:cubicBezTo>
                      <a:pt x="6912328" y="1264953"/>
                      <a:pt x="6917583" y="1253765"/>
                      <a:pt x="6923725" y="1243056"/>
                    </a:cubicBezTo>
                    <a:cubicBezTo>
                      <a:pt x="6944576" y="1203245"/>
                      <a:pt x="6970565" y="1166350"/>
                      <a:pt x="7001038" y="1133320"/>
                    </a:cubicBezTo>
                    <a:lnTo>
                      <a:pt x="7017772" y="1115421"/>
                    </a:lnTo>
                    <a:lnTo>
                      <a:pt x="7024801" y="1107559"/>
                    </a:lnTo>
                    <a:cubicBezTo>
                      <a:pt x="7027144" y="1105385"/>
                      <a:pt x="7029654" y="1103712"/>
                      <a:pt x="7031662" y="1101872"/>
                    </a:cubicBezTo>
                    <a:lnTo>
                      <a:pt x="7044548" y="1090999"/>
                    </a:lnTo>
                    <a:lnTo>
                      <a:pt x="7057098" y="1079791"/>
                    </a:lnTo>
                    <a:cubicBezTo>
                      <a:pt x="7065299" y="1072765"/>
                      <a:pt x="7078352" y="1064903"/>
                      <a:pt x="7092743" y="1053528"/>
                    </a:cubicBezTo>
                    <a:cubicBezTo>
                      <a:pt x="7099939" y="1047673"/>
                      <a:pt x="7109477" y="1043826"/>
                      <a:pt x="7118012" y="1038138"/>
                    </a:cubicBezTo>
                    <a:cubicBezTo>
                      <a:pt x="7127116" y="1031761"/>
                      <a:pt x="7136755" y="1026166"/>
                      <a:pt x="7146796" y="1021410"/>
                    </a:cubicBezTo>
                    <a:cubicBezTo>
                      <a:pt x="7157171" y="1016614"/>
                      <a:pt x="7167714" y="1011429"/>
                      <a:pt x="7178423" y="1005853"/>
                    </a:cubicBezTo>
                    <a:cubicBezTo>
                      <a:pt x="7189803" y="1002006"/>
                      <a:pt x="7201183" y="997824"/>
                      <a:pt x="7211892" y="993307"/>
                    </a:cubicBezTo>
                    <a:lnTo>
                      <a:pt x="7220427" y="989794"/>
                    </a:lnTo>
                    <a:lnTo>
                      <a:pt x="7229296" y="987620"/>
                    </a:lnTo>
                    <a:lnTo>
                      <a:pt x="7246867" y="982936"/>
                    </a:lnTo>
                    <a:lnTo>
                      <a:pt x="7263602" y="977750"/>
                    </a:lnTo>
                    <a:cubicBezTo>
                      <a:pt x="7269292" y="976245"/>
                      <a:pt x="7275316" y="975743"/>
                      <a:pt x="7280336" y="974739"/>
                    </a:cubicBezTo>
                    <a:cubicBezTo>
                      <a:pt x="7291716" y="972732"/>
                      <a:pt x="7302426" y="970724"/>
                      <a:pt x="7313805" y="968382"/>
                    </a:cubicBezTo>
                    <a:lnTo>
                      <a:pt x="7366352" y="961357"/>
                    </a:lnTo>
                    <a:lnTo>
                      <a:pt x="7475126" y="946636"/>
                    </a:lnTo>
                    <a:lnTo>
                      <a:pt x="8170946" y="853127"/>
                    </a:lnTo>
                    <a:lnTo>
                      <a:pt x="8332266" y="831548"/>
                    </a:lnTo>
                    <a:lnTo>
                      <a:pt x="8332266" y="0"/>
                    </a:lnTo>
                    <a:close/>
                  </a:path>
                </a:pathLst>
              </a:custGeom>
              <a:noFill/>
              <a:ln w="167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2522218-F053-0508-4B9D-F75F194A44B7}"/>
                </a:ext>
              </a:extLst>
            </p:cNvPr>
            <p:cNvGrpSpPr/>
            <p:nvPr/>
          </p:nvGrpSpPr>
          <p:grpSpPr>
            <a:xfrm>
              <a:off x="9600866" y="1803178"/>
              <a:ext cx="1266732" cy="1266732"/>
              <a:chOff x="9600866" y="1803178"/>
              <a:chExt cx="1266732" cy="1266732"/>
            </a:xfrm>
          </p:grpSpPr>
          <p:sp>
            <p:nvSpPr>
              <p:cNvPr id="24" name="Rounded Rectangle 55">
                <a:extLst>
                  <a:ext uri="{FF2B5EF4-FFF2-40B4-BE49-F238E27FC236}">
                    <a16:creationId xmlns:a16="http://schemas.microsoft.com/office/drawing/2014/main" xmlns="" id="{1A5CCCE6-76F2-9074-EAEA-5E4A75897CE6}"/>
                  </a:ext>
                </a:extLst>
              </p:cNvPr>
              <p:cNvSpPr/>
              <p:nvPr/>
            </p:nvSpPr>
            <p:spPr>
              <a:xfrm rot="690654">
                <a:off x="9942267" y="2000454"/>
                <a:ext cx="575752" cy="96217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xmlns="" id="{0C218465-0A55-6D30-4E77-B095324A0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690654">
                <a:off x="9600866" y="1803178"/>
                <a:ext cx="1266732" cy="1266732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EBED4CA-E850-BE01-6144-35E8285226DA}"/>
                </a:ext>
              </a:extLst>
            </p:cNvPr>
            <p:cNvGrpSpPr/>
            <p:nvPr/>
          </p:nvGrpSpPr>
          <p:grpSpPr>
            <a:xfrm>
              <a:off x="5480559" y="4811197"/>
              <a:ext cx="1266731" cy="1266733"/>
              <a:chOff x="5480559" y="4811197"/>
              <a:chExt cx="1266731" cy="1266733"/>
            </a:xfrm>
          </p:grpSpPr>
          <p:sp>
            <p:nvSpPr>
              <p:cNvPr id="22" name="Rounded Rectangle 58">
                <a:extLst>
                  <a:ext uri="{FF2B5EF4-FFF2-40B4-BE49-F238E27FC236}">
                    <a16:creationId xmlns:a16="http://schemas.microsoft.com/office/drawing/2014/main" xmlns="" id="{604F7485-626B-FA58-4BF4-69D6710E8065}"/>
                  </a:ext>
                </a:extLst>
              </p:cNvPr>
              <p:cNvSpPr/>
              <p:nvPr/>
            </p:nvSpPr>
            <p:spPr>
              <a:xfrm rot="4822690">
                <a:off x="5782603" y="4975886"/>
                <a:ext cx="575752" cy="96217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xmlns="" id="{F996C499-8CE4-4E6F-0617-1CE0FA46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4822690">
                <a:off x="5480558" y="4811198"/>
                <a:ext cx="1266733" cy="1266731"/>
              </a:xfrm>
              <a:prstGeom prst="rect">
                <a:avLst/>
              </a:prstGeom>
            </p:spPr>
          </p:pic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24148FD-0594-BE07-04FE-12FFEAEDA17A}"/>
                </a:ext>
              </a:extLst>
            </p:cNvPr>
            <p:cNvSpPr/>
            <p:nvPr/>
          </p:nvSpPr>
          <p:spPr>
            <a:xfrm>
              <a:off x="3897046" y="537029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cap="all" dirty="0">
                  <a:solidFill>
                    <a:schemeClr val="tx1"/>
                  </a:solidFill>
                  <a:latin typeface="Lor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C9D2755-5E07-DEDB-43DD-96AB1BC4EDC6}"/>
                </a:ext>
              </a:extLst>
            </p:cNvPr>
            <p:cNvSpPr/>
            <p:nvPr/>
          </p:nvSpPr>
          <p:spPr>
            <a:xfrm>
              <a:off x="6903100" y="411794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cap="all" dirty="0">
                  <a:solidFill>
                    <a:schemeClr val="tx1"/>
                  </a:solidFill>
                  <a:latin typeface="Lor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00C6E22-57B9-CC4A-D14F-41146408873A}"/>
                </a:ext>
              </a:extLst>
            </p:cNvPr>
            <p:cNvSpPr/>
            <p:nvPr/>
          </p:nvSpPr>
          <p:spPr>
            <a:xfrm>
              <a:off x="7821644" y="2441607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cap="all" dirty="0">
                  <a:solidFill>
                    <a:schemeClr val="tx1"/>
                  </a:solidFill>
                  <a:latin typeface="Lor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59F4070-FB52-E350-835D-EA55B2780914}"/>
                </a:ext>
              </a:extLst>
            </p:cNvPr>
            <p:cNvCxnSpPr>
              <a:cxnSpLocks/>
            </p:cNvCxnSpPr>
            <p:nvPr/>
          </p:nvCxnSpPr>
          <p:spPr>
            <a:xfrm>
              <a:off x="1567543" y="5640036"/>
              <a:ext cx="2290685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F1075A3-F737-5A5C-3CC2-ACE64B6D7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046" y="4405678"/>
              <a:ext cx="3006054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804D594-F12C-BB93-3F28-83FD14877FFA}"/>
                </a:ext>
              </a:extLst>
            </p:cNvPr>
            <p:cNvSpPr/>
            <p:nvPr/>
          </p:nvSpPr>
          <p:spPr>
            <a:xfrm>
              <a:off x="1444042" y="5536161"/>
              <a:ext cx="181173" cy="1811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6F18A954-A003-1F89-1538-F481006E28DE}"/>
                </a:ext>
              </a:extLst>
            </p:cNvPr>
            <p:cNvSpPr/>
            <p:nvPr/>
          </p:nvSpPr>
          <p:spPr>
            <a:xfrm>
              <a:off x="3765130" y="4342457"/>
              <a:ext cx="181173" cy="1811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20876AA-1F79-9A12-334D-065C73C6F8A1}"/>
                </a:ext>
              </a:extLst>
            </p:cNvPr>
            <p:cNvSpPr/>
            <p:nvPr/>
          </p:nvSpPr>
          <p:spPr>
            <a:xfrm>
              <a:off x="5977189" y="2633964"/>
              <a:ext cx="181173" cy="1811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xmlns="" id="{56B33E33-81BC-D0D4-03C4-D8ACE6D60C8D}"/>
                </a:ext>
              </a:extLst>
            </p:cNvPr>
            <p:cNvSpPr txBox="1"/>
            <p:nvPr/>
          </p:nvSpPr>
          <p:spPr>
            <a:xfrm>
              <a:off x="747839" y="3781956"/>
              <a:ext cx="1779391" cy="346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endParaRPr lang="en-US" altLang="es-MX" sz="1050" dirty="0">
                <a:solidFill>
                  <a:schemeClr val="bg1"/>
                </a:solidFill>
                <a:latin typeface="Lora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CuadroTexto 4">
              <a:extLst>
                <a:ext uri="{FF2B5EF4-FFF2-40B4-BE49-F238E27FC236}">
                  <a16:creationId xmlns:a16="http://schemas.microsoft.com/office/drawing/2014/main" xmlns="" id="{15A97139-D9F5-1B0E-E92A-0122751E5EED}"/>
                </a:ext>
              </a:extLst>
            </p:cNvPr>
            <p:cNvSpPr txBox="1"/>
            <p:nvPr/>
          </p:nvSpPr>
          <p:spPr>
            <a:xfrm>
              <a:off x="2920891" y="2727750"/>
              <a:ext cx="1779391" cy="105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050" dirty="0">
                  <a:solidFill>
                    <a:schemeClr val="bg1"/>
                  </a:solidFill>
                  <a:latin typeface="Lora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Maecenas non laoreet odio. Fusce lobortis porttitor purus</a:t>
              </a:r>
              <a:endParaRPr lang="en-US" altLang="es-MX" sz="1050" dirty="0">
                <a:solidFill>
                  <a:schemeClr val="bg1"/>
                </a:solidFill>
                <a:latin typeface="Lora" pitchFamily="2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xmlns="" id="{A593E354-4746-46C1-F759-B3999E2773AD}"/>
              </a:ext>
            </a:extLst>
          </p:cNvPr>
          <p:cNvSpPr/>
          <p:nvPr/>
        </p:nvSpPr>
        <p:spPr>
          <a:xfrm>
            <a:off x="451722" y="5280664"/>
            <a:ext cx="1630569" cy="499255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Lora" pitchFamily="2" charset="0"/>
              </a:rPr>
              <a:t>Penambahan</a:t>
            </a:r>
            <a:r>
              <a:rPr lang="en-US" altLang="ko-KR" sz="1200" b="1" dirty="0">
                <a:latin typeface="Lora" pitchFamily="2" charset="0"/>
              </a:rPr>
              <a:t> Data</a:t>
            </a:r>
            <a:endParaRPr lang="en-US" altLang="es-MX" sz="1200" dirty="0">
              <a:solidFill>
                <a:schemeClr val="bg1"/>
              </a:solidFill>
              <a:latin typeface="Lora" pitchFamily="2" charset="0"/>
              <a:cs typeface="Calibri Light" panose="020F0302020204030204" pitchFamily="34" charset="0"/>
            </a:endParaRP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xmlns="" id="{1A80A2E8-CDD8-1723-49FF-EEF6F4A57CA5}"/>
              </a:ext>
            </a:extLst>
          </p:cNvPr>
          <p:cNvSpPr/>
          <p:nvPr/>
        </p:nvSpPr>
        <p:spPr>
          <a:xfrm>
            <a:off x="2196937" y="4374826"/>
            <a:ext cx="1630569" cy="499255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Lora" pitchFamily="2" charset="0"/>
              </a:rPr>
              <a:t>Penambahan</a:t>
            </a:r>
            <a:r>
              <a:rPr lang="en-US" altLang="ko-KR" sz="1200" b="1" dirty="0">
                <a:latin typeface="Lora" pitchFamily="2" charset="0"/>
              </a:rPr>
              <a:t> Feature</a:t>
            </a:r>
            <a:endParaRPr lang="en-US" altLang="es-MX" sz="1200" dirty="0">
              <a:solidFill>
                <a:schemeClr val="bg1"/>
              </a:solidFill>
              <a:latin typeface="Lora" pitchFamily="2" charset="0"/>
              <a:cs typeface="Calibri Light" panose="020F0302020204030204" pitchFamily="34" charset="0"/>
            </a:endParaRP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xmlns="" id="{F2944522-8C57-7BCB-1CDD-AD4699443736}"/>
              </a:ext>
            </a:extLst>
          </p:cNvPr>
          <p:cNvSpPr/>
          <p:nvPr/>
        </p:nvSpPr>
        <p:spPr>
          <a:xfrm>
            <a:off x="3862840" y="3087086"/>
            <a:ext cx="1630569" cy="499255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Lora" pitchFamily="2" charset="0"/>
              </a:rPr>
              <a:t>Penambahan</a:t>
            </a:r>
            <a:r>
              <a:rPr lang="en-US" altLang="ko-KR" sz="1200" b="1" dirty="0">
                <a:latin typeface="Lora" pitchFamily="2" charset="0"/>
              </a:rPr>
              <a:t> Tenaga Ahli</a:t>
            </a:r>
            <a:endParaRPr lang="en-US" altLang="es-MX" sz="1200" dirty="0">
              <a:solidFill>
                <a:schemeClr val="bg1"/>
              </a:solidFill>
              <a:latin typeface="Lora" pitchFamily="2" charset="0"/>
              <a:cs typeface="Calibri Light" panose="020F030202020403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3EB4DBC9-0918-E07D-B7CC-A227ECAF8935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418100" y="3743635"/>
            <a:ext cx="1247375" cy="14278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7D704988-7895-E15E-C4FE-D05CAB32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72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31BE1B-69E2-7E1A-54DB-77D4FDBB9EFA}"/>
              </a:ext>
            </a:extLst>
          </p:cNvPr>
          <p:cNvSpPr txBox="1"/>
          <p:nvPr/>
        </p:nvSpPr>
        <p:spPr>
          <a:xfrm>
            <a:off x="559032" y="920681"/>
            <a:ext cx="8584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>
                <a:solidFill>
                  <a:schemeClr val="tx1"/>
                </a:solidFill>
                <a:latin typeface="Montserrat" pitchFamily="2" charset="0"/>
              </a:rPr>
              <a:t>Bisnis</a:t>
            </a:r>
            <a:r>
              <a:rPr lang="en-ID" sz="1400" b="0" dirty="0">
                <a:solidFill>
                  <a:srgbClr val="0000FF"/>
                </a:solidFill>
                <a:effectLst/>
                <a:latin typeface="Montserrat" pitchFamily="2" charset="0"/>
              </a:rPr>
              <a:t> </a:t>
            </a:r>
            <a:r>
              <a:rPr lang="en-ID" sz="2800" b="1" dirty="0">
                <a:solidFill>
                  <a:schemeClr val="tx1"/>
                </a:solidFill>
                <a:latin typeface="Montserrat" pitchFamily="2" charset="0"/>
              </a:rPr>
              <a:t>Recommendation</a:t>
            </a:r>
            <a:endParaRPr lang="en-US" sz="28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D42C7C4-6188-1137-F4C5-B275951F183F}"/>
              </a:ext>
            </a:extLst>
          </p:cNvPr>
          <p:cNvGrpSpPr/>
          <p:nvPr/>
        </p:nvGrpSpPr>
        <p:grpSpPr>
          <a:xfrm>
            <a:off x="76200" y="3933059"/>
            <a:ext cx="3228975" cy="2278639"/>
            <a:chOff x="465682" y="1418840"/>
            <a:chExt cx="4058286" cy="1586549"/>
          </a:xfrm>
        </p:grpSpPr>
        <p:sp>
          <p:nvSpPr>
            <p:cNvPr id="4" name="Google Shape;2469;p50">
              <a:extLst>
                <a:ext uri="{FF2B5EF4-FFF2-40B4-BE49-F238E27FC236}">
                  <a16:creationId xmlns:a16="http://schemas.microsoft.com/office/drawing/2014/main" xmlns="" id="{D301E6A1-9741-DF70-503E-30E975587E08}"/>
                </a:ext>
              </a:extLst>
            </p:cNvPr>
            <p:cNvSpPr/>
            <p:nvPr/>
          </p:nvSpPr>
          <p:spPr>
            <a:xfrm>
              <a:off x="465682" y="2725673"/>
              <a:ext cx="4058286" cy="279716"/>
            </a:xfrm>
            <a:custGeom>
              <a:avLst/>
              <a:gdLst/>
              <a:ahLst/>
              <a:cxnLst/>
              <a:rect l="l" t="t" r="r" b="b"/>
              <a:pathLst>
                <a:path w="230847" h="15911" extrusionOk="0">
                  <a:moveTo>
                    <a:pt x="115424" y="1"/>
                  </a:moveTo>
                  <a:lnTo>
                    <a:pt x="103673" y="105"/>
                  </a:lnTo>
                  <a:lnTo>
                    <a:pt x="92131" y="209"/>
                  </a:lnTo>
                  <a:lnTo>
                    <a:pt x="81109" y="417"/>
                  </a:lnTo>
                  <a:lnTo>
                    <a:pt x="70502" y="625"/>
                  </a:lnTo>
                  <a:lnTo>
                    <a:pt x="60416" y="937"/>
                  </a:lnTo>
                  <a:lnTo>
                    <a:pt x="50953" y="1352"/>
                  </a:lnTo>
                  <a:lnTo>
                    <a:pt x="42011" y="1872"/>
                  </a:lnTo>
                  <a:lnTo>
                    <a:pt x="33796" y="2392"/>
                  </a:lnTo>
                  <a:lnTo>
                    <a:pt x="26413" y="2912"/>
                  </a:lnTo>
                  <a:lnTo>
                    <a:pt x="19758" y="3536"/>
                  </a:lnTo>
                  <a:lnTo>
                    <a:pt x="13935" y="4160"/>
                  </a:lnTo>
                  <a:lnTo>
                    <a:pt x="9151" y="4888"/>
                  </a:lnTo>
                  <a:lnTo>
                    <a:pt x="5200" y="5616"/>
                  </a:lnTo>
                  <a:lnTo>
                    <a:pt x="3640" y="6032"/>
                  </a:lnTo>
                  <a:lnTo>
                    <a:pt x="2392" y="6344"/>
                  </a:lnTo>
                  <a:lnTo>
                    <a:pt x="1353" y="6760"/>
                  </a:lnTo>
                  <a:lnTo>
                    <a:pt x="625" y="7176"/>
                  </a:lnTo>
                  <a:lnTo>
                    <a:pt x="209" y="7592"/>
                  </a:lnTo>
                  <a:lnTo>
                    <a:pt x="105" y="7799"/>
                  </a:lnTo>
                  <a:lnTo>
                    <a:pt x="1" y="8007"/>
                  </a:lnTo>
                  <a:lnTo>
                    <a:pt x="105" y="8215"/>
                  </a:lnTo>
                  <a:lnTo>
                    <a:pt x="209" y="8423"/>
                  </a:lnTo>
                  <a:lnTo>
                    <a:pt x="625" y="8839"/>
                  </a:lnTo>
                  <a:lnTo>
                    <a:pt x="1353" y="9151"/>
                  </a:lnTo>
                  <a:lnTo>
                    <a:pt x="2392" y="9567"/>
                  </a:lnTo>
                  <a:lnTo>
                    <a:pt x="3640" y="9983"/>
                  </a:lnTo>
                  <a:lnTo>
                    <a:pt x="5200" y="10399"/>
                  </a:lnTo>
                  <a:lnTo>
                    <a:pt x="9151" y="11127"/>
                  </a:lnTo>
                  <a:lnTo>
                    <a:pt x="13935" y="11751"/>
                  </a:lnTo>
                  <a:lnTo>
                    <a:pt x="19758" y="12479"/>
                  </a:lnTo>
                  <a:lnTo>
                    <a:pt x="26413" y="12999"/>
                  </a:lnTo>
                  <a:lnTo>
                    <a:pt x="33796" y="13623"/>
                  </a:lnTo>
                  <a:lnTo>
                    <a:pt x="42011" y="14143"/>
                  </a:lnTo>
                  <a:lnTo>
                    <a:pt x="50953" y="14558"/>
                  </a:lnTo>
                  <a:lnTo>
                    <a:pt x="60416" y="14974"/>
                  </a:lnTo>
                  <a:lnTo>
                    <a:pt x="70502" y="15286"/>
                  </a:lnTo>
                  <a:lnTo>
                    <a:pt x="81109" y="15598"/>
                  </a:lnTo>
                  <a:lnTo>
                    <a:pt x="92131" y="15806"/>
                  </a:lnTo>
                  <a:lnTo>
                    <a:pt x="103673" y="15910"/>
                  </a:lnTo>
                  <a:lnTo>
                    <a:pt x="127174" y="15910"/>
                  </a:lnTo>
                  <a:lnTo>
                    <a:pt x="138716" y="15806"/>
                  </a:lnTo>
                  <a:lnTo>
                    <a:pt x="149739" y="15598"/>
                  </a:lnTo>
                  <a:lnTo>
                    <a:pt x="160345" y="15286"/>
                  </a:lnTo>
                  <a:lnTo>
                    <a:pt x="170432" y="14974"/>
                  </a:lnTo>
                  <a:lnTo>
                    <a:pt x="179894" y="14558"/>
                  </a:lnTo>
                  <a:lnTo>
                    <a:pt x="188837" y="14143"/>
                  </a:lnTo>
                  <a:lnTo>
                    <a:pt x="197052" y="13623"/>
                  </a:lnTo>
                  <a:lnTo>
                    <a:pt x="204435" y="12999"/>
                  </a:lnTo>
                  <a:lnTo>
                    <a:pt x="211090" y="12479"/>
                  </a:lnTo>
                  <a:lnTo>
                    <a:pt x="216913" y="11751"/>
                  </a:lnTo>
                  <a:lnTo>
                    <a:pt x="221696" y="11127"/>
                  </a:lnTo>
                  <a:lnTo>
                    <a:pt x="225648" y="10399"/>
                  </a:lnTo>
                  <a:lnTo>
                    <a:pt x="227207" y="9983"/>
                  </a:lnTo>
                  <a:lnTo>
                    <a:pt x="228455" y="9567"/>
                  </a:lnTo>
                  <a:lnTo>
                    <a:pt x="229495" y="9151"/>
                  </a:lnTo>
                  <a:lnTo>
                    <a:pt x="230223" y="8839"/>
                  </a:lnTo>
                  <a:lnTo>
                    <a:pt x="230639" y="8423"/>
                  </a:lnTo>
                  <a:lnTo>
                    <a:pt x="230743" y="8215"/>
                  </a:lnTo>
                  <a:lnTo>
                    <a:pt x="230847" y="8007"/>
                  </a:lnTo>
                  <a:lnTo>
                    <a:pt x="230743" y="7799"/>
                  </a:lnTo>
                  <a:lnTo>
                    <a:pt x="230639" y="7592"/>
                  </a:lnTo>
                  <a:lnTo>
                    <a:pt x="230223" y="7176"/>
                  </a:lnTo>
                  <a:lnTo>
                    <a:pt x="229495" y="6760"/>
                  </a:lnTo>
                  <a:lnTo>
                    <a:pt x="228455" y="6344"/>
                  </a:lnTo>
                  <a:lnTo>
                    <a:pt x="227207" y="6032"/>
                  </a:lnTo>
                  <a:lnTo>
                    <a:pt x="225648" y="5616"/>
                  </a:lnTo>
                  <a:lnTo>
                    <a:pt x="221696" y="4888"/>
                  </a:lnTo>
                  <a:lnTo>
                    <a:pt x="216913" y="4160"/>
                  </a:lnTo>
                  <a:lnTo>
                    <a:pt x="211090" y="3536"/>
                  </a:lnTo>
                  <a:lnTo>
                    <a:pt x="204435" y="2912"/>
                  </a:lnTo>
                  <a:lnTo>
                    <a:pt x="197052" y="2392"/>
                  </a:lnTo>
                  <a:lnTo>
                    <a:pt x="188837" y="1872"/>
                  </a:lnTo>
                  <a:lnTo>
                    <a:pt x="179894" y="1352"/>
                  </a:lnTo>
                  <a:lnTo>
                    <a:pt x="170432" y="937"/>
                  </a:lnTo>
                  <a:lnTo>
                    <a:pt x="160345" y="625"/>
                  </a:lnTo>
                  <a:lnTo>
                    <a:pt x="149739" y="417"/>
                  </a:lnTo>
                  <a:lnTo>
                    <a:pt x="138716" y="209"/>
                  </a:lnTo>
                  <a:lnTo>
                    <a:pt x="127174" y="105"/>
                  </a:lnTo>
                  <a:lnTo>
                    <a:pt x="11542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" name="Google Shape;2470;p50">
              <a:extLst>
                <a:ext uri="{FF2B5EF4-FFF2-40B4-BE49-F238E27FC236}">
                  <a16:creationId xmlns:a16="http://schemas.microsoft.com/office/drawing/2014/main" xmlns="" id="{C728DA69-4D1C-498A-20B1-9DC576051484}"/>
                </a:ext>
              </a:extLst>
            </p:cNvPr>
            <p:cNvSpPr/>
            <p:nvPr/>
          </p:nvSpPr>
          <p:spPr>
            <a:xfrm>
              <a:off x="3651753" y="1448687"/>
              <a:ext cx="563292" cy="1408111"/>
            </a:xfrm>
            <a:custGeom>
              <a:avLst/>
              <a:gdLst/>
              <a:ahLst/>
              <a:cxnLst/>
              <a:rect l="l" t="t" r="r" b="b"/>
              <a:pathLst>
                <a:path w="6945" h="17361" extrusionOk="0">
                  <a:moveTo>
                    <a:pt x="1" y="1"/>
                  </a:moveTo>
                  <a:lnTo>
                    <a:pt x="1" y="17361"/>
                  </a:lnTo>
                  <a:lnTo>
                    <a:pt x="6945" y="17361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" name="Google Shape;2471;p50">
              <a:extLst>
                <a:ext uri="{FF2B5EF4-FFF2-40B4-BE49-F238E27FC236}">
                  <a16:creationId xmlns:a16="http://schemas.microsoft.com/office/drawing/2014/main" xmlns="" id="{00BEC45B-C021-DA7B-83CC-B1311DEA4861}"/>
                </a:ext>
              </a:extLst>
            </p:cNvPr>
            <p:cNvSpPr/>
            <p:nvPr/>
          </p:nvSpPr>
          <p:spPr>
            <a:xfrm>
              <a:off x="3651753" y="1448687"/>
              <a:ext cx="563292" cy="1408111"/>
            </a:xfrm>
            <a:custGeom>
              <a:avLst/>
              <a:gdLst/>
              <a:ahLst/>
              <a:cxnLst/>
              <a:rect l="l" t="t" r="r" b="b"/>
              <a:pathLst>
                <a:path w="6945" h="17361" fill="none" extrusionOk="0">
                  <a:moveTo>
                    <a:pt x="6945" y="17361"/>
                  </a:moveTo>
                  <a:lnTo>
                    <a:pt x="1" y="17361"/>
                  </a:lnTo>
                  <a:lnTo>
                    <a:pt x="1" y="1"/>
                  </a:lnTo>
                  <a:lnTo>
                    <a:pt x="6945" y="1"/>
                  </a:lnTo>
                  <a:lnTo>
                    <a:pt x="6945" y="17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" name="Google Shape;2472;p50">
              <a:extLst>
                <a:ext uri="{FF2B5EF4-FFF2-40B4-BE49-F238E27FC236}">
                  <a16:creationId xmlns:a16="http://schemas.microsoft.com/office/drawing/2014/main" xmlns="" id="{EA9A5B16-F13C-A97C-6CFF-DCF9E8AB9049}"/>
                </a:ext>
              </a:extLst>
            </p:cNvPr>
            <p:cNvSpPr/>
            <p:nvPr/>
          </p:nvSpPr>
          <p:spPr>
            <a:xfrm>
              <a:off x="3651753" y="2248633"/>
              <a:ext cx="563292" cy="608146"/>
            </a:xfrm>
            <a:custGeom>
              <a:avLst/>
              <a:gdLst/>
              <a:ahLst/>
              <a:cxnLst/>
              <a:rect l="l" t="t" r="r" b="b"/>
              <a:pathLst>
                <a:path w="6945" h="7498" extrusionOk="0">
                  <a:moveTo>
                    <a:pt x="1" y="1"/>
                  </a:moveTo>
                  <a:lnTo>
                    <a:pt x="1" y="7498"/>
                  </a:lnTo>
                  <a:lnTo>
                    <a:pt x="6945" y="7498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8" name="Google Shape;2473;p50">
              <a:extLst>
                <a:ext uri="{FF2B5EF4-FFF2-40B4-BE49-F238E27FC236}">
                  <a16:creationId xmlns:a16="http://schemas.microsoft.com/office/drawing/2014/main" xmlns="" id="{1FB212DF-0033-FE7A-ADFA-DD61E058B8C7}"/>
                </a:ext>
              </a:extLst>
            </p:cNvPr>
            <p:cNvSpPr/>
            <p:nvPr/>
          </p:nvSpPr>
          <p:spPr>
            <a:xfrm>
              <a:off x="3788821" y="2191373"/>
              <a:ext cx="289148" cy="139586"/>
            </a:xfrm>
            <a:custGeom>
              <a:avLst/>
              <a:gdLst/>
              <a:ahLst/>
              <a:cxnLst/>
              <a:rect l="l" t="t" r="r" b="b"/>
              <a:pathLst>
                <a:path w="3565" h="1721" extrusionOk="0">
                  <a:moveTo>
                    <a:pt x="123" y="0"/>
                  </a:moveTo>
                  <a:lnTo>
                    <a:pt x="62" y="61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1506"/>
                  </a:lnTo>
                  <a:lnTo>
                    <a:pt x="1" y="1598"/>
                  </a:lnTo>
                  <a:lnTo>
                    <a:pt x="62" y="1659"/>
                  </a:lnTo>
                  <a:lnTo>
                    <a:pt x="123" y="1690"/>
                  </a:lnTo>
                  <a:lnTo>
                    <a:pt x="216" y="1721"/>
                  </a:lnTo>
                  <a:lnTo>
                    <a:pt x="3350" y="1721"/>
                  </a:lnTo>
                  <a:lnTo>
                    <a:pt x="3442" y="1690"/>
                  </a:lnTo>
                  <a:lnTo>
                    <a:pt x="3503" y="1659"/>
                  </a:lnTo>
                  <a:lnTo>
                    <a:pt x="3534" y="1598"/>
                  </a:lnTo>
                  <a:lnTo>
                    <a:pt x="3565" y="1506"/>
                  </a:lnTo>
                  <a:lnTo>
                    <a:pt x="3565" y="215"/>
                  </a:lnTo>
                  <a:lnTo>
                    <a:pt x="3534" y="123"/>
                  </a:lnTo>
                  <a:lnTo>
                    <a:pt x="3503" y="6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9" name="Google Shape;2474;p50">
              <a:extLst>
                <a:ext uri="{FF2B5EF4-FFF2-40B4-BE49-F238E27FC236}">
                  <a16:creationId xmlns:a16="http://schemas.microsoft.com/office/drawing/2014/main" xmlns="" id="{51689508-BDB3-D14A-608F-E0346A9B4730}"/>
                </a:ext>
              </a:extLst>
            </p:cNvPr>
            <p:cNvSpPr/>
            <p:nvPr/>
          </p:nvSpPr>
          <p:spPr>
            <a:xfrm>
              <a:off x="3651753" y="1448687"/>
              <a:ext cx="563292" cy="52395"/>
            </a:xfrm>
            <a:custGeom>
              <a:avLst/>
              <a:gdLst/>
              <a:ahLst/>
              <a:cxnLst/>
              <a:rect l="l" t="t" r="r" b="b"/>
              <a:pathLst>
                <a:path w="6945" h="646" extrusionOk="0">
                  <a:moveTo>
                    <a:pt x="1" y="1"/>
                  </a:moveTo>
                  <a:lnTo>
                    <a:pt x="1" y="646"/>
                  </a:lnTo>
                  <a:lnTo>
                    <a:pt x="6945" y="64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0" name="Google Shape;2475;p50">
              <a:extLst>
                <a:ext uri="{FF2B5EF4-FFF2-40B4-BE49-F238E27FC236}">
                  <a16:creationId xmlns:a16="http://schemas.microsoft.com/office/drawing/2014/main" xmlns="" id="{4B23762F-555E-47C7-DE1A-547EE16D2720}"/>
                </a:ext>
              </a:extLst>
            </p:cNvPr>
            <p:cNvSpPr/>
            <p:nvPr/>
          </p:nvSpPr>
          <p:spPr>
            <a:xfrm>
              <a:off x="3651753" y="1448687"/>
              <a:ext cx="563292" cy="52395"/>
            </a:xfrm>
            <a:custGeom>
              <a:avLst/>
              <a:gdLst/>
              <a:ahLst/>
              <a:cxnLst/>
              <a:rect l="l" t="t" r="r" b="b"/>
              <a:pathLst>
                <a:path w="6945" h="646" fill="none" extrusionOk="0">
                  <a:moveTo>
                    <a:pt x="6945" y="1"/>
                  </a:moveTo>
                  <a:lnTo>
                    <a:pt x="1" y="1"/>
                  </a:lnTo>
                  <a:lnTo>
                    <a:pt x="1" y="646"/>
                  </a:lnTo>
                  <a:lnTo>
                    <a:pt x="6945" y="646"/>
                  </a:lnTo>
                  <a:lnTo>
                    <a:pt x="69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1" name="Google Shape;2476;p50">
              <a:extLst>
                <a:ext uri="{FF2B5EF4-FFF2-40B4-BE49-F238E27FC236}">
                  <a16:creationId xmlns:a16="http://schemas.microsoft.com/office/drawing/2014/main" xmlns="" id="{D6290A5E-3324-C9B5-4BEF-B3646087FAB0}"/>
                </a:ext>
              </a:extLst>
            </p:cNvPr>
            <p:cNvSpPr/>
            <p:nvPr/>
          </p:nvSpPr>
          <p:spPr>
            <a:xfrm>
              <a:off x="3853626" y="1745290"/>
              <a:ext cx="157105" cy="251759"/>
            </a:xfrm>
            <a:custGeom>
              <a:avLst/>
              <a:gdLst/>
              <a:ahLst/>
              <a:cxnLst/>
              <a:rect l="l" t="t" r="r" b="b"/>
              <a:pathLst>
                <a:path w="1937" h="3104" extrusionOk="0">
                  <a:moveTo>
                    <a:pt x="18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31" y="92"/>
                  </a:lnTo>
                  <a:lnTo>
                    <a:pt x="0" y="154"/>
                  </a:lnTo>
                  <a:lnTo>
                    <a:pt x="0" y="2950"/>
                  </a:lnTo>
                  <a:lnTo>
                    <a:pt x="31" y="3011"/>
                  </a:lnTo>
                  <a:lnTo>
                    <a:pt x="62" y="3042"/>
                  </a:lnTo>
                  <a:lnTo>
                    <a:pt x="123" y="3073"/>
                  </a:lnTo>
                  <a:lnTo>
                    <a:pt x="185" y="3103"/>
                  </a:lnTo>
                  <a:lnTo>
                    <a:pt x="1752" y="3103"/>
                  </a:lnTo>
                  <a:lnTo>
                    <a:pt x="1844" y="3073"/>
                  </a:lnTo>
                  <a:lnTo>
                    <a:pt x="1905" y="3042"/>
                  </a:lnTo>
                  <a:lnTo>
                    <a:pt x="1936" y="3011"/>
                  </a:lnTo>
                  <a:lnTo>
                    <a:pt x="1936" y="2950"/>
                  </a:lnTo>
                  <a:lnTo>
                    <a:pt x="1936" y="154"/>
                  </a:lnTo>
                  <a:lnTo>
                    <a:pt x="1936" y="92"/>
                  </a:lnTo>
                  <a:lnTo>
                    <a:pt x="1905" y="62"/>
                  </a:lnTo>
                  <a:lnTo>
                    <a:pt x="1844" y="31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" name="Google Shape;2477;p50">
              <a:extLst>
                <a:ext uri="{FF2B5EF4-FFF2-40B4-BE49-F238E27FC236}">
                  <a16:creationId xmlns:a16="http://schemas.microsoft.com/office/drawing/2014/main" xmlns="" id="{C66B2780-2267-0BAE-2C6B-F2E653AAF506}"/>
                </a:ext>
              </a:extLst>
            </p:cNvPr>
            <p:cNvSpPr/>
            <p:nvPr/>
          </p:nvSpPr>
          <p:spPr>
            <a:xfrm>
              <a:off x="3853626" y="1745290"/>
              <a:ext cx="157105" cy="251759"/>
            </a:xfrm>
            <a:custGeom>
              <a:avLst/>
              <a:gdLst/>
              <a:ahLst/>
              <a:cxnLst/>
              <a:rect l="l" t="t" r="r" b="b"/>
              <a:pathLst>
                <a:path w="1937" h="3104" fill="none" extrusionOk="0">
                  <a:moveTo>
                    <a:pt x="1936" y="154"/>
                  </a:moveTo>
                  <a:lnTo>
                    <a:pt x="1936" y="2950"/>
                  </a:lnTo>
                  <a:lnTo>
                    <a:pt x="1936" y="2950"/>
                  </a:lnTo>
                  <a:lnTo>
                    <a:pt x="1936" y="3011"/>
                  </a:lnTo>
                  <a:lnTo>
                    <a:pt x="1905" y="3042"/>
                  </a:lnTo>
                  <a:lnTo>
                    <a:pt x="1844" y="3073"/>
                  </a:lnTo>
                  <a:lnTo>
                    <a:pt x="1752" y="3103"/>
                  </a:lnTo>
                  <a:lnTo>
                    <a:pt x="185" y="3103"/>
                  </a:lnTo>
                  <a:lnTo>
                    <a:pt x="185" y="3103"/>
                  </a:lnTo>
                  <a:lnTo>
                    <a:pt x="123" y="3073"/>
                  </a:lnTo>
                  <a:lnTo>
                    <a:pt x="62" y="3042"/>
                  </a:lnTo>
                  <a:lnTo>
                    <a:pt x="31" y="3011"/>
                  </a:lnTo>
                  <a:lnTo>
                    <a:pt x="0" y="295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31" y="92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185" y="0"/>
                  </a:lnTo>
                  <a:lnTo>
                    <a:pt x="1752" y="0"/>
                  </a:lnTo>
                  <a:lnTo>
                    <a:pt x="1752" y="0"/>
                  </a:lnTo>
                  <a:lnTo>
                    <a:pt x="1844" y="31"/>
                  </a:lnTo>
                  <a:lnTo>
                    <a:pt x="1905" y="62"/>
                  </a:lnTo>
                  <a:lnTo>
                    <a:pt x="1936" y="92"/>
                  </a:lnTo>
                  <a:lnTo>
                    <a:pt x="1936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3" name="Google Shape;2478;p50">
              <a:extLst>
                <a:ext uri="{FF2B5EF4-FFF2-40B4-BE49-F238E27FC236}">
                  <a16:creationId xmlns:a16="http://schemas.microsoft.com/office/drawing/2014/main" xmlns="" id="{E718DFCB-09BB-D84D-6C47-74063893A2E3}"/>
                </a:ext>
              </a:extLst>
            </p:cNvPr>
            <p:cNvSpPr/>
            <p:nvPr/>
          </p:nvSpPr>
          <p:spPr>
            <a:xfrm>
              <a:off x="3853626" y="1700439"/>
              <a:ext cx="159538" cy="281687"/>
            </a:xfrm>
            <a:custGeom>
              <a:avLst/>
              <a:gdLst/>
              <a:ahLst/>
              <a:cxnLst/>
              <a:rect l="l" t="t" r="r" b="b"/>
              <a:pathLst>
                <a:path w="1967" h="3473" extrusionOk="0">
                  <a:moveTo>
                    <a:pt x="123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31" y="154"/>
                  </a:lnTo>
                  <a:lnTo>
                    <a:pt x="0" y="3288"/>
                  </a:lnTo>
                  <a:lnTo>
                    <a:pt x="0" y="3349"/>
                  </a:lnTo>
                  <a:lnTo>
                    <a:pt x="62" y="3411"/>
                  </a:lnTo>
                  <a:lnTo>
                    <a:pt x="123" y="3441"/>
                  </a:lnTo>
                  <a:lnTo>
                    <a:pt x="185" y="3441"/>
                  </a:lnTo>
                  <a:lnTo>
                    <a:pt x="1752" y="3472"/>
                  </a:lnTo>
                  <a:lnTo>
                    <a:pt x="1813" y="3441"/>
                  </a:lnTo>
                  <a:lnTo>
                    <a:pt x="1875" y="3411"/>
                  </a:lnTo>
                  <a:lnTo>
                    <a:pt x="1936" y="3349"/>
                  </a:lnTo>
                  <a:lnTo>
                    <a:pt x="1936" y="3288"/>
                  </a:lnTo>
                  <a:lnTo>
                    <a:pt x="1967" y="154"/>
                  </a:lnTo>
                  <a:lnTo>
                    <a:pt x="1936" y="92"/>
                  </a:lnTo>
                  <a:lnTo>
                    <a:pt x="1905" y="31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4" name="Google Shape;2479;p50">
              <a:extLst>
                <a:ext uri="{FF2B5EF4-FFF2-40B4-BE49-F238E27FC236}">
                  <a16:creationId xmlns:a16="http://schemas.microsoft.com/office/drawing/2014/main" xmlns="" id="{1E36693A-FCB6-0B6D-A083-ACB77D6100D2}"/>
                </a:ext>
              </a:extLst>
            </p:cNvPr>
            <p:cNvSpPr/>
            <p:nvPr/>
          </p:nvSpPr>
          <p:spPr>
            <a:xfrm>
              <a:off x="3853626" y="1700439"/>
              <a:ext cx="159538" cy="281687"/>
            </a:xfrm>
            <a:custGeom>
              <a:avLst/>
              <a:gdLst/>
              <a:ahLst/>
              <a:cxnLst/>
              <a:rect l="l" t="t" r="r" b="b"/>
              <a:pathLst>
                <a:path w="1967" h="3473" fill="none" extrusionOk="0">
                  <a:moveTo>
                    <a:pt x="1967" y="154"/>
                  </a:moveTo>
                  <a:lnTo>
                    <a:pt x="1936" y="3288"/>
                  </a:lnTo>
                  <a:lnTo>
                    <a:pt x="1936" y="3288"/>
                  </a:lnTo>
                  <a:lnTo>
                    <a:pt x="1936" y="3349"/>
                  </a:lnTo>
                  <a:lnTo>
                    <a:pt x="1875" y="3411"/>
                  </a:lnTo>
                  <a:lnTo>
                    <a:pt x="1813" y="3441"/>
                  </a:lnTo>
                  <a:lnTo>
                    <a:pt x="1752" y="3472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23" y="3441"/>
                  </a:lnTo>
                  <a:lnTo>
                    <a:pt x="62" y="3411"/>
                  </a:lnTo>
                  <a:lnTo>
                    <a:pt x="0" y="3349"/>
                  </a:lnTo>
                  <a:lnTo>
                    <a:pt x="0" y="3288"/>
                  </a:lnTo>
                  <a:lnTo>
                    <a:pt x="31" y="154"/>
                  </a:lnTo>
                  <a:lnTo>
                    <a:pt x="31" y="154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23" y="0"/>
                  </a:lnTo>
                  <a:lnTo>
                    <a:pt x="215" y="0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844" y="0"/>
                  </a:lnTo>
                  <a:lnTo>
                    <a:pt x="1905" y="31"/>
                  </a:lnTo>
                  <a:lnTo>
                    <a:pt x="1936" y="92"/>
                  </a:lnTo>
                  <a:lnTo>
                    <a:pt x="1967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5" name="Google Shape;2480;p50">
              <a:extLst>
                <a:ext uri="{FF2B5EF4-FFF2-40B4-BE49-F238E27FC236}">
                  <a16:creationId xmlns:a16="http://schemas.microsoft.com/office/drawing/2014/main" xmlns="" id="{6238A526-73BC-AFD0-496D-01303429447D}"/>
                </a:ext>
              </a:extLst>
            </p:cNvPr>
            <p:cNvSpPr/>
            <p:nvPr/>
          </p:nvSpPr>
          <p:spPr>
            <a:xfrm>
              <a:off x="3853626" y="1705387"/>
              <a:ext cx="2595" cy="49962"/>
            </a:xfrm>
            <a:custGeom>
              <a:avLst/>
              <a:gdLst/>
              <a:ahLst/>
              <a:cxnLst/>
              <a:rect l="l" t="t" r="r" b="b"/>
              <a:pathLst>
                <a:path w="32" h="616" extrusionOk="0">
                  <a:moveTo>
                    <a:pt x="31" y="1"/>
                  </a:moveTo>
                  <a:lnTo>
                    <a:pt x="0" y="93"/>
                  </a:lnTo>
                  <a:lnTo>
                    <a:pt x="0" y="615"/>
                  </a:lnTo>
                  <a:lnTo>
                    <a:pt x="31" y="9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2CA12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6" name="Google Shape;2481;p50">
              <a:extLst>
                <a:ext uri="{FF2B5EF4-FFF2-40B4-BE49-F238E27FC236}">
                  <a16:creationId xmlns:a16="http://schemas.microsoft.com/office/drawing/2014/main" xmlns="" id="{C3E4A2D9-0A54-8736-52BA-1FABC1692453}"/>
                </a:ext>
              </a:extLst>
            </p:cNvPr>
            <p:cNvSpPr/>
            <p:nvPr/>
          </p:nvSpPr>
          <p:spPr>
            <a:xfrm>
              <a:off x="3853626" y="1700439"/>
              <a:ext cx="7543" cy="57343"/>
            </a:xfrm>
            <a:custGeom>
              <a:avLst/>
              <a:gdLst/>
              <a:ahLst/>
              <a:cxnLst/>
              <a:rect l="l" t="t" r="r" b="b"/>
              <a:pathLst>
                <a:path w="93" h="707" fill="none" extrusionOk="0">
                  <a:moveTo>
                    <a:pt x="93" y="0"/>
                  </a:moveTo>
                  <a:lnTo>
                    <a:pt x="93" y="0"/>
                  </a:lnTo>
                  <a:lnTo>
                    <a:pt x="31" y="62"/>
                  </a:lnTo>
                  <a:lnTo>
                    <a:pt x="0" y="154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676"/>
                  </a:lnTo>
                  <a:lnTo>
                    <a:pt x="31" y="154"/>
                  </a:lnTo>
                  <a:lnTo>
                    <a:pt x="31" y="154"/>
                  </a:lnTo>
                  <a:lnTo>
                    <a:pt x="31" y="62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7" name="Google Shape;2482;p50">
              <a:extLst>
                <a:ext uri="{FF2B5EF4-FFF2-40B4-BE49-F238E27FC236}">
                  <a16:creationId xmlns:a16="http://schemas.microsoft.com/office/drawing/2014/main" xmlns="" id="{3039C1AE-90A6-3643-DE17-FB346D7698E7}"/>
                </a:ext>
              </a:extLst>
            </p:cNvPr>
            <p:cNvSpPr/>
            <p:nvPr/>
          </p:nvSpPr>
          <p:spPr>
            <a:xfrm>
              <a:off x="3933351" y="1700439"/>
              <a:ext cx="72348" cy="81"/>
            </a:xfrm>
            <a:custGeom>
              <a:avLst/>
              <a:gdLst/>
              <a:ahLst/>
              <a:cxnLst/>
              <a:rect l="l" t="t" r="r" b="b"/>
              <a:pathLst>
                <a:path w="892" h="1" fill="none" extrusionOk="0">
                  <a:moveTo>
                    <a:pt x="769" y="0"/>
                  </a:moveTo>
                  <a:lnTo>
                    <a:pt x="1" y="0"/>
                  </a:lnTo>
                  <a:lnTo>
                    <a:pt x="799" y="0"/>
                  </a:lnTo>
                  <a:lnTo>
                    <a:pt x="799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7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8" name="Google Shape;2483;p50">
              <a:extLst>
                <a:ext uri="{FF2B5EF4-FFF2-40B4-BE49-F238E27FC236}">
                  <a16:creationId xmlns:a16="http://schemas.microsoft.com/office/drawing/2014/main" xmlns="" id="{96B20F4B-9CFE-3DC8-2B3F-7EB8EF185456}"/>
                </a:ext>
              </a:extLst>
            </p:cNvPr>
            <p:cNvSpPr/>
            <p:nvPr/>
          </p:nvSpPr>
          <p:spPr>
            <a:xfrm>
              <a:off x="3853626" y="1755267"/>
              <a:ext cx="81" cy="17519"/>
            </a:xfrm>
            <a:custGeom>
              <a:avLst/>
              <a:gdLst/>
              <a:ahLst/>
              <a:cxnLst/>
              <a:rect l="l" t="t" r="r" b="b"/>
              <a:pathLst>
                <a:path w="1" h="216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91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9" name="Google Shape;2484;p50">
              <a:extLst>
                <a:ext uri="{FF2B5EF4-FFF2-40B4-BE49-F238E27FC236}">
                  <a16:creationId xmlns:a16="http://schemas.microsoft.com/office/drawing/2014/main" xmlns="" id="{71E6B2CB-7F9B-5155-3142-34B6DF9EEAC6}"/>
                </a:ext>
              </a:extLst>
            </p:cNvPr>
            <p:cNvSpPr/>
            <p:nvPr/>
          </p:nvSpPr>
          <p:spPr>
            <a:xfrm>
              <a:off x="3853626" y="1755267"/>
              <a:ext cx="81" cy="17519"/>
            </a:xfrm>
            <a:custGeom>
              <a:avLst/>
              <a:gdLst/>
              <a:ahLst/>
              <a:cxnLst/>
              <a:rect l="l" t="t" r="r" b="b"/>
              <a:pathLst>
                <a:path w="1" h="2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" name="Google Shape;2485;p50">
              <a:extLst>
                <a:ext uri="{FF2B5EF4-FFF2-40B4-BE49-F238E27FC236}">
                  <a16:creationId xmlns:a16="http://schemas.microsoft.com/office/drawing/2014/main" xmlns="" id="{2819C4F6-0FFC-1C21-A72B-7B28928287B5}"/>
                </a:ext>
              </a:extLst>
            </p:cNvPr>
            <p:cNvSpPr/>
            <p:nvPr/>
          </p:nvSpPr>
          <p:spPr>
            <a:xfrm>
              <a:off x="3853626" y="1700439"/>
              <a:ext cx="157105" cy="72348"/>
            </a:xfrm>
            <a:custGeom>
              <a:avLst/>
              <a:gdLst/>
              <a:ahLst/>
              <a:cxnLst/>
              <a:rect l="l" t="t" r="r" b="b"/>
              <a:pathLst>
                <a:path w="1937" h="892" extrusionOk="0">
                  <a:moveTo>
                    <a:pt x="93" y="0"/>
                  </a:moveTo>
                  <a:lnTo>
                    <a:pt x="31" y="62"/>
                  </a:lnTo>
                  <a:lnTo>
                    <a:pt x="31" y="154"/>
                  </a:lnTo>
                  <a:lnTo>
                    <a:pt x="0" y="676"/>
                  </a:lnTo>
                  <a:lnTo>
                    <a:pt x="0" y="891"/>
                  </a:lnTo>
                  <a:lnTo>
                    <a:pt x="1936" y="891"/>
                  </a:lnTo>
                  <a:lnTo>
                    <a:pt x="1936" y="154"/>
                  </a:lnTo>
                  <a:lnTo>
                    <a:pt x="1936" y="62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27980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1" name="Google Shape;2486;p50">
              <a:extLst>
                <a:ext uri="{FF2B5EF4-FFF2-40B4-BE49-F238E27FC236}">
                  <a16:creationId xmlns:a16="http://schemas.microsoft.com/office/drawing/2014/main" xmlns="" id="{37F6B33B-AE45-23E2-128A-B139E40F8166}"/>
                </a:ext>
              </a:extLst>
            </p:cNvPr>
            <p:cNvSpPr/>
            <p:nvPr/>
          </p:nvSpPr>
          <p:spPr>
            <a:xfrm>
              <a:off x="3853626" y="1700439"/>
              <a:ext cx="157105" cy="72348"/>
            </a:xfrm>
            <a:custGeom>
              <a:avLst/>
              <a:gdLst/>
              <a:ahLst/>
              <a:cxnLst/>
              <a:rect l="l" t="t" r="r" b="b"/>
              <a:pathLst>
                <a:path w="1937" h="892" fill="none" extrusionOk="0">
                  <a:moveTo>
                    <a:pt x="984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31" y="62"/>
                  </a:lnTo>
                  <a:lnTo>
                    <a:pt x="31" y="154"/>
                  </a:lnTo>
                  <a:lnTo>
                    <a:pt x="0" y="676"/>
                  </a:lnTo>
                  <a:lnTo>
                    <a:pt x="0" y="891"/>
                  </a:lnTo>
                  <a:lnTo>
                    <a:pt x="1936" y="891"/>
                  </a:lnTo>
                  <a:lnTo>
                    <a:pt x="1936" y="154"/>
                  </a:lnTo>
                  <a:lnTo>
                    <a:pt x="1936" y="154"/>
                  </a:lnTo>
                  <a:lnTo>
                    <a:pt x="1936" y="62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782" y="0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" name="Google Shape;2487;p50">
              <a:extLst>
                <a:ext uri="{FF2B5EF4-FFF2-40B4-BE49-F238E27FC236}">
                  <a16:creationId xmlns:a16="http://schemas.microsoft.com/office/drawing/2014/main" xmlns="" id="{05AE917E-4471-7A76-1955-36E6CCF43551}"/>
                </a:ext>
              </a:extLst>
            </p:cNvPr>
            <p:cNvSpPr/>
            <p:nvPr/>
          </p:nvSpPr>
          <p:spPr>
            <a:xfrm>
              <a:off x="3848596" y="1697924"/>
              <a:ext cx="169597" cy="69835"/>
            </a:xfrm>
            <a:custGeom>
              <a:avLst/>
              <a:gdLst/>
              <a:ahLst/>
              <a:cxnLst/>
              <a:rect l="l" t="t" r="r" b="b"/>
              <a:pathLst>
                <a:path w="2091" h="861" extrusionOk="0">
                  <a:moveTo>
                    <a:pt x="124" y="0"/>
                  </a:moveTo>
                  <a:lnTo>
                    <a:pt x="62" y="31"/>
                  </a:lnTo>
                  <a:lnTo>
                    <a:pt x="1" y="93"/>
                  </a:lnTo>
                  <a:lnTo>
                    <a:pt x="1" y="154"/>
                  </a:lnTo>
                  <a:lnTo>
                    <a:pt x="1" y="861"/>
                  </a:lnTo>
                  <a:lnTo>
                    <a:pt x="2090" y="861"/>
                  </a:lnTo>
                  <a:lnTo>
                    <a:pt x="2090" y="154"/>
                  </a:lnTo>
                  <a:lnTo>
                    <a:pt x="2090" y="93"/>
                  </a:lnTo>
                  <a:lnTo>
                    <a:pt x="2029" y="31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3" name="Google Shape;2488;p50">
              <a:extLst>
                <a:ext uri="{FF2B5EF4-FFF2-40B4-BE49-F238E27FC236}">
                  <a16:creationId xmlns:a16="http://schemas.microsoft.com/office/drawing/2014/main" xmlns="" id="{17C3E5E0-016C-26E1-D313-19F8DFDE7FBB}"/>
                </a:ext>
              </a:extLst>
            </p:cNvPr>
            <p:cNvSpPr/>
            <p:nvPr/>
          </p:nvSpPr>
          <p:spPr>
            <a:xfrm>
              <a:off x="3858573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93" y="0"/>
                  </a:moveTo>
                  <a:lnTo>
                    <a:pt x="32" y="31"/>
                  </a:lnTo>
                  <a:lnTo>
                    <a:pt x="1" y="92"/>
                  </a:lnTo>
                  <a:lnTo>
                    <a:pt x="1" y="523"/>
                  </a:lnTo>
                  <a:lnTo>
                    <a:pt x="32" y="615"/>
                  </a:lnTo>
                  <a:lnTo>
                    <a:pt x="93" y="645"/>
                  </a:lnTo>
                  <a:lnTo>
                    <a:pt x="185" y="615"/>
                  </a:lnTo>
                  <a:lnTo>
                    <a:pt x="216" y="523"/>
                  </a:lnTo>
                  <a:lnTo>
                    <a:pt x="216" y="92"/>
                  </a:lnTo>
                  <a:lnTo>
                    <a:pt x="185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4" name="Google Shape;2489;p50">
              <a:extLst>
                <a:ext uri="{FF2B5EF4-FFF2-40B4-BE49-F238E27FC236}">
                  <a16:creationId xmlns:a16="http://schemas.microsoft.com/office/drawing/2014/main" xmlns="" id="{1E8085F0-C5E1-4286-0525-55880F69BDF7}"/>
                </a:ext>
              </a:extLst>
            </p:cNvPr>
            <p:cNvSpPr/>
            <p:nvPr/>
          </p:nvSpPr>
          <p:spPr>
            <a:xfrm>
              <a:off x="3883553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123" y="0"/>
                  </a:moveTo>
                  <a:lnTo>
                    <a:pt x="31" y="31"/>
                  </a:lnTo>
                  <a:lnTo>
                    <a:pt x="0" y="92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123" y="645"/>
                  </a:lnTo>
                  <a:lnTo>
                    <a:pt x="184" y="615"/>
                  </a:lnTo>
                  <a:lnTo>
                    <a:pt x="215" y="523"/>
                  </a:lnTo>
                  <a:lnTo>
                    <a:pt x="215" y="92"/>
                  </a:lnTo>
                  <a:lnTo>
                    <a:pt x="184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5" name="Google Shape;2490;p50">
              <a:extLst>
                <a:ext uri="{FF2B5EF4-FFF2-40B4-BE49-F238E27FC236}">
                  <a16:creationId xmlns:a16="http://schemas.microsoft.com/office/drawing/2014/main" xmlns="" id="{3ADBAE92-2FF6-644E-0C9F-DF299F46A38D}"/>
                </a:ext>
              </a:extLst>
            </p:cNvPr>
            <p:cNvSpPr/>
            <p:nvPr/>
          </p:nvSpPr>
          <p:spPr>
            <a:xfrm>
              <a:off x="3910967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123" y="0"/>
                  </a:moveTo>
                  <a:lnTo>
                    <a:pt x="31" y="31"/>
                  </a:lnTo>
                  <a:lnTo>
                    <a:pt x="0" y="92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123" y="645"/>
                  </a:lnTo>
                  <a:lnTo>
                    <a:pt x="184" y="615"/>
                  </a:lnTo>
                  <a:lnTo>
                    <a:pt x="215" y="523"/>
                  </a:lnTo>
                  <a:lnTo>
                    <a:pt x="215" y="92"/>
                  </a:lnTo>
                  <a:lnTo>
                    <a:pt x="184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6" name="Google Shape;2491;p50">
              <a:extLst>
                <a:ext uri="{FF2B5EF4-FFF2-40B4-BE49-F238E27FC236}">
                  <a16:creationId xmlns:a16="http://schemas.microsoft.com/office/drawing/2014/main" xmlns="" id="{532E1B2A-B004-C63D-FEFA-C3F5815BFC3D}"/>
                </a:ext>
              </a:extLst>
            </p:cNvPr>
            <p:cNvSpPr/>
            <p:nvPr/>
          </p:nvSpPr>
          <p:spPr>
            <a:xfrm>
              <a:off x="3938380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92" y="0"/>
                  </a:moveTo>
                  <a:lnTo>
                    <a:pt x="31" y="31"/>
                  </a:lnTo>
                  <a:lnTo>
                    <a:pt x="0" y="92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92" y="645"/>
                  </a:lnTo>
                  <a:lnTo>
                    <a:pt x="184" y="615"/>
                  </a:lnTo>
                  <a:lnTo>
                    <a:pt x="215" y="523"/>
                  </a:lnTo>
                  <a:lnTo>
                    <a:pt x="215" y="92"/>
                  </a:lnTo>
                  <a:lnTo>
                    <a:pt x="184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7" name="Google Shape;2492;p50">
              <a:extLst>
                <a:ext uri="{FF2B5EF4-FFF2-40B4-BE49-F238E27FC236}">
                  <a16:creationId xmlns:a16="http://schemas.microsoft.com/office/drawing/2014/main" xmlns="" id="{BA985C6E-CBAB-4BF6-911E-8BD126AE797B}"/>
                </a:ext>
              </a:extLst>
            </p:cNvPr>
            <p:cNvSpPr/>
            <p:nvPr/>
          </p:nvSpPr>
          <p:spPr>
            <a:xfrm>
              <a:off x="3963279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123" y="0"/>
                  </a:moveTo>
                  <a:lnTo>
                    <a:pt x="31" y="31"/>
                  </a:lnTo>
                  <a:lnTo>
                    <a:pt x="0" y="92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123" y="645"/>
                  </a:lnTo>
                  <a:lnTo>
                    <a:pt x="185" y="615"/>
                  </a:lnTo>
                  <a:lnTo>
                    <a:pt x="215" y="523"/>
                  </a:lnTo>
                  <a:lnTo>
                    <a:pt x="215" y="92"/>
                  </a:lnTo>
                  <a:lnTo>
                    <a:pt x="185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8" name="Google Shape;2493;p50">
              <a:extLst>
                <a:ext uri="{FF2B5EF4-FFF2-40B4-BE49-F238E27FC236}">
                  <a16:creationId xmlns:a16="http://schemas.microsoft.com/office/drawing/2014/main" xmlns="" id="{478A306F-8D13-E212-5F35-E549B89B0316}"/>
                </a:ext>
              </a:extLst>
            </p:cNvPr>
            <p:cNvSpPr/>
            <p:nvPr/>
          </p:nvSpPr>
          <p:spPr>
            <a:xfrm>
              <a:off x="3990694" y="1707901"/>
              <a:ext cx="17519" cy="52395"/>
            </a:xfrm>
            <a:custGeom>
              <a:avLst/>
              <a:gdLst/>
              <a:ahLst/>
              <a:cxnLst/>
              <a:rect l="l" t="t" r="r" b="b"/>
              <a:pathLst>
                <a:path w="216" h="646" extrusionOk="0">
                  <a:moveTo>
                    <a:pt x="92" y="0"/>
                  </a:moveTo>
                  <a:lnTo>
                    <a:pt x="31" y="31"/>
                  </a:lnTo>
                  <a:lnTo>
                    <a:pt x="0" y="92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92" y="645"/>
                  </a:lnTo>
                  <a:lnTo>
                    <a:pt x="185" y="615"/>
                  </a:lnTo>
                  <a:lnTo>
                    <a:pt x="215" y="523"/>
                  </a:lnTo>
                  <a:lnTo>
                    <a:pt x="215" y="92"/>
                  </a:lnTo>
                  <a:lnTo>
                    <a:pt x="185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9" name="Google Shape;2494;p50">
              <a:extLst>
                <a:ext uri="{FF2B5EF4-FFF2-40B4-BE49-F238E27FC236}">
                  <a16:creationId xmlns:a16="http://schemas.microsoft.com/office/drawing/2014/main" xmlns="" id="{0BF322DD-F098-2E73-C28F-0FED7AF802FD}"/>
                </a:ext>
              </a:extLst>
            </p:cNvPr>
            <p:cNvSpPr/>
            <p:nvPr/>
          </p:nvSpPr>
          <p:spPr>
            <a:xfrm>
              <a:off x="3898476" y="1849917"/>
              <a:ext cx="69833" cy="69835"/>
            </a:xfrm>
            <a:custGeom>
              <a:avLst/>
              <a:gdLst/>
              <a:ahLst/>
              <a:cxnLst/>
              <a:rect l="l" t="t" r="r" b="b"/>
              <a:pathLst>
                <a:path w="861" h="861" extrusionOk="0">
                  <a:moveTo>
                    <a:pt x="431" y="1"/>
                  </a:moveTo>
                  <a:lnTo>
                    <a:pt x="246" y="31"/>
                  </a:lnTo>
                  <a:lnTo>
                    <a:pt x="123" y="124"/>
                  </a:lnTo>
                  <a:lnTo>
                    <a:pt x="31" y="277"/>
                  </a:lnTo>
                  <a:lnTo>
                    <a:pt x="0" y="431"/>
                  </a:lnTo>
                  <a:lnTo>
                    <a:pt x="31" y="615"/>
                  </a:lnTo>
                  <a:lnTo>
                    <a:pt x="123" y="738"/>
                  </a:lnTo>
                  <a:lnTo>
                    <a:pt x="246" y="830"/>
                  </a:lnTo>
                  <a:lnTo>
                    <a:pt x="431" y="861"/>
                  </a:lnTo>
                  <a:lnTo>
                    <a:pt x="584" y="830"/>
                  </a:lnTo>
                  <a:lnTo>
                    <a:pt x="738" y="738"/>
                  </a:lnTo>
                  <a:lnTo>
                    <a:pt x="830" y="615"/>
                  </a:lnTo>
                  <a:lnTo>
                    <a:pt x="861" y="431"/>
                  </a:lnTo>
                  <a:lnTo>
                    <a:pt x="830" y="277"/>
                  </a:lnTo>
                  <a:lnTo>
                    <a:pt x="738" y="124"/>
                  </a:lnTo>
                  <a:lnTo>
                    <a:pt x="584" y="31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0" name="Google Shape;2495;p50">
              <a:extLst>
                <a:ext uri="{FF2B5EF4-FFF2-40B4-BE49-F238E27FC236}">
                  <a16:creationId xmlns:a16="http://schemas.microsoft.com/office/drawing/2014/main" xmlns="" id="{0B80B444-2C56-CB60-ABBD-02AD95211B41}"/>
                </a:ext>
              </a:extLst>
            </p:cNvPr>
            <p:cNvSpPr/>
            <p:nvPr/>
          </p:nvSpPr>
          <p:spPr>
            <a:xfrm>
              <a:off x="3910967" y="1862407"/>
              <a:ext cx="44934" cy="47448"/>
            </a:xfrm>
            <a:custGeom>
              <a:avLst/>
              <a:gdLst/>
              <a:ahLst/>
              <a:cxnLst/>
              <a:rect l="l" t="t" r="r" b="b"/>
              <a:pathLst>
                <a:path w="554" h="585" extrusionOk="0">
                  <a:moveTo>
                    <a:pt x="277" y="0"/>
                  </a:moveTo>
                  <a:lnTo>
                    <a:pt x="154" y="31"/>
                  </a:lnTo>
                  <a:lnTo>
                    <a:pt x="62" y="92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400"/>
                  </a:lnTo>
                  <a:lnTo>
                    <a:pt x="62" y="492"/>
                  </a:lnTo>
                  <a:lnTo>
                    <a:pt x="154" y="553"/>
                  </a:lnTo>
                  <a:lnTo>
                    <a:pt x="277" y="584"/>
                  </a:lnTo>
                  <a:lnTo>
                    <a:pt x="369" y="553"/>
                  </a:lnTo>
                  <a:lnTo>
                    <a:pt x="461" y="492"/>
                  </a:lnTo>
                  <a:lnTo>
                    <a:pt x="522" y="400"/>
                  </a:lnTo>
                  <a:lnTo>
                    <a:pt x="553" y="277"/>
                  </a:lnTo>
                  <a:lnTo>
                    <a:pt x="522" y="185"/>
                  </a:lnTo>
                  <a:lnTo>
                    <a:pt x="461" y="92"/>
                  </a:lnTo>
                  <a:lnTo>
                    <a:pt x="369" y="3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1" name="Google Shape;2496;p50">
              <a:extLst>
                <a:ext uri="{FF2B5EF4-FFF2-40B4-BE49-F238E27FC236}">
                  <a16:creationId xmlns:a16="http://schemas.microsoft.com/office/drawing/2014/main" xmlns="" id="{069806ED-EC69-E478-CF61-D8F7D001BAED}"/>
                </a:ext>
              </a:extLst>
            </p:cNvPr>
            <p:cNvSpPr/>
            <p:nvPr/>
          </p:nvSpPr>
          <p:spPr>
            <a:xfrm>
              <a:off x="3604387" y="2796909"/>
              <a:ext cx="658024" cy="59858"/>
            </a:xfrm>
            <a:custGeom>
              <a:avLst/>
              <a:gdLst/>
              <a:ahLst/>
              <a:cxnLst/>
              <a:rect l="l" t="t" r="r" b="b"/>
              <a:pathLst>
                <a:path w="8113" h="738" extrusionOk="0">
                  <a:moveTo>
                    <a:pt x="1" y="0"/>
                  </a:moveTo>
                  <a:lnTo>
                    <a:pt x="1" y="738"/>
                  </a:lnTo>
                  <a:lnTo>
                    <a:pt x="8112" y="738"/>
                  </a:lnTo>
                  <a:lnTo>
                    <a:pt x="8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2" name="Google Shape;2497;p50">
              <a:extLst>
                <a:ext uri="{FF2B5EF4-FFF2-40B4-BE49-F238E27FC236}">
                  <a16:creationId xmlns:a16="http://schemas.microsoft.com/office/drawing/2014/main" xmlns="" id="{C2884952-977C-A751-8A85-696E47E4C20D}"/>
                </a:ext>
              </a:extLst>
            </p:cNvPr>
            <p:cNvSpPr/>
            <p:nvPr/>
          </p:nvSpPr>
          <p:spPr>
            <a:xfrm>
              <a:off x="3634315" y="1418840"/>
              <a:ext cx="598168" cy="59858"/>
            </a:xfrm>
            <a:custGeom>
              <a:avLst/>
              <a:gdLst/>
              <a:ahLst/>
              <a:cxnLst/>
              <a:rect l="l" t="t" r="r" b="b"/>
              <a:pathLst>
                <a:path w="7375" h="738" extrusionOk="0">
                  <a:moveTo>
                    <a:pt x="1" y="0"/>
                  </a:moveTo>
                  <a:lnTo>
                    <a:pt x="1" y="737"/>
                  </a:lnTo>
                  <a:lnTo>
                    <a:pt x="7375" y="737"/>
                  </a:lnTo>
                  <a:lnTo>
                    <a:pt x="7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3" name="Google Shape;2498;p50">
              <a:extLst>
                <a:ext uri="{FF2B5EF4-FFF2-40B4-BE49-F238E27FC236}">
                  <a16:creationId xmlns:a16="http://schemas.microsoft.com/office/drawing/2014/main" xmlns="" id="{EA5AC6CB-F5A8-DC9F-E226-28F22D761531}"/>
                </a:ext>
              </a:extLst>
            </p:cNvPr>
            <p:cNvSpPr/>
            <p:nvPr/>
          </p:nvSpPr>
          <p:spPr>
            <a:xfrm>
              <a:off x="3788820" y="2181397"/>
              <a:ext cx="289148" cy="129609"/>
            </a:xfrm>
            <a:custGeom>
              <a:avLst/>
              <a:gdLst/>
              <a:ahLst/>
              <a:cxnLst/>
              <a:rect l="l" t="t" r="r" b="b"/>
              <a:pathLst>
                <a:path w="3565" h="1598" extrusionOk="0">
                  <a:moveTo>
                    <a:pt x="123" y="0"/>
                  </a:move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1383"/>
                  </a:lnTo>
                  <a:lnTo>
                    <a:pt x="1" y="1475"/>
                  </a:lnTo>
                  <a:lnTo>
                    <a:pt x="62" y="1536"/>
                  </a:lnTo>
                  <a:lnTo>
                    <a:pt x="123" y="1598"/>
                  </a:lnTo>
                  <a:lnTo>
                    <a:pt x="3442" y="1598"/>
                  </a:lnTo>
                  <a:lnTo>
                    <a:pt x="3503" y="1536"/>
                  </a:lnTo>
                  <a:lnTo>
                    <a:pt x="3534" y="1475"/>
                  </a:lnTo>
                  <a:lnTo>
                    <a:pt x="3565" y="1383"/>
                  </a:lnTo>
                  <a:lnTo>
                    <a:pt x="3565" y="215"/>
                  </a:lnTo>
                  <a:lnTo>
                    <a:pt x="3534" y="123"/>
                  </a:lnTo>
                  <a:lnTo>
                    <a:pt x="3503" y="62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4" name="Google Shape;2499;p50">
              <a:extLst>
                <a:ext uri="{FF2B5EF4-FFF2-40B4-BE49-F238E27FC236}">
                  <a16:creationId xmlns:a16="http://schemas.microsoft.com/office/drawing/2014/main" xmlns="" id="{CF6CDADF-67D7-9316-6E63-9DF42F6196D5}"/>
                </a:ext>
              </a:extLst>
            </p:cNvPr>
            <p:cNvSpPr/>
            <p:nvPr/>
          </p:nvSpPr>
          <p:spPr>
            <a:xfrm>
              <a:off x="3108509" y="1867356"/>
              <a:ext cx="842381" cy="538394"/>
            </a:xfrm>
            <a:custGeom>
              <a:avLst/>
              <a:gdLst/>
              <a:ahLst/>
              <a:cxnLst/>
              <a:rect l="l" t="t" r="r" b="b"/>
              <a:pathLst>
                <a:path w="10386" h="6638" extrusionOk="0">
                  <a:moveTo>
                    <a:pt x="7190" y="1"/>
                  </a:moveTo>
                  <a:lnTo>
                    <a:pt x="6944" y="31"/>
                  </a:lnTo>
                  <a:lnTo>
                    <a:pt x="6668" y="62"/>
                  </a:lnTo>
                  <a:lnTo>
                    <a:pt x="6422" y="124"/>
                  </a:lnTo>
                  <a:lnTo>
                    <a:pt x="6207" y="246"/>
                  </a:lnTo>
                  <a:lnTo>
                    <a:pt x="5961" y="339"/>
                  </a:lnTo>
                  <a:lnTo>
                    <a:pt x="5746" y="492"/>
                  </a:lnTo>
                  <a:lnTo>
                    <a:pt x="5562" y="646"/>
                  </a:lnTo>
                  <a:lnTo>
                    <a:pt x="5377" y="830"/>
                  </a:lnTo>
                  <a:lnTo>
                    <a:pt x="5224" y="1045"/>
                  </a:lnTo>
                  <a:lnTo>
                    <a:pt x="5070" y="1260"/>
                  </a:lnTo>
                  <a:lnTo>
                    <a:pt x="4947" y="1506"/>
                  </a:lnTo>
                  <a:lnTo>
                    <a:pt x="4824" y="1752"/>
                  </a:lnTo>
                  <a:lnTo>
                    <a:pt x="4732" y="1998"/>
                  </a:lnTo>
                  <a:lnTo>
                    <a:pt x="4671" y="2274"/>
                  </a:lnTo>
                  <a:lnTo>
                    <a:pt x="4640" y="2551"/>
                  </a:lnTo>
                  <a:lnTo>
                    <a:pt x="4609" y="2827"/>
                  </a:lnTo>
                  <a:lnTo>
                    <a:pt x="4609" y="4610"/>
                  </a:lnTo>
                  <a:lnTo>
                    <a:pt x="4609" y="4948"/>
                  </a:lnTo>
                  <a:lnTo>
                    <a:pt x="4517" y="5224"/>
                  </a:lnTo>
                  <a:lnTo>
                    <a:pt x="4363" y="5501"/>
                  </a:lnTo>
                  <a:lnTo>
                    <a:pt x="4210" y="5746"/>
                  </a:lnTo>
                  <a:lnTo>
                    <a:pt x="3995" y="5931"/>
                  </a:lnTo>
                  <a:lnTo>
                    <a:pt x="3749" y="6084"/>
                  </a:lnTo>
                  <a:lnTo>
                    <a:pt x="3472" y="6177"/>
                  </a:lnTo>
                  <a:lnTo>
                    <a:pt x="3196" y="6207"/>
                  </a:lnTo>
                  <a:lnTo>
                    <a:pt x="215" y="6207"/>
                  </a:lnTo>
                  <a:lnTo>
                    <a:pt x="123" y="6238"/>
                  </a:lnTo>
                  <a:lnTo>
                    <a:pt x="62" y="6269"/>
                  </a:lnTo>
                  <a:lnTo>
                    <a:pt x="0" y="6361"/>
                  </a:lnTo>
                  <a:lnTo>
                    <a:pt x="0" y="6422"/>
                  </a:lnTo>
                  <a:lnTo>
                    <a:pt x="0" y="6515"/>
                  </a:lnTo>
                  <a:lnTo>
                    <a:pt x="62" y="6576"/>
                  </a:lnTo>
                  <a:lnTo>
                    <a:pt x="123" y="6637"/>
                  </a:lnTo>
                  <a:lnTo>
                    <a:pt x="3380" y="6637"/>
                  </a:lnTo>
                  <a:lnTo>
                    <a:pt x="3565" y="6607"/>
                  </a:lnTo>
                  <a:lnTo>
                    <a:pt x="3749" y="6545"/>
                  </a:lnTo>
                  <a:lnTo>
                    <a:pt x="3903" y="6484"/>
                  </a:lnTo>
                  <a:lnTo>
                    <a:pt x="4087" y="6392"/>
                  </a:lnTo>
                  <a:lnTo>
                    <a:pt x="4241" y="6299"/>
                  </a:lnTo>
                  <a:lnTo>
                    <a:pt x="4517" y="6054"/>
                  </a:lnTo>
                  <a:lnTo>
                    <a:pt x="4732" y="5746"/>
                  </a:lnTo>
                  <a:lnTo>
                    <a:pt x="4917" y="5408"/>
                  </a:lnTo>
                  <a:lnTo>
                    <a:pt x="4978" y="5224"/>
                  </a:lnTo>
                  <a:lnTo>
                    <a:pt x="5009" y="5009"/>
                  </a:lnTo>
                  <a:lnTo>
                    <a:pt x="5039" y="4825"/>
                  </a:lnTo>
                  <a:lnTo>
                    <a:pt x="5039" y="4610"/>
                  </a:lnTo>
                  <a:lnTo>
                    <a:pt x="5039" y="2827"/>
                  </a:lnTo>
                  <a:lnTo>
                    <a:pt x="5070" y="2582"/>
                  </a:lnTo>
                  <a:lnTo>
                    <a:pt x="5101" y="2367"/>
                  </a:lnTo>
                  <a:lnTo>
                    <a:pt x="5162" y="2121"/>
                  </a:lnTo>
                  <a:lnTo>
                    <a:pt x="5224" y="1906"/>
                  </a:lnTo>
                  <a:lnTo>
                    <a:pt x="5316" y="1691"/>
                  </a:lnTo>
                  <a:lnTo>
                    <a:pt x="5408" y="1506"/>
                  </a:lnTo>
                  <a:lnTo>
                    <a:pt x="5531" y="1322"/>
                  </a:lnTo>
                  <a:lnTo>
                    <a:pt x="5685" y="1138"/>
                  </a:lnTo>
                  <a:lnTo>
                    <a:pt x="5838" y="984"/>
                  </a:lnTo>
                  <a:lnTo>
                    <a:pt x="5992" y="861"/>
                  </a:lnTo>
                  <a:lnTo>
                    <a:pt x="6176" y="738"/>
                  </a:lnTo>
                  <a:lnTo>
                    <a:pt x="6361" y="615"/>
                  </a:lnTo>
                  <a:lnTo>
                    <a:pt x="6576" y="554"/>
                  </a:lnTo>
                  <a:lnTo>
                    <a:pt x="6760" y="492"/>
                  </a:lnTo>
                  <a:lnTo>
                    <a:pt x="6975" y="462"/>
                  </a:lnTo>
                  <a:lnTo>
                    <a:pt x="7190" y="431"/>
                  </a:lnTo>
                  <a:lnTo>
                    <a:pt x="10263" y="431"/>
                  </a:lnTo>
                  <a:lnTo>
                    <a:pt x="10324" y="369"/>
                  </a:lnTo>
                  <a:lnTo>
                    <a:pt x="10355" y="308"/>
                  </a:lnTo>
                  <a:lnTo>
                    <a:pt x="10386" y="216"/>
                  </a:lnTo>
                  <a:lnTo>
                    <a:pt x="10355" y="154"/>
                  </a:lnTo>
                  <a:lnTo>
                    <a:pt x="10324" y="62"/>
                  </a:lnTo>
                  <a:lnTo>
                    <a:pt x="10263" y="31"/>
                  </a:lnTo>
                  <a:lnTo>
                    <a:pt x="10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5" name="Google Shape;2500;p50">
              <a:extLst>
                <a:ext uri="{FF2B5EF4-FFF2-40B4-BE49-F238E27FC236}">
                  <a16:creationId xmlns:a16="http://schemas.microsoft.com/office/drawing/2014/main" xmlns="" id="{D0C5DA17-75C0-9729-95EF-65AF774A0A76}"/>
                </a:ext>
              </a:extLst>
            </p:cNvPr>
            <p:cNvSpPr/>
            <p:nvPr/>
          </p:nvSpPr>
          <p:spPr>
            <a:xfrm>
              <a:off x="651340" y="1523467"/>
              <a:ext cx="2649211" cy="1111582"/>
            </a:xfrm>
            <a:custGeom>
              <a:avLst/>
              <a:gdLst/>
              <a:ahLst/>
              <a:cxnLst/>
              <a:rect l="l" t="t" r="r" b="b"/>
              <a:pathLst>
                <a:path w="32663" h="13705" extrusionOk="0">
                  <a:moveTo>
                    <a:pt x="14903" y="1"/>
                  </a:moveTo>
                  <a:lnTo>
                    <a:pt x="4302" y="707"/>
                  </a:lnTo>
                  <a:lnTo>
                    <a:pt x="4118" y="738"/>
                  </a:lnTo>
                  <a:lnTo>
                    <a:pt x="3964" y="799"/>
                  </a:lnTo>
                  <a:lnTo>
                    <a:pt x="3842" y="892"/>
                  </a:lnTo>
                  <a:lnTo>
                    <a:pt x="3719" y="1045"/>
                  </a:lnTo>
                  <a:lnTo>
                    <a:pt x="892" y="5193"/>
                  </a:lnTo>
                  <a:lnTo>
                    <a:pt x="646" y="5593"/>
                  </a:lnTo>
                  <a:lnTo>
                    <a:pt x="492" y="6054"/>
                  </a:lnTo>
                  <a:lnTo>
                    <a:pt x="400" y="6514"/>
                  </a:lnTo>
                  <a:lnTo>
                    <a:pt x="339" y="7006"/>
                  </a:lnTo>
                  <a:lnTo>
                    <a:pt x="339" y="10816"/>
                  </a:lnTo>
                  <a:lnTo>
                    <a:pt x="339" y="10939"/>
                  </a:lnTo>
                  <a:lnTo>
                    <a:pt x="308" y="11031"/>
                  </a:lnTo>
                  <a:lnTo>
                    <a:pt x="247" y="11123"/>
                  </a:lnTo>
                  <a:lnTo>
                    <a:pt x="154" y="11185"/>
                  </a:lnTo>
                  <a:lnTo>
                    <a:pt x="93" y="11246"/>
                  </a:lnTo>
                  <a:lnTo>
                    <a:pt x="62" y="11308"/>
                  </a:lnTo>
                  <a:lnTo>
                    <a:pt x="32" y="11400"/>
                  </a:lnTo>
                  <a:lnTo>
                    <a:pt x="1" y="11492"/>
                  </a:lnTo>
                  <a:lnTo>
                    <a:pt x="1" y="13243"/>
                  </a:lnTo>
                  <a:lnTo>
                    <a:pt x="1" y="13336"/>
                  </a:lnTo>
                  <a:lnTo>
                    <a:pt x="32" y="13428"/>
                  </a:lnTo>
                  <a:lnTo>
                    <a:pt x="154" y="13581"/>
                  </a:lnTo>
                  <a:lnTo>
                    <a:pt x="277" y="13674"/>
                  </a:lnTo>
                  <a:lnTo>
                    <a:pt x="370" y="13704"/>
                  </a:lnTo>
                  <a:lnTo>
                    <a:pt x="1752" y="13704"/>
                  </a:lnTo>
                  <a:lnTo>
                    <a:pt x="1691" y="13366"/>
                  </a:lnTo>
                  <a:lnTo>
                    <a:pt x="1691" y="13028"/>
                  </a:lnTo>
                  <a:lnTo>
                    <a:pt x="1721" y="12629"/>
                  </a:lnTo>
                  <a:lnTo>
                    <a:pt x="1752" y="12229"/>
                  </a:lnTo>
                  <a:lnTo>
                    <a:pt x="1875" y="11861"/>
                  </a:lnTo>
                  <a:lnTo>
                    <a:pt x="1998" y="11492"/>
                  </a:lnTo>
                  <a:lnTo>
                    <a:pt x="2152" y="11154"/>
                  </a:lnTo>
                  <a:lnTo>
                    <a:pt x="2367" y="10847"/>
                  </a:lnTo>
                  <a:lnTo>
                    <a:pt x="2582" y="10539"/>
                  </a:lnTo>
                  <a:lnTo>
                    <a:pt x="2828" y="10263"/>
                  </a:lnTo>
                  <a:lnTo>
                    <a:pt x="3104" y="10017"/>
                  </a:lnTo>
                  <a:lnTo>
                    <a:pt x="3411" y="9771"/>
                  </a:lnTo>
                  <a:lnTo>
                    <a:pt x="3719" y="9587"/>
                  </a:lnTo>
                  <a:lnTo>
                    <a:pt x="4057" y="9433"/>
                  </a:lnTo>
                  <a:lnTo>
                    <a:pt x="4425" y="9280"/>
                  </a:lnTo>
                  <a:lnTo>
                    <a:pt x="4794" y="9188"/>
                  </a:lnTo>
                  <a:lnTo>
                    <a:pt x="5193" y="9126"/>
                  </a:lnTo>
                  <a:lnTo>
                    <a:pt x="5992" y="9126"/>
                  </a:lnTo>
                  <a:lnTo>
                    <a:pt x="6361" y="9188"/>
                  </a:lnTo>
                  <a:lnTo>
                    <a:pt x="6730" y="9280"/>
                  </a:lnTo>
                  <a:lnTo>
                    <a:pt x="7098" y="9433"/>
                  </a:lnTo>
                  <a:lnTo>
                    <a:pt x="7436" y="9587"/>
                  </a:lnTo>
                  <a:lnTo>
                    <a:pt x="7774" y="9771"/>
                  </a:lnTo>
                  <a:lnTo>
                    <a:pt x="8051" y="10017"/>
                  </a:lnTo>
                  <a:lnTo>
                    <a:pt x="8327" y="10263"/>
                  </a:lnTo>
                  <a:lnTo>
                    <a:pt x="8604" y="10539"/>
                  </a:lnTo>
                  <a:lnTo>
                    <a:pt x="8819" y="10847"/>
                  </a:lnTo>
                  <a:lnTo>
                    <a:pt x="9003" y="11154"/>
                  </a:lnTo>
                  <a:lnTo>
                    <a:pt x="9188" y="11492"/>
                  </a:lnTo>
                  <a:lnTo>
                    <a:pt x="9311" y="11861"/>
                  </a:lnTo>
                  <a:lnTo>
                    <a:pt x="9403" y="12229"/>
                  </a:lnTo>
                  <a:lnTo>
                    <a:pt x="9464" y="12629"/>
                  </a:lnTo>
                  <a:lnTo>
                    <a:pt x="9464" y="13028"/>
                  </a:lnTo>
                  <a:lnTo>
                    <a:pt x="9464" y="13366"/>
                  </a:lnTo>
                  <a:lnTo>
                    <a:pt x="9403" y="13704"/>
                  </a:lnTo>
                  <a:lnTo>
                    <a:pt x="21785" y="13704"/>
                  </a:lnTo>
                  <a:lnTo>
                    <a:pt x="21724" y="13366"/>
                  </a:lnTo>
                  <a:lnTo>
                    <a:pt x="21724" y="13028"/>
                  </a:lnTo>
                  <a:lnTo>
                    <a:pt x="21755" y="12629"/>
                  </a:lnTo>
                  <a:lnTo>
                    <a:pt x="21785" y="12229"/>
                  </a:lnTo>
                  <a:lnTo>
                    <a:pt x="21908" y="11861"/>
                  </a:lnTo>
                  <a:lnTo>
                    <a:pt x="22031" y="11492"/>
                  </a:lnTo>
                  <a:lnTo>
                    <a:pt x="22185" y="11154"/>
                  </a:lnTo>
                  <a:lnTo>
                    <a:pt x="22400" y="10847"/>
                  </a:lnTo>
                  <a:lnTo>
                    <a:pt x="22615" y="10539"/>
                  </a:lnTo>
                  <a:lnTo>
                    <a:pt x="22861" y="10263"/>
                  </a:lnTo>
                  <a:lnTo>
                    <a:pt x="23137" y="10017"/>
                  </a:lnTo>
                  <a:lnTo>
                    <a:pt x="23445" y="9771"/>
                  </a:lnTo>
                  <a:lnTo>
                    <a:pt x="23752" y="9587"/>
                  </a:lnTo>
                  <a:lnTo>
                    <a:pt x="24090" y="9433"/>
                  </a:lnTo>
                  <a:lnTo>
                    <a:pt x="24459" y="9280"/>
                  </a:lnTo>
                  <a:lnTo>
                    <a:pt x="24827" y="9188"/>
                  </a:lnTo>
                  <a:lnTo>
                    <a:pt x="25227" y="9126"/>
                  </a:lnTo>
                  <a:lnTo>
                    <a:pt x="26026" y="9126"/>
                  </a:lnTo>
                  <a:lnTo>
                    <a:pt x="26394" y="9188"/>
                  </a:lnTo>
                  <a:lnTo>
                    <a:pt x="26763" y="9280"/>
                  </a:lnTo>
                  <a:lnTo>
                    <a:pt x="27132" y="9433"/>
                  </a:lnTo>
                  <a:lnTo>
                    <a:pt x="27470" y="9587"/>
                  </a:lnTo>
                  <a:lnTo>
                    <a:pt x="27808" y="9771"/>
                  </a:lnTo>
                  <a:lnTo>
                    <a:pt x="28084" y="10017"/>
                  </a:lnTo>
                  <a:lnTo>
                    <a:pt x="28361" y="10263"/>
                  </a:lnTo>
                  <a:lnTo>
                    <a:pt x="28637" y="10539"/>
                  </a:lnTo>
                  <a:lnTo>
                    <a:pt x="28852" y="10847"/>
                  </a:lnTo>
                  <a:lnTo>
                    <a:pt x="29037" y="11154"/>
                  </a:lnTo>
                  <a:lnTo>
                    <a:pt x="29221" y="11492"/>
                  </a:lnTo>
                  <a:lnTo>
                    <a:pt x="29344" y="11861"/>
                  </a:lnTo>
                  <a:lnTo>
                    <a:pt x="29436" y="12229"/>
                  </a:lnTo>
                  <a:lnTo>
                    <a:pt x="29498" y="12629"/>
                  </a:lnTo>
                  <a:lnTo>
                    <a:pt x="29498" y="13028"/>
                  </a:lnTo>
                  <a:lnTo>
                    <a:pt x="29498" y="13366"/>
                  </a:lnTo>
                  <a:lnTo>
                    <a:pt x="29436" y="13704"/>
                  </a:lnTo>
                  <a:lnTo>
                    <a:pt x="32263" y="13704"/>
                  </a:lnTo>
                  <a:lnTo>
                    <a:pt x="32355" y="13674"/>
                  </a:lnTo>
                  <a:lnTo>
                    <a:pt x="32509" y="13581"/>
                  </a:lnTo>
                  <a:lnTo>
                    <a:pt x="32601" y="13428"/>
                  </a:lnTo>
                  <a:lnTo>
                    <a:pt x="32632" y="13336"/>
                  </a:lnTo>
                  <a:lnTo>
                    <a:pt x="32662" y="13243"/>
                  </a:lnTo>
                  <a:lnTo>
                    <a:pt x="32662" y="11769"/>
                  </a:lnTo>
                  <a:lnTo>
                    <a:pt x="32632" y="11553"/>
                  </a:lnTo>
                  <a:lnTo>
                    <a:pt x="32539" y="11400"/>
                  </a:lnTo>
                  <a:lnTo>
                    <a:pt x="32386" y="11246"/>
                  </a:lnTo>
                  <a:lnTo>
                    <a:pt x="32232" y="11154"/>
                  </a:lnTo>
                  <a:lnTo>
                    <a:pt x="32140" y="11123"/>
                  </a:lnTo>
                  <a:lnTo>
                    <a:pt x="32078" y="11062"/>
                  </a:lnTo>
                  <a:lnTo>
                    <a:pt x="32048" y="10970"/>
                  </a:lnTo>
                  <a:lnTo>
                    <a:pt x="32017" y="10877"/>
                  </a:lnTo>
                  <a:lnTo>
                    <a:pt x="32017" y="9864"/>
                  </a:lnTo>
                  <a:lnTo>
                    <a:pt x="31986" y="9648"/>
                  </a:lnTo>
                  <a:lnTo>
                    <a:pt x="31925" y="9433"/>
                  </a:lnTo>
                  <a:lnTo>
                    <a:pt x="31833" y="9249"/>
                  </a:lnTo>
                  <a:lnTo>
                    <a:pt x="31741" y="9065"/>
                  </a:lnTo>
                  <a:lnTo>
                    <a:pt x="31618" y="8880"/>
                  </a:lnTo>
                  <a:lnTo>
                    <a:pt x="31464" y="8696"/>
                  </a:lnTo>
                  <a:lnTo>
                    <a:pt x="31126" y="8358"/>
                  </a:lnTo>
                  <a:lnTo>
                    <a:pt x="30665" y="7989"/>
                  </a:lnTo>
                  <a:lnTo>
                    <a:pt x="30266" y="7743"/>
                  </a:lnTo>
                  <a:lnTo>
                    <a:pt x="29805" y="7498"/>
                  </a:lnTo>
                  <a:lnTo>
                    <a:pt x="29344" y="7283"/>
                  </a:lnTo>
                  <a:lnTo>
                    <a:pt x="28852" y="7067"/>
                  </a:lnTo>
                  <a:lnTo>
                    <a:pt x="27900" y="6729"/>
                  </a:lnTo>
                  <a:lnTo>
                    <a:pt x="26947" y="6422"/>
                  </a:lnTo>
                  <a:lnTo>
                    <a:pt x="26118" y="6207"/>
                  </a:lnTo>
                  <a:lnTo>
                    <a:pt x="25411" y="6054"/>
                  </a:lnTo>
                  <a:lnTo>
                    <a:pt x="24796" y="5961"/>
                  </a:lnTo>
                  <a:lnTo>
                    <a:pt x="16224" y="369"/>
                  </a:lnTo>
                  <a:lnTo>
                    <a:pt x="15917" y="185"/>
                  </a:lnTo>
                  <a:lnTo>
                    <a:pt x="15579" y="62"/>
                  </a:lnTo>
                  <a:lnTo>
                    <a:pt x="152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6" name="Google Shape;2501;p50">
              <a:extLst>
                <a:ext uri="{FF2B5EF4-FFF2-40B4-BE49-F238E27FC236}">
                  <a16:creationId xmlns:a16="http://schemas.microsoft.com/office/drawing/2014/main" xmlns="" id="{3543D159-9CEB-B511-1F3E-1D8965BE3710}"/>
                </a:ext>
              </a:extLst>
            </p:cNvPr>
            <p:cNvSpPr/>
            <p:nvPr/>
          </p:nvSpPr>
          <p:spPr>
            <a:xfrm>
              <a:off x="651340" y="1523466"/>
              <a:ext cx="2649211" cy="1111582"/>
            </a:xfrm>
            <a:custGeom>
              <a:avLst/>
              <a:gdLst/>
              <a:ahLst/>
              <a:cxnLst/>
              <a:rect l="l" t="t" r="r" b="b"/>
              <a:pathLst>
                <a:path w="32663" h="13705" fill="none" extrusionOk="0">
                  <a:moveTo>
                    <a:pt x="32662" y="11769"/>
                  </a:moveTo>
                  <a:lnTo>
                    <a:pt x="32662" y="13243"/>
                  </a:lnTo>
                  <a:lnTo>
                    <a:pt x="32662" y="13243"/>
                  </a:lnTo>
                  <a:lnTo>
                    <a:pt x="32632" y="13336"/>
                  </a:lnTo>
                  <a:lnTo>
                    <a:pt x="32601" y="13428"/>
                  </a:lnTo>
                  <a:lnTo>
                    <a:pt x="32509" y="13581"/>
                  </a:lnTo>
                  <a:lnTo>
                    <a:pt x="32355" y="13674"/>
                  </a:lnTo>
                  <a:lnTo>
                    <a:pt x="32263" y="13704"/>
                  </a:lnTo>
                  <a:lnTo>
                    <a:pt x="32171" y="13704"/>
                  </a:lnTo>
                  <a:lnTo>
                    <a:pt x="29436" y="13704"/>
                  </a:lnTo>
                  <a:lnTo>
                    <a:pt x="29436" y="13704"/>
                  </a:lnTo>
                  <a:lnTo>
                    <a:pt x="29498" y="13366"/>
                  </a:lnTo>
                  <a:lnTo>
                    <a:pt x="29498" y="13028"/>
                  </a:lnTo>
                  <a:lnTo>
                    <a:pt x="29498" y="13028"/>
                  </a:lnTo>
                  <a:lnTo>
                    <a:pt x="29498" y="12629"/>
                  </a:lnTo>
                  <a:lnTo>
                    <a:pt x="29436" y="12229"/>
                  </a:lnTo>
                  <a:lnTo>
                    <a:pt x="29344" y="11861"/>
                  </a:lnTo>
                  <a:lnTo>
                    <a:pt x="29221" y="11492"/>
                  </a:lnTo>
                  <a:lnTo>
                    <a:pt x="29037" y="11154"/>
                  </a:lnTo>
                  <a:lnTo>
                    <a:pt x="28852" y="10847"/>
                  </a:lnTo>
                  <a:lnTo>
                    <a:pt x="28637" y="10539"/>
                  </a:lnTo>
                  <a:lnTo>
                    <a:pt x="28361" y="10263"/>
                  </a:lnTo>
                  <a:lnTo>
                    <a:pt x="28084" y="10017"/>
                  </a:lnTo>
                  <a:lnTo>
                    <a:pt x="27808" y="9771"/>
                  </a:lnTo>
                  <a:lnTo>
                    <a:pt x="27470" y="9587"/>
                  </a:lnTo>
                  <a:lnTo>
                    <a:pt x="27132" y="9433"/>
                  </a:lnTo>
                  <a:lnTo>
                    <a:pt x="26763" y="9280"/>
                  </a:lnTo>
                  <a:lnTo>
                    <a:pt x="26394" y="9188"/>
                  </a:lnTo>
                  <a:lnTo>
                    <a:pt x="26026" y="9126"/>
                  </a:lnTo>
                  <a:lnTo>
                    <a:pt x="25626" y="9126"/>
                  </a:lnTo>
                  <a:lnTo>
                    <a:pt x="25626" y="9126"/>
                  </a:lnTo>
                  <a:lnTo>
                    <a:pt x="25227" y="9126"/>
                  </a:lnTo>
                  <a:lnTo>
                    <a:pt x="24827" y="9188"/>
                  </a:lnTo>
                  <a:lnTo>
                    <a:pt x="24459" y="9280"/>
                  </a:lnTo>
                  <a:lnTo>
                    <a:pt x="24090" y="9433"/>
                  </a:lnTo>
                  <a:lnTo>
                    <a:pt x="23752" y="9587"/>
                  </a:lnTo>
                  <a:lnTo>
                    <a:pt x="23445" y="9771"/>
                  </a:lnTo>
                  <a:lnTo>
                    <a:pt x="23137" y="10017"/>
                  </a:lnTo>
                  <a:lnTo>
                    <a:pt x="22861" y="10263"/>
                  </a:lnTo>
                  <a:lnTo>
                    <a:pt x="22615" y="10539"/>
                  </a:lnTo>
                  <a:lnTo>
                    <a:pt x="22400" y="10847"/>
                  </a:lnTo>
                  <a:lnTo>
                    <a:pt x="22185" y="11154"/>
                  </a:lnTo>
                  <a:lnTo>
                    <a:pt x="22031" y="11492"/>
                  </a:lnTo>
                  <a:lnTo>
                    <a:pt x="21908" y="11861"/>
                  </a:lnTo>
                  <a:lnTo>
                    <a:pt x="21785" y="12229"/>
                  </a:lnTo>
                  <a:lnTo>
                    <a:pt x="21755" y="12629"/>
                  </a:lnTo>
                  <a:lnTo>
                    <a:pt x="21724" y="13028"/>
                  </a:lnTo>
                  <a:lnTo>
                    <a:pt x="21724" y="13028"/>
                  </a:lnTo>
                  <a:lnTo>
                    <a:pt x="21724" y="13366"/>
                  </a:lnTo>
                  <a:lnTo>
                    <a:pt x="21785" y="13704"/>
                  </a:lnTo>
                  <a:lnTo>
                    <a:pt x="9403" y="13704"/>
                  </a:lnTo>
                  <a:lnTo>
                    <a:pt x="9403" y="13704"/>
                  </a:lnTo>
                  <a:lnTo>
                    <a:pt x="9464" y="13366"/>
                  </a:lnTo>
                  <a:lnTo>
                    <a:pt x="9464" y="13028"/>
                  </a:lnTo>
                  <a:lnTo>
                    <a:pt x="9464" y="13028"/>
                  </a:lnTo>
                  <a:lnTo>
                    <a:pt x="9464" y="12629"/>
                  </a:lnTo>
                  <a:lnTo>
                    <a:pt x="9403" y="12229"/>
                  </a:lnTo>
                  <a:lnTo>
                    <a:pt x="9311" y="11861"/>
                  </a:lnTo>
                  <a:lnTo>
                    <a:pt x="9188" y="11492"/>
                  </a:lnTo>
                  <a:lnTo>
                    <a:pt x="9003" y="11154"/>
                  </a:lnTo>
                  <a:lnTo>
                    <a:pt x="8819" y="10847"/>
                  </a:lnTo>
                  <a:lnTo>
                    <a:pt x="8604" y="10539"/>
                  </a:lnTo>
                  <a:lnTo>
                    <a:pt x="8327" y="10263"/>
                  </a:lnTo>
                  <a:lnTo>
                    <a:pt x="8051" y="10017"/>
                  </a:lnTo>
                  <a:lnTo>
                    <a:pt x="7774" y="9771"/>
                  </a:lnTo>
                  <a:lnTo>
                    <a:pt x="7436" y="9587"/>
                  </a:lnTo>
                  <a:lnTo>
                    <a:pt x="7098" y="9433"/>
                  </a:lnTo>
                  <a:lnTo>
                    <a:pt x="6730" y="9280"/>
                  </a:lnTo>
                  <a:lnTo>
                    <a:pt x="6361" y="9188"/>
                  </a:lnTo>
                  <a:lnTo>
                    <a:pt x="5992" y="9126"/>
                  </a:lnTo>
                  <a:lnTo>
                    <a:pt x="5593" y="9126"/>
                  </a:lnTo>
                  <a:lnTo>
                    <a:pt x="5593" y="9126"/>
                  </a:lnTo>
                  <a:lnTo>
                    <a:pt x="5193" y="9126"/>
                  </a:lnTo>
                  <a:lnTo>
                    <a:pt x="4794" y="9188"/>
                  </a:lnTo>
                  <a:lnTo>
                    <a:pt x="4425" y="9280"/>
                  </a:lnTo>
                  <a:lnTo>
                    <a:pt x="4057" y="9433"/>
                  </a:lnTo>
                  <a:lnTo>
                    <a:pt x="3719" y="9587"/>
                  </a:lnTo>
                  <a:lnTo>
                    <a:pt x="3411" y="9771"/>
                  </a:lnTo>
                  <a:lnTo>
                    <a:pt x="3104" y="10017"/>
                  </a:lnTo>
                  <a:lnTo>
                    <a:pt x="2828" y="10263"/>
                  </a:lnTo>
                  <a:lnTo>
                    <a:pt x="2582" y="10539"/>
                  </a:lnTo>
                  <a:lnTo>
                    <a:pt x="2367" y="10847"/>
                  </a:lnTo>
                  <a:lnTo>
                    <a:pt x="2152" y="11154"/>
                  </a:lnTo>
                  <a:lnTo>
                    <a:pt x="1998" y="11492"/>
                  </a:lnTo>
                  <a:lnTo>
                    <a:pt x="1875" y="11861"/>
                  </a:lnTo>
                  <a:lnTo>
                    <a:pt x="1752" y="12229"/>
                  </a:lnTo>
                  <a:lnTo>
                    <a:pt x="1721" y="12629"/>
                  </a:lnTo>
                  <a:lnTo>
                    <a:pt x="1691" y="13028"/>
                  </a:lnTo>
                  <a:lnTo>
                    <a:pt x="1691" y="13028"/>
                  </a:lnTo>
                  <a:lnTo>
                    <a:pt x="1691" y="13366"/>
                  </a:lnTo>
                  <a:lnTo>
                    <a:pt x="1752" y="13704"/>
                  </a:lnTo>
                  <a:lnTo>
                    <a:pt x="462" y="13704"/>
                  </a:lnTo>
                  <a:lnTo>
                    <a:pt x="462" y="13704"/>
                  </a:lnTo>
                  <a:lnTo>
                    <a:pt x="370" y="13704"/>
                  </a:lnTo>
                  <a:lnTo>
                    <a:pt x="277" y="13674"/>
                  </a:lnTo>
                  <a:lnTo>
                    <a:pt x="154" y="13581"/>
                  </a:lnTo>
                  <a:lnTo>
                    <a:pt x="32" y="13428"/>
                  </a:lnTo>
                  <a:lnTo>
                    <a:pt x="1" y="13336"/>
                  </a:lnTo>
                  <a:lnTo>
                    <a:pt x="1" y="13243"/>
                  </a:lnTo>
                  <a:lnTo>
                    <a:pt x="1" y="11492"/>
                  </a:lnTo>
                  <a:lnTo>
                    <a:pt x="1" y="11492"/>
                  </a:lnTo>
                  <a:lnTo>
                    <a:pt x="32" y="11400"/>
                  </a:lnTo>
                  <a:lnTo>
                    <a:pt x="62" y="11308"/>
                  </a:lnTo>
                  <a:lnTo>
                    <a:pt x="93" y="11246"/>
                  </a:lnTo>
                  <a:lnTo>
                    <a:pt x="154" y="11185"/>
                  </a:lnTo>
                  <a:lnTo>
                    <a:pt x="154" y="11185"/>
                  </a:lnTo>
                  <a:lnTo>
                    <a:pt x="247" y="11123"/>
                  </a:lnTo>
                  <a:lnTo>
                    <a:pt x="308" y="11031"/>
                  </a:lnTo>
                  <a:lnTo>
                    <a:pt x="339" y="10939"/>
                  </a:lnTo>
                  <a:lnTo>
                    <a:pt x="339" y="10816"/>
                  </a:lnTo>
                  <a:lnTo>
                    <a:pt x="339" y="7006"/>
                  </a:lnTo>
                  <a:lnTo>
                    <a:pt x="339" y="7006"/>
                  </a:lnTo>
                  <a:lnTo>
                    <a:pt x="400" y="6514"/>
                  </a:lnTo>
                  <a:lnTo>
                    <a:pt x="492" y="6054"/>
                  </a:lnTo>
                  <a:lnTo>
                    <a:pt x="646" y="5593"/>
                  </a:lnTo>
                  <a:lnTo>
                    <a:pt x="892" y="5193"/>
                  </a:lnTo>
                  <a:lnTo>
                    <a:pt x="3719" y="1045"/>
                  </a:lnTo>
                  <a:lnTo>
                    <a:pt x="3719" y="1045"/>
                  </a:lnTo>
                  <a:lnTo>
                    <a:pt x="3842" y="892"/>
                  </a:lnTo>
                  <a:lnTo>
                    <a:pt x="3964" y="799"/>
                  </a:lnTo>
                  <a:lnTo>
                    <a:pt x="4118" y="738"/>
                  </a:lnTo>
                  <a:lnTo>
                    <a:pt x="4302" y="707"/>
                  </a:lnTo>
                  <a:lnTo>
                    <a:pt x="14903" y="1"/>
                  </a:lnTo>
                  <a:lnTo>
                    <a:pt x="14903" y="1"/>
                  </a:lnTo>
                  <a:lnTo>
                    <a:pt x="15241" y="1"/>
                  </a:lnTo>
                  <a:lnTo>
                    <a:pt x="15579" y="62"/>
                  </a:lnTo>
                  <a:lnTo>
                    <a:pt x="15917" y="185"/>
                  </a:lnTo>
                  <a:lnTo>
                    <a:pt x="16224" y="369"/>
                  </a:lnTo>
                  <a:lnTo>
                    <a:pt x="24796" y="5961"/>
                  </a:lnTo>
                  <a:lnTo>
                    <a:pt x="24796" y="5961"/>
                  </a:lnTo>
                  <a:lnTo>
                    <a:pt x="25411" y="6054"/>
                  </a:lnTo>
                  <a:lnTo>
                    <a:pt x="26118" y="6207"/>
                  </a:lnTo>
                  <a:lnTo>
                    <a:pt x="26947" y="6422"/>
                  </a:lnTo>
                  <a:lnTo>
                    <a:pt x="27900" y="6729"/>
                  </a:lnTo>
                  <a:lnTo>
                    <a:pt x="28852" y="7067"/>
                  </a:lnTo>
                  <a:lnTo>
                    <a:pt x="29344" y="7283"/>
                  </a:lnTo>
                  <a:lnTo>
                    <a:pt x="29805" y="7498"/>
                  </a:lnTo>
                  <a:lnTo>
                    <a:pt x="30266" y="7743"/>
                  </a:lnTo>
                  <a:lnTo>
                    <a:pt x="30665" y="7989"/>
                  </a:lnTo>
                  <a:lnTo>
                    <a:pt x="30665" y="7989"/>
                  </a:lnTo>
                  <a:lnTo>
                    <a:pt x="31126" y="8358"/>
                  </a:lnTo>
                  <a:lnTo>
                    <a:pt x="31126" y="8358"/>
                  </a:lnTo>
                  <a:lnTo>
                    <a:pt x="31464" y="8696"/>
                  </a:lnTo>
                  <a:lnTo>
                    <a:pt x="31618" y="8880"/>
                  </a:lnTo>
                  <a:lnTo>
                    <a:pt x="31741" y="9065"/>
                  </a:lnTo>
                  <a:lnTo>
                    <a:pt x="31833" y="9249"/>
                  </a:lnTo>
                  <a:lnTo>
                    <a:pt x="31925" y="9433"/>
                  </a:lnTo>
                  <a:lnTo>
                    <a:pt x="31986" y="9648"/>
                  </a:lnTo>
                  <a:lnTo>
                    <a:pt x="32017" y="9864"/>
                  </a:lnTo>
                  <a:lnTo>
                    <a:pt x="32017" y="10877"/>
                  </a:lnTo>
                  <a:lnTo>
                    <a:pt x="32017" y="10877"/>
                  </a:lnTo>
                  <a:lnTo>
                    <a:pt x="32048" y="10970"/>
                  </a:lnTo>
                  <a:lnTo>
                    <a:pt x="32078" y="11062"/>
                  </a:lnTo>
                  <a:lnTo>
                    <a:pt x="32140" y="11123"/>
                  </a:lnTo>
                  <a:lnTo>
                    <a:pt x="32232" y="11154"/>
                  </a:lnTo>
                  <a:lnTo>
                    <a:pt x="32232" y="11154"/>
                  </a:lnTo>
                  <a:lnTo>
                    <a:pt x="32386" y="11246"/>
                  </a:lnTo>
                  <a:lnTo>
                    <a:pt x="32539" y="11400"/>
                  </a:lnTo>
                  <a:lnTo>
                    <a:pt x="32632" y="11553"/>
                  </a:lnTo>
                  <a:lnTo>
                    <a:pt x="32662" y="117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7" name="Google Shape;2502;p50">
              <a:extLst>
                <a:ext uri="{FF2B5EF4-FFF2-40B4-BE49-F238E27FC236}">
                  <a16:creationId xmlns:a16="http://schemas.microsoft.com/office/drawing/2014/main" xmlns="" id="{A51A157A-CA38-0300-AA3B-09D287FAA6B8}"/>
                </a:ext>
              </a:extLst>
            </p:cNvPr>
            <p:cNvSpPr/>
            <p:nvPr/>
          </p:nvSpPr>
          <p:spPr>
            <a:xfrm>
              <a:off x="1336680" y="2021861"/>
              <a:ext cx="1146453" cy="613174"/>
            </a:xfrm>
            <a:custGeom>
              <a:avLst/>
              <a:gdLst/>
              <a:ahLst/>
              <a:cxnLst/>
              <a:rect l="l" t="t" r="r" b="b"/>
              <a:pathLst>
                <a:path w="14135" h="7560" extrusionOk="0">
                  <a:moveTo>
                    <a:pt x="0" y="1"/>
                  </a:moveTo>
                  <a:lnTo>
                    <a:pt x="0" y="2981"/>
                  </a:lnTo>
                  <a:lnTo>
                    <a:pt x="31" y="3196"/>
                  </a:lnTo>
                  <a:lnTo>
                    <a:pt x="93" y="3350"/>
                  </a:lnTo>
                  <a:lnTo>
                    <a:pt x="185" y="3503"/>
                  </a:lnTo>
                  <a:lnTo>
                    <a:pt x="338" y="3657"/>
                  </a:lnTo>
                  <a:lnTo>
                    <a:pt x="553" y="3841"/>
                  </a:lnTo>
                  <a:lnTo>
                    <a:pt x="830" y="4087"/>
                  </a:lnTo>
                  <a:lnTo>
                    <a:pt x="1076" y="4425"/>
                  </a:lnTo>
                  <a:lnTo>
                    <a:pt x="1352" y="4855"/>
                  </a:lnTo>
                  <a:lnTo>
                    <a:pt x="1475" y="5101"/>
                  </a:lnTo>
                  <a:lnTo>
                    <a:pt x="1567" y="5378"/>
                  </a:lnTo>
                  <a:lnTo>
                    <a:pt x="1660" y="5685"/>
                  </a:lnTo>
                  <a:lnTo>
                    <a:pt x="1752" y="5992"/>
                  </a:lnTo>
                  <a:lnTo>
                    <a:pt x="1813" y="6330"/>
                  </a:lnTo>
                  <a:lnTo>
                    <a:pt x="1844" y="6730"/>
                  </a:lnTo>
                  <a:lnTo>
                    <a:pt x="1875" y="7129"/>
                  </a:lnTo>
                  <a:lnTo>
                    <a:pt x="1875" y="7559"/>
                  </a:lnTo>
                  <a:lnTo>
                    <a:pt x="13335" y="7559"/>
                  </a:lnTo>
                  <a:lnTo>
                    <a:pt x="13274" y="7221"/>
                  </a:lnTo>
                  <a:lnTo>
                    <a:pt x="13274" y="6883"/>
                  </a:lnTo>
                  <a:lnTo>
                    <a:pt x="13274" y="6515"/>
                  </a:lnTo>
                  <a:lnTo>
                    <a:pt x="13335" y="6177"/>
                  </a:lnTo>
                  <a:lnTo>
                    <a:pt x="13397" y="5869"/>
                  </a:lnTo>
                  <a:lnTo>
                    <a:pt x="13489" y="5562"/>
                  </a:lnTo>
                  <a:lnTo>
                    <a:pt x="13612" y="5255"/>
                  </a:lnTo>
                  <a:lnTo>
                    <a:pt x="13766" y="4948"/>
                  </a:lnTo>
                  <a:lnTo>
                    <a:pt x="13950" y="4702"/>
                  </a:lnTo>
                  <a:lnTo>
                    <a:pt x="14134" y="4425"/>
                  </a:lnTo>
                  <a:lnTo>
                    <a:pt x="14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8" name="Google Shape;2503;p50">
              <a:extLst>
                <a:ext uri="{FF2B5EF4-FFF2-40B4-BE49-F238E27FC236}">
                  <a16:creationId xmlns:a16="http://schemas.microsoft.com/office/drawing/2014/main" xmlns="" id="{5271D5E3-4733-4BB6-E4AB-A8C1FBD2D295}"/>
                </a:ext>
              </a:extLst>
            </p:cNvPr>
            <p:cNvSpPr/>
            <p:nvPr/>
          </p:nvSpPr>
          <p:spPr>
            <a:xfrm>
              <a:off x="1336680" y="2021861"/>
              <a:ext cx="1146453" cy="613174"/>
            </a:xfrm>
            <a:custGeom>
              <a:avLst/>
              <a:gdLst/>
              <a:ahLst/>
              <a:cxnLst/>
              <a:rect l="l" t="t" r="r" b="b"/>
              <a:pathLst>
                <a:path w="14135" h="7560" fill="none" extrusionOk="0">
                  <a:moveTo>
                    <a:pt x="14134" y="1"/>
                  </a:moveTo>
                  <a:lnTo>
                    <a:pt x="14134" y="4425"/>
                  </a:lnTo>
                  <a:lnTo>
                    <a:pt x="14134" y="4425"/>
                  </a:lnTo>
                  <a:lnTo>
                    <a:pt x="13950" y="4702"/>
                  </a:lnTo>
                  <a:lnTo>
                    <a:pt x="13766" y="4948"/>
                  </a:lnTo>
                  <a:lnTo>
                    <a:pt x="13612" y="5255"/>
                  </a:lnTo>
                  <a:lnTo>
                    <a:pt x="13489" y="5562"/>
                  </a:lnTo>
                  <a:lnTo>
                    <a:pt x="13397" y="5869"/>
                  </a:lnTo>
                  <a:lnTo>
                    <a:pt x="13335" y="6177"/>
                  </a:lnTo>
                  <a:lnTo>
                    <a:pt x="13274" y="6515"/>
                  </a:lnTo>
                  <a:lnTo>
                    <a:pt x="13274" y="6883"/>
                  </a:lnTo>
                  <a:lnTo>
                    <a:pt x="13274" y="6883"/>
                  </a:lnTo>
                  <a:lnTo>
                    <a:pt x="13274" y="7221"/>
                  </a:lnTo>
                  <a:lnTo>
                    <a:pt x="13335" y="7559"/>
                  </a:lnTo>
                  <a:lnTo>
                    <a:pt x="1875" y="7559"/>
                  </a:lnTo>
                  <a:lnTo>
                    <a:pt x="1875" y="7559"/>
                  </a:lnTo>
                  <a:lnTo>
                    <a:pt x="1875" y="7129"/>
                  </a:lnTo>
                  <a:lnTo>
                    <a:pt x="1844" y="6730"/>
                  </a:lnTo>
                  <a:lnTo>
                    <a:pt x="1813" y="6330"/>
                  </a:lnTo>
                  <a:lnTo>
                    <a:pt x="1752" y="5992"/>
                  </a:lnTo>
                  <a:lnTo>
                    <a:pt x="1660" y="5685"/>
                  </a:lnTo>
                  <a:lnTo>
                    <a:pt x="1567" y="5378"/>
                  </a:lnTo>
                  <a:lnTo>
                    <a:pt x="1475" y="5101"/>
                  </a:lnTo>
                  <a:lnTo>
                    <a:pt x="1352" y="4855"/>
                  </a:lnTo>
                  <a:lnTo>
                    <a:pt x="1076" y="4425"/>
                  </a:lnTo>
                  <a:lnTo>
                    <a:pt x="830" y="4087"/>
                  </a:lnTo>
                  <a:lnTo>
                    <a:pt x="553" y="3841"/>
                  </a:lnTo>
                  <a:lnTo>
                    <a:pt x="338" y="3657"/>
                  </a:lnTo>
                  <a:lnTo>
                    <a:pt x="338" y="3657"/>
                  </a:lnTo>
                  <a:lnTo>
                    <a:pt x="185" y="3503"/>
                  </a:lnTo>
                  <a:lnTo>
                    <a:pt x="93" y="3350"/>
                  </a:lnTo>
                  <a:lnTo>
                    <a:pt x="31" y="3196"/>
                  </a:lnTo>
                  <a:lnTo>
                    <a:pt x="0" y="2981"/>
                  </a:lnTo>
                  <a:lnTo>
                    <a:pt x="0" y="1"/>
                  </a:lnTo>
                  <a:lnTo>
                    <a:pt x="141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9" name="Google Shape;2504;p50">
              <a:extLst>
                <a:ext uri="{FF2B5EF4-FFF2-40B4-BE49-F238E27FC236}">
                  <a16:creationId xmlns:a16="http://schemas.microsoft.com/office/drawing/2014/main" xmlns="" id="{9ADC383B-375E-D9FA-FED9-3E6DF30A9434}"/>
                </a:ext>
              </a:extLst>
            </p:cNvPr>
            <p:cNvSpPr/>
            <p:nvPr/>
          </p:nvSpPr>
          <p:spPr>
            <a:xfrm>
              <a:off x="1336680" y="2021861"/>
              <a:ext cx="1146453" cy="74863"/>
            </a:xfrm>
            <a:custGeom>
              <a:avLst/>
              <a:gdLst/>
              <a:ahLst/>
              <a:cxnLst/>
              <a:rect l="l" t="t" r="r" b="b"/>
              <a:pathLst>
                <a:path w="14135" h="923" extrusionOk="0">
                  <a:moveTo>
                    <a:pt x="0" y="1"/>
                  </a:moveTo>
                  <a:lnTo>
                    <a:pt x="0" y="922"/>
                  </a:lnTo>
                  <a:lnTo>
                    <a:pt x="14134" y="922"/>
                  </a:lnTo>
                  <a:lnTo>
                    <a:pt x="14134" y="1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0" name="Google Shape;2505;p50">
              <a:extLst>
                <a:ext uri="{FF2B5EF4-FFF2-40B4-BE49-F238E27FC236}">
                  <a16:creationId xmlns:a16="http://schemas.microsoft.com/office/drawing/2014/main" xmlns="" id="{F0432102-B75F-FC46-C7C7-B834147E447D}"/>
                </a:ext>
              </a:extLst>
            </p:cNvPr>
            <p:cNvSpPr/>
            <p:nvPr/>
          </p:nvSpPr>
          <p:spPr>
            <a:xfrm>
              <a:off x="1336680" y="2021861"/>
              <a:ext cx="1146453" cy="74863"/>
            </a:xfrm>
            <a:custGeom>
              <a:avLst/>
              <a:gdLst/>
              <a:ahLst/>
              <a:cxnLst/>
              <a:rect l="l" t="t" r="r" b="b"/>
              <a:pathLst>
                <a:path w="14135" h="923" fill="none" extrusionOk="0">
                  <a:moveTo>
                    <a:pt x="0" y="1"/>
                  </a:moveTo>
                  <a:lnTo>
                    <a:pt x="0" y="922"/>
                  </a:lnTo>
                  <a:lnTo>
                    <a:pt x="14134" y="922"/>
                  </a:lnTo>
                  <a:lnTo>
                    <a:pt x="1413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1" name="Google Shape;2506;p50">
              <a:extLst>
                <a:ext uri="{FF2B5EF4-FFF2-40B4-BE49-F238E27FC236}">
                  <a16:creationId xmlns:a16="http://schemas.microsoft.com/office/drawing/2014/main" xmlns="" id="{45F54F81-711D-6BC5-E644-C090764429D3}"/>
                </a:ext>
              </a:extLst>
            </p:cNvPr>
            <p:cNvSpPr/>
            <p:nvPr/>
          </p:nvSpPr>
          <p:spPr>
            <a:xfrm>
              <a:off x="875678" y="1600760"/>
              <a:ext cx="1689711" cy="463611"/>
            </a:xfrm>
            <a:custGeom>
              <a:avLst/>
              <a:gdLst/>
              <a:ahLst/>
              <a:cxnLst/>
              <a:rect l="l" t="t" r="r" b="b"/>
              <a:pathLst>
                <a:path w="20833" h="5716" extrusionOk="0">
                  <a:moveTo>
                    <a:pt x="12536" y="0"/>
                  </a:moveTo>
                  <a:lnTo>
                    <a:pt x="3042" y="522"/>
                  </a:lnTo>
                  <a:lnTo>
                    <a:pt x="2919" y="522"/>
                  </a:lnTo>
                  <a:lnTo>
                    <a:pt x="2796" y="584"/>
                  </a:lnTo>
                  <a:lnTo>
                    <a:pt x="2704" y="676"/>
                  </a:lnTo>
                  <a:lnTo>
                    <a:pt x="2643" y="768"/>
                  </a:lnTo>
                  <a:lnTo>
                    <a:pt x="92" y="4793"/>
                  </a:lnTo>
                  <a:lnTo>
                    <a:pt x="31" y="4947"/>
                  </a:lnTo>
                  <a:lnTo>
                    <a:pt x="0" y="5101"/>
                  </a:lnTo>
                  <a:lnTo>
                    <a:pt x="31" y="5254"/>
                  </a:lnTo>
                  <a:lnTo>
                    <a:pt x="92" y="5408"/>
                  </a:lnTo>
                  <a:lnTo>
                    <a:pt x="184" y="5531"/>
                  </a:lnTo>
                  <a:lnTo>
                    <a:pt x="307" y="5623"/>
                  </a:lnTo>
                  <a:lnTo>
                    <a:pt x="461" y="5684"/>
                  </a:lnTo>
                  <a:lnTo>
                    <a:pt x="645" y="5715"/>
                  </a:lnTo>
                  <a:lnTo>
                    <a:pt x="20586" y="5715"/>
                  </a:lnTo>
                  <a:lnTo>
                    <a:pt x="20679" y="5684"/>
                  </a:lnTo>
                  <a:lnTo>
                    <a:pt x="20740" y="5654"/>
                  </a:lnTo>
                  <a:lnTo>
                    <a:pt x="20801" y="5561"/>
                  </a:lnTo>
                  <a:lnTo>
                    <a:pt x="20832" y="5469"/>
                  </a:lnTo>
                  <a:lnTo>
                    <a:pt x="20801" y="5346"/>
                  </a:lnTo>
                  <a:lnTo>
                    <a:pt x="20771" y="5254"/>
                  </a:lnTo>
                  <a:lnTo>
                    <a:pt x="20709" y="5131"/>
                  </a:lnTo>
                  <a:lnTo>
                    <a:pt x="20617" y="5070"/>
                  </a:lnTo>
                  <a:lnTo>
                    <a:pt x="13120" y="184"/>
                  </a:lnTo>
                  <a:lnTo>
                    <a:pt x="12997" y="92"/>
                  </a:lnTo>
                  <a:lnTo>
                    <a:pt x="12874" y="31"/>
                  </a:lnTo>
                  <a:lnTo>
                    <a:pt x="12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2" name="Google Shape;2507;p50">
              <a:extLst>
                <a:ext uri="{FF2B5EF4-FFF2-40B4-BE49-F238E27FC236}">
                  <a16:creationId xmlns:a16="http://schemas.microsoft.com/office/drawing/2014/main" xmlns="" id="{E72BB44E-4A54-CA02-30CC-77A02577E340}"/>
                </a:ext>
              </a:extLst>
            </p:cNvPr>
            <p:cNvSpPr/>
            <p:nvPr/>
          </p:nvSpPr>
          <p:spPr>
            <a:xfrm>
              <a:off x="1336680" y="1638067"/>
              <a:ext cx="1161378" cy="383883"/>
            </a:xfrm>
            <a:custGeom>
              <a:avLst/>
              <a:gdLst/>
              <a:ahLst/>
              <a:cxnLst/>
              <a:rect l="l" t="t" r="r" b="b"/>
              <a:pathLst>
                <a:path w="14319" h="4733" extrusionOk="0">
                  <a:moveTo>
                    <a:pt x="6975" y="1"/>
                  </a:moveTo>
                  <a:lnTo>
                    <a:pt x="6330" y="32"/>
                  </a:lnTo>
                  <a:lnTo>
                    <a:pt x="4978" y="124"/>
                  </a:lnTo>
                  <a:lnTo>
                    <a:pt x="431" y="370"/>
                  </a:lnTo>
                  <a:lnTo>
                    <a:pt x="0" y="4733"/>
                  </a:lnTo>
                  <a:lnTo>
                    <a:pt x="14319" y="4733"/>
                  </a:lnTo>
                  <a:lnTo>
                    <a:pt x="9280" y="1445"/>
                  </a:lnTo>
                  <a:lnTo>
                    <a:pt x="8511" y="953"/>
                  </a:lnTo>
                  <a:lnTo>
                    <a:pt x="7866" y="523"/>
                  </a:lnTo>
                  <a:lnTo>
                    <a:pt x="7221" y="93"/>
                  </a:lnTo>
                  <a:lnTo>
                    <a:pt x="7067" y="32"/>
                  </a:lnTo>
                  <a:lnTo>
                    <a:pt x="6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3" name="Google Shape;2508;p50">
              <a:extLst>
                <a:ext uri="{FF2B5EF4-FFF2-40B4-BE49-F238E27FC236}">
                  <a16:creationId xmlns:a16="http://schemas.microsoft.com/office/drawing/2014/main" xmlns="" id="{9A3D64EE-2554-FD95-502C-2C2F9481925C}"/>
                </a:ext>
              </a:extLst>
            </p:cNvPr>
            <p:cNvSpPr/>
            <p:nvPr/>
          </p:nvSpPr>
          <p:spPr>
            <a:xfrm>
              <a:off x="1364094" y="1640581"/>
              <a:ext cx="485995" cy="381367"/>
            </a:xfrm>
            <a:custGeom>
              <a:avLst/>
              <a:gdLst/>
              <a:ahLst/>
              <a:cxnLst/>
              <a:rect l="l" t="t" r="r" b="b"/>
              <a:pathLst>
                <a:path w="5992" h="4702" extrusionOk="0">
                  <a:moveTo>
                    <a:pt x="5992" y="1"/>
                  </a:moveTo>
                  <a:lnTo>
                    <a:pt x="4640" y="93"/>
                  </a:lnTo>
                  <a:lnTo>
                    <a:pt x="0" y="4702"/>
                  </a:lnTo>
                  <a:lnTo>
                    <a:pt x="1291" y="4702"/>
                  </a:lnTo>
                  <a:lnTo>
                    <a:pt x="599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4" name="Google Shape;2509;p50">
              <a:extLst>
                <a:ext uri="{FF2B5EF4-FFF2-40B4-BE49-F238E27FC236}">
                  <a16:creationId xmlns:a16="http://schemas.microsoft.com/office/drawing/2014/main" xmlns="" id="{D0FC07E4-DE44-58A9-2D86-5B451B102761}"/>
                </a:ext>
              </a:extLst>
            </p:cNvPr>
            <p:cNvSpPr/>
            <p:nvPr/>
          </p:nvSpPr>
          <p:spPr>
            <a:xfrm>
              <a:off x="1528575" y="1640581"/>
              <a:ext cx="446171" cy="381367"/>
            </a:xfrm>
            <a:custGeom>
              <a:avLst/>
              <a:gdLst/>
              <a:ahLst/>
              <a:cxnLst/>
              <a:rect l="l" t="t" r="r" b="b"/>
              <a:pathLst>
                <a:path w="5501" h="4702" extrusionOk="0">
                  <a:moveTo>
                    <a:pt x="4701" y="1"/>
                  </a:moveTo>
                  <a:lnTo>
                    <a:pt x="0" y="4702"/>
                  </a:lnTo>
                  <a:lnTo>
                    <a:pt x="1291" y="4702"/>
                  </a:lnTo>
                  <a:lnTo>
                    <a:pt x="5500" y="492"/>
                  </a:lnTo>
                  <a:lnTo>
                    <a:pt x="4855" y="62"/>
                  </a:lnTo>
                  <a:lnTo>
                    <a:pt x="47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5" name="Google Shape;2510;p50">
              <a:extLst>
                <a:ext uri="{FF2B5EF4-FFF2-40B4-BE49-F238E27FC236}">
                  <a16:creationId xmlns:a16="http://schemas.microsoft.com/office/drawing/2014/main" xmlns="" id="{0EAA2FC2-B284-72F1-8600-753094254611}"/>
                </a:ext>
              </a:extLst>
            </p:cNvPr>
            <p:cNvSpPr/>
            <p:nvPr/>
          </p:nvSpPr>
          <p:spPr>
            <a:xfrm>
              <a:off x="1720472" y="1715361"/>
              <a:ext cx="368877" cy="306586"/>
            </a:xfrm>
            <a:custGeom>
              <a:avLst/>
              <a:gdLst/>
              <a:ahLst/>
              <a:cxnLst/>
              <a:rect l="l" t="t" r="r" b="b"/>
              <a:pathLst>
                <a:path w="4548" h="3780" extrusionOk="0">
                  <a:moveTo>
                    <a:pt x="3779" y="0"/>
                  </a:moveTo>
                  <a:lnTo>
                    <a:pt x="0" y="3780"/>
                  </a:lnTo>
                  <a:lnTo>
                    <a:pt x="1260" y="3780"/>
                  </a:lnTo>
                  <a:lnTo>
                    <a:pt x="4548" y="492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6" name="Google Shape;2511;p50">
              <a:extLst>
                <a:ext uri="{FF2B5EF4-FFF2-40B4-BE49-F238E27FC236}">
                  <a16:creationId xmlns:a16="http://schemas.microsoft.com/office/drawing/2014/main" xmlns="" id="{66024731-D246-B295-E0FD-86D02E2ABBED}"/>
                </a:ext>
              </a:extLst>
            </p:cNvPr>
            <p:cNvSpPr/>
            <p:nvPr/>
          </p:nvSpPr>
          <p:spPr>
            <a:xfrm>
              <a:off x="920528" y="1670507"/>
              <a:ext cx="388828" cy="351439"/>
            </a:xfrm>
            <a:custGeom>
              <a:avLst/>
              <a:gdLst/>
              <a:ahLst/>
              <a:cxnLst/>
              <a:rect l="l" t="t" r="r" b="b"/>
              <a:pathLst>
                <a:path w="4794" h="4333" extrusionOk="0">
                  <a:moveTo>
                    <a:pt x="4793" y="0"/>
                  </a:moveTo>
                  <a:lnTo>
                    <a:pt x="3964" y="62"/>
                  </a:lnTo>
                  <a:lnTo>
                    <a:pt x="2550" y="154"/>
                  </a:lnTo>
                  <a:lnTo>
                    <a:pt x="2520" y="185"/>
                  </a:lnTo>
                  <a:lnTo>
                    <a:pt x="338" y="3687"/>
                  </a:lnTo>
                  <a:lnTo>
                    <a:pt x="0" y="4210"/>
                  </a:lnTo>
                  <a:lnTo>
                    <a:pt x="0" y="4241"/>
                  </a:lnTo>
                  <a:lnTo>
                    <a:pt x="0" y="4271"/>
                  </a:lnTo>
                  <a:lnTo>
                    <a:pt x="31" y="4302"/>
                  </a:lnTo>
                  <a:lnTo>
                    <a:pt x="92" y="4333"/>
                  </a:lnTo>
                  <a:lnTo>
                    <a:pt x="4333" y="4333"/>
                  </a:lnTo>
                  <a:lnTo>
                    <a:pt x="4609" y="1752"/>
                  </a:lnTo>
                  <a:lnTo>
                    <a:pt x="4670" y="1076"/>
                  </a:lnTo>
                  <a:lnTo>
                    <a:pt x="4732" y="369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7" name="Google Shape;2512;p50">
              <a:extLst>
                <a:ext uri="{FF2B5EF4-FFF2-40B4-BE49-F238E27FC236}">
                  <a16:creationId xmlns:a16="http://schemas.microsoft.com/office/drawing/2014/main" xmlns="" id="{4FFD3888-CAB5-0B49-95A2-0769B5DEC1AB}"/>
                </a:ext>
              </a:extLst>
            </p:cNvPr>
            <p:cNvSpPr/>
            <p:nvPr/>
          </p:nvSpPr>
          <p:spPr>
            <a:xfrm>
              <a:off x="920528" y="1670508"/>
              <a:ext cx="388828" cy="351439"/>
            </a:xfrm>
            <a:custGeom>
              <a:avLst/>
              <a:gdLst/>
              <a:ahLst/>
              <a:cxnLst/>
              <a:rect l="l" t="t" r="r" b="b"/>
              <a:pathLst>
                <a:path w="4794" h="4333" extrusionOk="0">
                  <a:moveTo>
                    <a:pt x="4793" y="0"/>
                  </a:moveTo>
                  <a:lnTo>
                    <a:pt x="3964" y="62"/>
                  </a:lnTo>
                  <a:lnTo>
                    <a:pt x="338" y="3687"/>
                  </a:lnTo>
                  <a:lnTo>
                    <a:pt x="0" y="4210"/>
                  </a:lnTo>
                  <a:lnTo>
                    <a:pt x="0" y="4241"/>
                  </a:lnTo>
                  <a:lnTo>
                    <a:pt x="0" y="4271"/>
                  </a:lnTo>
                  <a:lnTo>
                    <a:pt x="31" y="4302"/>
                  </a:lnTo>
                  <a:lnTo>
                    <a:pt x="92" y="4333"/>
                  </a:lnTo>
                  <a:lnTo>
                    <a:pt x="799" y="4333"/>
                  </a:lnTo>
                  <a:lnTo>
                    <a:pt x="4732" y="369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8" name="Google Shape;2513;p50">
              <a:extLst>
                <a:ext uri="{FF2B5EF4-FFF2-40B4-BE49-F238E27FC236}">
                  <a16:creationId xmlns:a16="http://schemas.microsoft.com/office/drawing/2014/main" xmlns="" id="{DE440772-D19C-F241-CCF2-D2D0A3670566}"/>
                </a:ext>
              </a:extLst>
            </p:cNvPr>
            <p:cNvSpPr/>
            <p:nvPr/>
          </p:nvSpPr>
          <p:spPr>
            <a:xfrm>
              <a:off x="1037644" y="1757698"/>
              <a:ext cx="261734" cy="264248"/>
            </a:xfrm>
            <a:custGeom>
              <a:avLst/>
              <a:gdLst/>
              <a:ahLst/>
              <a:cxnLst/>
              <a:rect l="l" t="t" r="r" b="b"/>
              <a:pathLst>
                <a:path w="3227" h="3258" extrusionOk="0">
                  <a:moveTo>
                    <a:pt x="3226" y="1"/>
                  </a:moveTo>
                  <a:lnTo>
                    <a:pt x="0" y="3258"/>
                  </a:lnTo>
                  <a:lnTo>
                    <a:pt x="584" y="3258"/>
                  </a:lnTo>
                  <a:lnTo>
                    <a:pt x="3165" y="67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9" name="Google Shape;2514;p50">
              <a:extLst>
                <a:ext uri="{FF2B5EF4-FFF2-40B4-BE49-F238E27FC236}">
                  <a16:creationId xmlns:a16="http://schemas.microsoft.com/office/drawing/2014/main" xmlns="" id="{39F921A0-B35D-E733-8B04-4958B538AF62}"/>
                </a:ext>
              </a:extLst>
            </p:cNvPr>
            <p:cNvSpPr/>
            <p:nvPr/>
          </p:nvSpPr>
          <p:spPr>
            <a:xfrm>
              <a:off x="2450581" y="2300943"/>
              <a:ext cx="555829" cy="555831"/>
            </a:xfrm>
            <a:custGeom>
              <a:avLst/>
              <a:gdLst/>
              <a:ahLst/>
              <a:cxnLst/>
              <a:rect l="l" t="t" r="r" b="b"/>
              <a:pathLst>
                <a:path w="6853" h="6853" extrusionOk="0">
                  <a:moveTo>
                    <a:pt x="3442" y="1"/>
                  </a:moveTo>
                  <a:lnTo>
                    <a:pt x="3073" y="32"/>
                  </a:lnTo>
                  <a:lnTo>
                    <a:pt x="2735" y="62"/>
                  </a:lnTo>
                  <a:lnTo>
                    <a:pt x="2428" y="155"/>
                  </a:lnTo>
                  <a:lnTo>
                    <a:pt x="2090" y="278"/>
                  </a:lnTo>
                  <a:lnTo>
                    <a:pt x="1814" y="431"/>
                  </a:lnTo>
                  <a:lnTo>
                    <a:pt x="1506" y="585"/>
                  </a:lnTo>
                  <a:lnTo>
                    <a:pt x="1261" y="800"/>
                  </a:lnTo>
                  <a:lnTo>
                    <a:pt x="1015" y="1015"/>
                  </a:lnTo>
                  <a:lnTo>
                    <a:pt x="800" y="1261"/>
                  </a:lnTo>
                  <a:lnTo>
                    <a:pt x="585" y="1507"/>
                  </a:lnTo>
                  <a:lnTo>
                    <a:pt x="431" y="1783"/>
                  </a:lnTo>
                  <a:lnTo>
                    <a:pt x="277" y="2090"/>
                  </a:lnTo>
                  <a:lnTo>
                    <a:pt x="154" y="2398"/>
                  </a:lnTo>
                  <a:lnTo>
                    <a:pt x="93" y="2736"/>
                  </a:lnTo>
                  <a:lnTo>
                    <a:pt x="32" y="3074"/>
                  </a:lnTo>
                  <a:lnTo>
                    <a:pt x="1" y="3442"/>
                  </a:lnTo>
                  <a:lnTo>
                    <a:pt x="32" y="3780"/>
                  </a:lnTo>
                  <a:lnTo>
                    <a:pt x="93" y="4118"/>
                  </a:lnTo>
                  <a:lnTo>
                    <a:pt x="154" y="4456"/>
                  </a:lnTo>
                  <a:lnTo>
                    <a:pt x="277" y="4763"/>
                  </a:lnTo>
                  <a:lnTo>
                    <a:pt x="431" y="5071"/>
                  </a:lnTo>
                  <a:lnTo>
                    <a:pt x="585" y="5347"/>
                  </a:lnTo>
                  <a:lnTo>
                    <a:pt x="800" y="5593"/>
                  </a:lnTo>
                  <a:lnTo>
                    <a:pt x="1015" y="5839"/>
                  </a:lnTo>
                  <a:lnTo>
                    <a:pt x="1261" y="6054"/>
                  </a:lnTo>
                  <a:lnTo>
                    <a:pt x="1506" y="6269"/>
                  </a:lnTo>
                  <a:lnTo>
                    <a:pt x="1814" y="6423"/>
                  </a:lnTo>
                  <a:lnTo>
                    <a:pt x="2090" y="6576"/>
                  </a:lnTo>
                  <a:lnTo>
                    <a:pt x="2428" y="6699"/>
                  </a:lnTo>
                  <a:lnTo>
                    <a:pt x="2735" y="6791"/>
                  </a:lnTo>
                  <a:lnTo>
                    <a:pt x="3073" y="6822"/>
                  </a:lnTo>
                  <a:lnTo>
                    <a:pt x="3442" y="6853"/>
                  </a:lnTo>
                  <a:lnTo>
                    <a:pt x="3780" y="6822"/>
                  </a:lnTo>
                  <a:lnTo>
                    <a:pt x="4118" y="6791"/>
                  </a:lnTo>
                  <a:lnTo>
                    <a:pt x="4456" y="6699"/>
                  </a:lnTo>
                  <a:lnTo>
                    <a:pt x="4763" y="6576"/>
                  </a:lnTo>
                  <a:lnTo>
                    <a:pt x="5071" y="6423"/>
                  </a:lnTo>
                  <a:lnTo>
                    <a:pt x="5347" y="6269"/>
                  </a:lnTo>
                  <a:lnTo>
                    <a:pt x="5624" y="6054"/>
                  </a:lnTo>
                  <a:lnTo>
                    <a:pt x="5839" y="5839"/>
                  </a:lnTo>
                  <a:lnTo>
                    <a:pt x="6084" y="5593"/>
                  </a:lnTo>
                  <a:lnTo>
                    <a:pt x="6269" y="5347"/>
                  </a:lnTo>
                  <a:lnTo>
                    <a:pt x="6453" y="5071"/>
                  </a:lnTo>
                  <a:lnTo>
                    <a:pt x="6576" y="4763"/>
                  </a:lnTo>
                  <a:lnTo>
                    <a:pt x="6699" y="4456"/>
                  </a:lnTo>
                  <a:lnTo>
                    <a:pt x="6791" y="4118"/>
                  </a:lnTo>
                  <a:lnTo>
                    <a:pt x="6853" y="3780"/>
                  </a:lnTo>
                  <a:lnTo>
                    <a:pt x="6853" y="3442"/>
                  </a:lnTo>
                  <a:lnTo>
                    <a:pt x="6853" y="3074"/>
                  </a:lnTo>
                  <a:lnTo>
                    <a:pt x="6791" y="2736"/>
                  </a:lnTo>
                  <a:lnTo>
                    <a:pt x="6699" y="2398"/>
                  </a:lnTo>
                  <a:lnTo>
                    <a:pt x="6576" y="2090"/>
                  </a:lnTo>
                  <a:lnTo>
                    <a:pt x="6453" y="1783"/>
                  </a:lnTo>
                  <a:lnTo>
                    <a:pt x="6269" y="1507"/>
                  </a:lnTo>
                  <a:lnTo>
                    <a:pt x="6084" y="1261"/>
                  </a:lnTo>
                  <a:lnTo>
                    <a:pt x="5839" y="1015"/>
                  </a:lnTo>
                  <a:lnTo>
                    <a:pt x="5624" y="800"/>
                  </a:lnTo>
                  <a:lnTo>
                    <a:pt x="5347" y="585"/>
                  </a:lnTo>
                  <a:lnTo>
                    <a:pt x="5071" y="431"/>
                  </a:lnTo>
                  <a:lnTo>
                    <a:pt x="4763" y="278"/>
                  </a:lnTo>
                  <a:lnTo>
                    <a:pt x="4456" y="155"/>
                  </a:lnTo>
                  <a:lnTo>
                    <a:pt x="4118" y="62"/>
                  </a:lnTo>
                  <a:lnTo>
                    <a:pt x="3780" y="32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0" name="Google Shape;2515;p50">
              <a:extLst>
                <a:ext uri="{FF2B5EF4-FFF2-40B4-BE49-F238E27FC236}">
                  <a16:creationId xmlns:a16="http://schemas.microsoft.com/office/drawing/2014/main" xmlns="" id="{7DA66BC8-8A73-8785-5918-08F4A5D05D84}"/>
                </a:ext>
              </a:extLst>
            </p:cNvPr>
            <p:cNvSpPr/>
            <p:nvPr/>
          </p:nvSpPr>
          <p:spPr>
            <a:xfrm>
              <a:off x="2565266" y="2413111"/>
              <a:ext cx="328972" cy="331567"/>
            </a:xfrm>
            <a:custGeom>
              <a:avLst/>
              <a:gdLst/>
              <a:ahLst/>
              <a:cxnLst/>
              <a:rect l="l" t="t" r="r" b="b"/>
              <a:pathLst>
                <a:path w="4056" h="4088" extrusionOk="0">
                  <a:moveTo>
                    <a:pt x="2028" y="1"/>
                  </a:moveTo>
                  <a:lnTo>
                    <a:pt x="1813" y="31"/>
                  </a:lnTo>
                  <a:lnTo>
                    <a:pt x="1598" y="62"/>
                  </a:lnTo>
                  <a:lnTo>
                    <a:pt x="1414" y="93"/>
                  </a:lnTo>
                  <a:lnTo>
                    <a:pt x="1229" y="185"/>
                  </a:lnTo>
                  <a:lnTo>
                    <a:pt x="1045" y="246"/>
                  </a:lnTo>
                  <a:lnTo>
                    <a:pt x="891" y="369"/>
                  </a:lnTo>
                  <a:lnTo>
                    <a:pt x="738" y="462"/>
                  </a:lnTo>
                  <a:lnTo>
                    <a:pt x="584" y="615"/>
                  </a:lnTo>
                  <a:lnTo>
                    <a:pt x="461" y="738"/>
                  </a:lnTo>
                  <a:lnTo>
                    <a:pt x="338" y="922"/>
                  </a:lnTo>
                  <a:lnTo>
                    <a:pt x="246" y="1076"/>
                  </a:lnTo>
                  <a:lnTo>
                    <a:pt x="154" y="1260"/>
                  </a:lnTo>
                  <a:lnTo>
                    <a:pt x="92" y="1445"/>
                  </a:lnTo>
                  <a:lnTo>
                    <a:pt x="31" y="1629"/>
                  </a:lnTo>
                  <a:lnTo>
                    <a:pt x="0" y="1844"/>
                  </a:lnTo>
                  <a:lnTo>
                    <a:pt x="0" y="2059"/>
                  </a:lnTo>
                  <a:lnTo>
                    <a:pt x="0" y="2244"/>
                  </a:lnTo>
                  <a:lnTo>
                    <a:pt x="31" y="2459"/>
                  </a:lnTo>
                  <a:lnTo>
                    <a:pt x="92" y="2643"/>
                  </a:lnTo>
                  <a:lnTo>
                    <a:pt x="154" y="2827"/>
                  </a:lnTo>
                  <a:lnTo>
                    <a:pt x="246" y="3012"/>
                  </a:lnTo>
                  <a:lnTo>
                    <a:pt x="338" y="3196"/>
                  </a:lnTo>
                  <a:lnTo>
                    <a:pt x="461" y="3350"/>
                  </a:lnTo>
                  <a:lnTo>
                    <a:pt x="584" y="3473"/>
                  </a:lnTo>
                  <a:lnTo>
                    <a:pt x="738" y="3626"/>
                  </a:lnTo>
                  <a:lnTo>
                    <a:pt x="891" y="3718"/>
                  </a:lnTo>
                  <a:lnTo>
                    <a:pt x="1045" y="3841"/>
                  </a:lnTo>
                  <a:lnTo>
                    <a:pt x="1229" y="3903"/>
                  </a:lnTo>
                  <a:lnTo>
                    <a:pt x="1414" y="3995"/>
                  </a:lnTo>
                  <a:lnTo>
                    <a:pt x="1598" y="4026"/>
                  </a:lnTo>
                  <a:lnTo>
                    <a:pt x="1813" y="4056"/>
                  </a:lnTo>
                  <a:lnTo>
                    <a:pt x="2028" y="4087"/>
                  </a:lnTo>
                  <a:lnTo>
                    <a:pt x="2212" y="4056"/>
                  </a:lnTo>
                  <a:lnTo>
                    <a:pt x="2428" y="4026"/>
                  </a:lnTo>
                  <a:lnTo>
                    <a:pt x="2612" y="3995"/>
                  </a:lnTo>
                  <a:lnTo>
                    <a:pt x="2796" y="3903"/>
                  </a:lnTo>
                  <a:lnTo>
                    <a:pt x="2981" y="3841"/>
                  </a:lnTo>
                  <a:lnTo>
                    <a:pt x="3165" y="3718"/>
                  </a:lnTo>
                  <a:lnTo>
                    <a:pt x="3319" y="3626"/>
                  </a:lnTo>
                  <a:lnTo>
                    <a:pt x="3441" y="3473"/>
                  </a:lnTo>
                  <a:lnTo>
                    <a:pt x="3595" y="3350"/>
                  </a:lnTo>
                  <a:lnTo>
                    <a:pt x="3718" y="3196"/>
                  </a:lnTo>
                  <a:lnTo>
                    <a:pt x="3810" y="3012"/>
                  </a:lnTo>
                  <a:lnTo>
                    <a:pt x="3902" y="2827"/>
                  </a:lnTo>
                  <a:lnTo>
                    <a:pt x="3964" y="2643"/>
                  </a:lnTo>
                  <a:lnTo>
                    <a:pt x="4025" y="2459"/>
                  </a:lnTo>
                  <a:lnTo>
                    <a:pt x="4056" y="2244"/>
                  </a:lnTo>
                  <a:lnTo>
                    <a:pt x="4056" y="2059"/>
                  </a:lnTo>
                  <a:lnTo>
                    <a:pt x="4056" y="1844"/>
                  </a:lnTo>
                  <a:lnTo>
                    <a:pt x="4025" y="1629"/>
                  </a:lnTo>
                  <a:lnTo>
                    <a:pt x="3964" y="1445"/>
                  </a:lnTo>
                  <a:lnTo>
                    <a:pt x="3902" y="1260"/>
                  </a:lnTo>
                  <a:lnTo>
                    <a:pt x="3810" y="1076"/>
                  </a:lnTo>
                  <a:lnTo>
                    <a:pt x="3718" y="922"/>
                  </a:lnTo>
                  <a:lnTo>
                    <a:pt x="3595" y="738"/>
                  </a:lnTo>
                  <a:lnTo>
                    <a:pt x="3441" y="615"/>
                  </a:lnTo>
                  <a:lnTo>
                    <a:pt x="3319" y="462"/>
                  </a:lnTo>
                  <a:lnTo>
                    <a:pt x="3165" y="369"/>
                  </a:lnTo>
                  <a:lnTo>
                    <a:pt x="2981" y="246"/>
                  </a:lnTo>
                  <a:lnTo>
                    <a:pt x="2796" y="185"/>
                  </a:lnTo>
                  <a:lnTo>
                    <a:pt x="2612" y="93"/>
                  </a:lnTo>
                  <a:lnTo>
                    <a:pt x="2428" y="62"/>
                  </a:lnTo>
                  <a:lnTo>
                    <a:pt x="2212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1" name="Google Shape;2516;p50">
              <a:extLst>
                <a:ext uri="{FF2B5EF4-FFF2-40B4-BE49-F238E27FC236}">
                  <a16:creationId xmlns:a16="http://schemas.microsoft.com/office/drawing/2014/main" xmlns="" id="{023DFFC1-E971-5AC1-D119-32D936AD0388}"/>
                </a:ext>
              </a:extLst>
            </p:cNvPr>
            <p:cNvSpPr/>
            <p:nvPr/>
          </p:nvSpPr>
          <p:spPr>
            <a:xfrm>
              <a:off x="2582702" y="2433064"/>
              <a:ext cx="291663" cy="291663"/>
            </a:xfrm>
            <a:custGeom>
              <a:avLst/>
              <a:gdLst/>
              <a:ahLst/>
              <a:cxnLst/>
              <a:rect l="l" t="t" r="r" b="b"/>
              <a:pathLst>
                <a:path w="3596" h="3596" extrusionOk="0">
                  <a:moveTo>
                    <a:pt x="1598" y="0"/>
                  </a:moveTo>
                  <a:lnTo>
                    <a:pt x="1414" y="31"/>
                  </a:lnTo>
                  <a:lnTo>
                    <a:pt x="1199" y="93"/>
                  </a:lnTo>
                  <a:lnTo>
                    <a:pt x="1014" y="185"/>
                  </a:lnTo>
                  <a:lnTo>
                    <a:pt x="768" y="338"/>
                  </a:lnTo>
                  <a:lnTo>
                    <a:pt x="523" y="523"/>
                  </a:lnTo>
                  <a:lnTo>
                    <a:pt x="338" y="769"/>
                  </a:lnTo>
                  <a:lnTo>
                    <a:pt x="185" y="1014"/>
                  </a:lnTo>
                  <a:lnTo>
                    <a:pt x="92" y="1199"/>
                  </a:lnTo>
                  <a:lnTo>
                    <a:pt x="62" y="1383"/>
                  </a:lnTo>
                  <a:lnTo>
                    <a:pt x="31" y="1598"/>
                  </a:lnTo>
                  <a:lnTo>
                    <a:pt x="0" y="1813"/>
                  </a:lnTo>
                  <a:lnTo>
                    <a:pt x="31" y="1998"/>
                  </a:lnTo>
                  <a:lnTo>
                    <a:pt x="62" y="2213"/>
                  </a:lnTo>
                  <a:lnTo>
                    <a:pt x="92" y="2397"/>
                  </a:lnTo>
                  <a:lnTo>
                    <a:pt x="185" y="2581"/>
                  </a:lnTo>
                  <a:lnTo>
                    <a:pt x="338" y="2827"/>
                  </a:lnTo>
                  <a:lnTo>
                    <a:pt x="523" y="3073"/>
                  </a:lnTo>
                  <a:lnTo>
                    <a:pt x="768" y="3257"/>
                  </a:lnTo>
                  <a:lnTo>
                    <a:pt x="1014" y="3411"/>
                  </a:lnTo>
                  <a:lnTo>
                    <a:pt x="1199" y="3503"/>
                  </a:lnTo>
                  <a:lnTo>
                    <a:pt x="1414" y="3565"/>
                  </a:lnTo>
                  <a:lnTo>
                    <a:pt x="1598" y="3595"/>
                  </a:lnTo>
                  <a:lnTo>
                    <a:pt x="1997" y="3595"/>
                  </a:lnTo>
                  <a:lnTo>
                    <a:pt x="2213" y="3565"/>
                  </a:lnTo>
                  <a:lnTo>
                    <a:pt x="2397" y="3503"/>
                  </a:lnTo>
                  <a:lnTo>
                    <a:pt x="2581" y="3411"/>
                  </a:lnTo>
                  <a:lnTo>
                    <a:pt x="2858" y="3257"/>
                  </a:lnTo>
                  <a:lnTo>
                    <a:pt x="3073" y="3073"/>
                  </a:lnTo>
                  <a:lnTo>
                    <a:pt x="3288" y="2827"/>
                  </a:lnTo>
                  <a:lnTo>
                    <a:pt x="3442" y="2581"/>
                  </a:lnTo>
                  <a:lnTo>
                    <a:pt x="3503" y="2397"/>
                  </a:lnTo>
                  <a:lnTo>
                    <a:pt x="3564" y="2213"/>
                  </a:lnTo>
                  <a:lnTo>
                    <a:pt x="3595" y="1998"/>
                  </a:lnTo>
                  <a:lnTo>
                    <a:pt x="3595" y="1813"/>
                  </a:lnTo>
                  <a:lnTo>
                    <a:pt x="3595" y="1598"/>
                  </a:lnTo>
                  <a:lnTo>
                    <a:pt x="3564" y="1383"/>
                  </a:lnTo>
                  <a:lnTo>
                    <a:pt x="3503" y="1199"/>
                  </a:lnTo>
                  <a:lnTo>
                    <a:pt x="3442" y="1014"/>
                  </a:lnTo>
                  <a:lnTo>
                    <a:pt x="3288" y="769"/>
                  </a:lnTo>
                  <a:lnTo>
                    <a:pt x="3073" y="523"/>
                  </a:lnTo>
                  <a:lnTo>
                    <a:pt x="2858" y="338"/>
                  </a:lnTo>
                  <a:lnTo>
                    <a:pt x="2581" y="185"/>
                  </a:lnTo>
                  <a:lnTo>
                    <a:pt x="2397" y="93"/>
                  </a:lnTo>
                  <a:lnTo>
                    <a:pt x="2213" y="31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2" name="Google Shape;2517;p50">
              <a:extLst>
                <a:ext uri="{FF2B5EF4-FFF2-40B4-BE49-F238E27FC236}">
                  <a16:creationId xmlns:a16="http://schemas.microsoft.com/office/drawing/2014/main" xmlns="" id="{6FBE3827-9768-99BF-BD29-39CA41C0F378}"/>
                </a:ext>
              </a:extLst>
            </p:cNvPr>
            <p:cNvSpPr/>
            <p:nvPr/>
          </p:nvSpPr>
          <p:spPr>
            <a:xfrm>
              <a:off x="2597627" y="2447988"/>
              <a:ext cx="264248" cy="261734"/>
            </a:xfrm>
            <a:custGeom>
              <a:avLst/>
              <a:gdLst/>
              <a:ahLst/>
              <a:cxnLst/>
              <a:rect l="l" t="t" r="r" b="b"/>
              <a:pathLst>
                <a:path w="3258" h="3227" extrusionOk="0">
                  <a:moveTo>
                    <a:pt x="830" y="1"/>
                  </a:moveTo>
                  <a:lnTo>
                    <a:pt x="584" y="154"/>
                  </a:lnTo>
                  <a:lnTo>
                    <a:pt x="339" y="339"/>
                  </a:lnTo>
                  <a:lnTo>
                    <a:pt x="154" y="585"/>
                  </a:lnTo>
                  <a:lnTo>
                    <a:pt x="1" y="830"/>
                  </a:lnTo>
                  <a:lnTo>
                    <a:pt x="308" y="953"/>
                  </a:lnTo>
                  <a:lnTo>
                    <a:pt x="584" y="1107"/>
                  </a:lnTo>
                  <a:lnTo>
                    <a:pt x="830" y="1291"/>
                  </a:lnTo>
                  <a:lnTo>
                    <a:pt x="1045" y="1445"/>
                  </a:lnTo>
                  <a:lnTo>
                    <a:pt x="1015" y="1629"/>
                  </a:lnTo>
                  <a:lnTo>
                    <a:pt x="1045" y="1783"/>
                  </a:lnTo>
                  <a:lnTo>
                    <a:pt x="830" y="1937"/>
                  </a:lnTo>
                  <a:lnTo>
                    <a:pt x="584" y="2121"/>
                  </a:lnTo>
                  <a:lnTo>
                    <a:pt x="308" y="2275"/>
                  </a:lnTo>
                  <a:lnTo>
                    <a:pt x="1" y="2397"/>
                  </a:lnTo>
                  <a:lnTo>
                    <a:pt x="154" y="2643"/>
                  </a:lnTo>
                  <a:lnTo>
                    <a:pt x="339" y="2889"/>
                  </a:lnTo>
                  <a:lnTo>
                    <a:pt x="584" y="3073"/>
                  </a:lnTo>
                  <a:lnTo>
                    <a:pt x="830" y="3227"/>
                  </a:lnTo>
                  <a:lnTo>
                    <a:pt x="953" y="2920"/>
                  </a:lnTo>
                  <a:lnTo>
                    <a:pt x="1107" y="2643"/>
                  </a:lnTo>
                  <a:lnTo>
                    <a:pt x="1291" y="2397"/>
                  </a:lnTo>
                  <a:lnTo>
                    <a:pt x="1445" y="2182"/>
                  </a:lnTo>
                  <a:lnTo>
                    <a:pt x="1629" y="2213"/>
                  </a:lnTo>
                  <a:lnTo>
                    <a:pt x="1783" y="2182"/>
                  </a:lnTo>
                  <a:lnTo>
                    <a:pt x="1967" y="2397"/>
                  </a:lnTo>
                  <a:lnTo>
                    <a:pt x="2121" y="2643"/>
                  </a:lnTo>
                  <a:lnTo>
                    <a:pt x="2274" y="2920"/>
                  </a:lnTo>
                  <a:lnTo>
                    <a:pt x="2397" y="3227"/>
                  </a:lnTo>
                  <a:lnTo>
                    <a:pt x="2674" y="3073"/>
                  </a:lnTo>
                  <a:lnTo>
                    <a:pt x="2889" y="2889"/>
                  </a:lnTo>
                  <a:lnTo>
                    <a:pt x="3104" y="2643"/>
                  </a:lnTo>
                  <a:lnTo>
                    <a:pt x="3258" y="2397"/>
                  </a:lnTo>
                  <a:lnTo>
                    <a:pt x="2920" y="2275"/>
                  </a:lnTo>
                  <a:lnTo>
                    <a:pt x="2643" y="2121"/>
                  </a:lnTo>
                  <a:lnTo>
                    <a:pt x="2397" y="1937"/>
                  </a:lnTo>
                  <a:lnTo>
                    <a:pt x="2182" y="1783"/>
                  </a:lnTo>
                  <a:lnTo>
                    <a:pt x="2213" y="1629"/>
                  </a:lnTo>
                  <a:lnTo>
                    <a:pt x="2182" y="1445"/>
                  </a:lnTo>
                  <a:lnTo>
                    <a:pt x="2397" y="1291"/>
                  </a:lnTo>
                  <a:lnTo>
                    <a:pt x="2643" y="1107"/>
                  </a:lnTo>
                  <a:lnTo>
                    <a:pt x="2920" y="953"/>
                  </a:lnTo>
                  <a:lnTo>
                    <a:pt x="3258" y="830"/>
                  </a:lnTo>
                  <a:lnTo>
                    <a:pt x="3104" y="585"/>
                  </a:lnTo>
                  <a:lnTo>
                    <a:pt x="2889" y="339"/>
                  </a:lnTo>
                  <a:lnTo>
                    <a:pt x="2674" y="154"/>
                  </a:lnTo>
                  <a:lnTo>
                    <a:pt x="2397" y="1"/>
                  </a:lnTo>
                  <a:lnTo>
                    <a:pt x="2274" y="308"/>
                  </a:lnTo>
                  <a:lnTo>
                    <a:pt x="2121" y="585"/>
                  </a:lnTo>
                  <a:lnTo>
                    <a:pt x="1967" y="830"/>
                  </a:lnTo>
                  <a:lnTo>
                    <a:pt x="1783" y="1045"/>
                  </a:lnTo>
                  <a:lnTo>
                    <a:pt x="1629" y="1015"/>
                  </a:lnTo>
                  <a:lnTo>
                    <a:pt x="1445" y="1045"/>
                  </a:lnTo>
                  <a:lnTo>
                    <a:pt x="1291" y="830"/>
                  </a:lnTo>
                  <a:lnTo>
                    <a:pt x="1107" y="585"/>
                  </a:lnTo>
                  <a:lnTo>
                    <a:pt x="953" y="30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3" name="Google Shape;2518;p50">
              <a:extLst>
                <a:ext uri="{FF2B5EF4-FFF2-40B4-BE49-F238E27FC236}">
                  <a16:creationId xmlns:a16="http://schemas.microsoft.com/office/drawing/2014/main" xmlns="" id="{6F98BA64-B71F-2A64-093F-8090459B0E90}"/>
                </a:ext>
              </a:extLst>
            </p:cNvPr>
            <p:cNvSpPr/>
            <p:nvPr/>
          </p:nvSpPr>
          <p:spPr>
            <a:xfrm>
              <a:off x="2697304" y="2547666"/>
              <a:ext cx="62372" cy="6237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400" y="1"/>
                  </a:moveTo>
                  <a:lnTo>
                    <a:pt x="246" y="32"/>
                  </a:lnTo>
                  <a:lnTo>
                    <a:pt x="124" y="124"/>
                  </a:lnTo>
                  <a:lnTo>
                    <a:pt x="31" y="247"/>
                  </a:lnTo>
                  <a:lnTo>
                    <a:pt x="1" y="400"/>
                  </a:lnTo>
                  <a:lnTo>
                    <a:pt x="31" y="523"/>
                  </a:lnTo>
                  <a:lnTo>
                    <a:pt x="124" y="646"/>
                  </a:lnTo>
                  <a:lnTo>
                    <a:pt x="246" y="738"/>
                  </a:lnTo>
                  <a:lnTo>
                    <a:pt x="400" y="769"/>
                  </a:lnTo>
                  <a:lnTo>
                    <a:pt x="523" y="738"/>
                  </a:lnTo>
                  <a:lnTo>
                    <a:pt x="646" y="646"/>
                  </a:lnTo>
                  <a:lnTo>
                    <a:pt x="738" y="523"/>
                  </a:lnTo>
                  <a:lnTo>
                    <a:pt x="769" y="400"/>
                  </a:lnTo>
                  <a:lnTo>
                    <a:pt x="738" y="247"/>
                  </a:lnTo>
                  <a:lnTo>
                    <a:pt x="646" y="124"/>
                  </a:lnTo>
                  <a:lnTo>
                    <a:pt x="523" y="3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4" name="Google Shape;2519;p50">
              <a:extLst>
                <a:ext uri="{FF2B5EF4-FFF2-40B4-BE49-F238E27FC236}">
                  <a16:creationId xmlns:a16="http://schemas.microsoft.com/office/drawing/2014/main" xmlns="" id="{BEC3CAB7-631D-E63F-3DAA-EBCF97284982}"/>
                </a:ext>
              </a:extLst>
            </p:cNvPr>
            <p:cNvSpPr/>
            <p:nvPr/>
          </p:nvSpPr>
          <p:spPr>
            <a:xfrm>
              <a:off x="2717256" y="2567618"/>
              <a:ext cx="22467" cy="22548"/>
            </a:xfrm>
            <a:custGeom>
              <a:avLst/>
              <a:gdLst/>
              <a:ahLst/>
              <a:cxnLst/>
              <a:rect l="l" t="t" r="r" b="b"/>
              <a:pathLst>
                <a:path w="277" h="278" extrusionOk="0">
                  <a:moveTo>
                    <a:pt x="93" y="1"/>
                  </a:moveTo>
                  <a:lnTo>
                    <a:pt x="62" y="31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31" y="185"/>
                  </a:lnTo>
                  <a:lnTo>
                    <a:pt x="62" y="246"/>
                  </a:lnTo>
                  <a:lnTo>
                    <a:pt x="93" y="277"/>
                  </a:lnTo>
                  <a:lnTo>
                    <a:pt x="185" y="277"/>
                  </a:lnTo>
                  <a:lnTo>
                    <a:pt x="246" y="246"/>
                  </a:lnTo>
                  <a:lnTo>
                    <a:pt x="277" y="185"/>
                  </a:lnTo>
                  <a:lnTo>
                    <a:pt x="277" y="154"/>
                  </a:lnTo>
                  <a:lnTo>
                    <a:pt x="277" y="93"/>
                  </a:lnTo>
                  <a:lnTo>
                    <a:pt x="246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5" name="Google Shape;2520;p50">
              <a:extLst>
                <a:ext uri="{FF2B5EF4-FFF2-40B4-BE49-F238E27FC236}">
                  <a16:creationId xmlns:a16="http://schemas.microsoft.com/office/drawing/2014/main" xmlns="" id="{A815C2F0-C92B-10B4-D1F9-D4CE9A2A91B6}"/>
                </a:ext>
              </a:extLst>
            </p:cNvPr>
            <p:cNvSpPr/>
            <p:nvPr/>
          </p:nvSpPr>
          <p:spPr>
            <a:xfrm>
              <a:off x="825798" y="2300943"/>
              <a:ext cx="555829" cy="555831"/>
            </a:xfrm>
            <a:custGeom>
              <a:avLst/>
              <a:gdLst/>
              <a:ahLst/>
              <a:cxnLst/>
              <a:rect l="l" t="t" r="r" b="b"/>
              <a:pathLst>
                <a:path w="6853" h="6853" extrusionOk="0">
                  <a:moveTo>
                    <a:pt x="3442" y="1"/>
                  </a:moveTo>
                  <a:lnTo>
                    <a:pt x="3073" y="32"/>
                  </a:lnTo>
                  <a:lnTo>
                    <a:pt x="2735" y="62"/>
                  </a:lnTo>
                  <a:lnTo>
                    <a:pt x="2428" y="155"/>
                  </a:lnTo>
                  <a:lnTo>
                    <a:pt x="2090" y="278"/>
                  </a:lnTo>
                  <a:lnTo>
                    <a:pt x="1813" y="431"/>
                  </a:lnTo>
                  <a:lnTo>
                    <a:pt x="1506" y="585"/>
                  </a:lnTo>
                  <a:lnTo>
                    <a:pt x="1260" y="800"/>
                  </a:lnTo>
                  <a:lnTo>
                    <a:pt x="1015" y="1015"/>
                  </a:lnTo>
                  <a:lnTo>
                    <a:pt x="799" y="1261"/>
                  </a:lnTo>
                  <a:lnTo>
                    <a:pt x="584" y="1507"/>
                  </a:lnTo>
                  <a:lnTo>
                    <a:pt x="431" y="1783"/>
                  </a:lnTo>
                  <a:lnTo>
                    <a:pt x="277" y="2090"/>
                  </a:lnTo>
                  <a:lnTo>
                    <a:pt x="154" y="2398"/>
                  </a:lnTo>
                  <a:lnTo>
                    <a:pt x="93" y="2736"/>
                  </a:lnTo>
                  <a:lnTo>
                    <a:pt x="31" y="3074"/>
                  </a:lnTo>
                  <a:lnTo>
                    <a:pt x="1" y="3442"/>
                  </a:lnTo>
                  <a:lnTo>
                    <a:pt x="31" y="3780"/>
                  </a:lnTo>
                  <a:lnTo>
                    <a:pt x="93" y="4118"/>
                  </a:lnTo>
                  <a:lnTo>
                    <a:pt x="154" y="4456"/>
                  </a:lnTo>
                  <a:lnTo>
                    <a:pt x="277" y="4763"/>
                  </a:lnTo>
                  <a:lnTo>
                    <a:pt x="431" y="5071"/>
                  </a:lnTo>
                  <a:lnTo>
                    <a:pt x="584" y="5347"/>
                  </a:lnTo>
                  <a:lnTo>
                    <a:pt x="799" y="5593"/>
                  </a:lnTo>
                  <a:lnTo>
                    <a:pt x="1015" y="5839"/>
                  </a:lnTo>
                  <a:lnTo>
                    <a:pt x="1260" y="6054"/>
                  </a:lnTo>
                  <a:lnTo>
                    <a:pt x="1506" y="6269"/>
                  </a:lnTo>
                  <a:lnTo>
                    <a:pt x="1813" y="6423"/>
                  </a:lnTo>
                  <a:lnTo>
                    <a:pt x="2090" y="6576"/>
                  </a:lnTo>
                  <a:lnTo>
                    <a:pt x="2428" y="6699"/>
                  </a:lnTo>
                  <a:lnTo>
                    <a:pt x="2735" y="6791"/>
                  </a:lnTo>
                  <a:lnTo>
                    <a:pt x="3073" y="6822"/>
                  </a:lnTo>
                  <a:lnTo>
                    <a:pt x="3442" y="6853"/>
                  </a:lnTo>
                  <a:lnTo>
                    <a:pt x="3780" y="6822"/>
                  </a:lnTo>
                  <a:lnTo>
                    <a:pt x="4118" y="6791"/>
                  </a:lnTo>
                  <a:lnTo>
                    <a:pt x="4456" y="6699"/>
                  </a:lnTo>
                  <a:lnTo>
                    <a:pt x="4763" y="6576"/>
                  </a:lnTo>
                  <a:lnTo>
                    <a:pt x="5070" y="6423"/>
                  </a:lnTo>
                  <a:lnTo>
                    <a:pt x="5347" y="6269"/>
                  </a:lnTo>
                  <a:lnTo>
                    <a:pt x="5623" y="6054"/>
                  </a:lnTo>
                  <a:lnTo>
                    <a:pt x="5838" y="5839"/>
                  </a:lnTo>
                  <a:lnTo>
                    <a:pt x="6084" y="5593"/>
                  </a:lnTo>
                  <a:lnTo>
                    <a:pt x="6269" y="5347"/>
                  </a:lnTo>
                  <a:lnTo>
                    <a:pt x="6453" y="5071"/>
                  </a:lnTo>
                  <a:lnTo>
                    <a:pt x="6576" y="4763"/>
                  </a:lnTo>
                  <a:lnTo>
                    <a:pt x="6699" y="4456"/>
                  </a:lnTo>
                  <a:lnTo>
                    <a:pt x="6791" y="4118"/>
                  </a:lnTo>
                  <a:lnTo>
                    <a:pt x="6852" y="3780"/>
                  </a:lnTo>
                  <a:lnTo>
                    <a:pt x="6852" y="3442"/>
                  </a:lnTo>
                  <a:lnTo>
                    <a:pt x="6852" y="3074"/>
                  </a:lnTo>
                  <a:lnTo>
                    <a:pt x="6791" y="2736"/>
                  </a:lnTo>
                  <a:lnTo>
                    <a:pt x="6699" y="2398"/>
                  </a:lnTo>
                  <a:lnTo>
                    <a:pt x="6576" y="2090"/>
                  </a:lnTo>
                  <a:lnTo>
                    <a:pt x="6453" y="1783"/>
                  </a:lnTo>
                  <a:lnTo>
                    <a:pt x="6269" y="1507"/>
                  </a:lnTo>
                  <a:lnTo>
                    <a:pt x="6084" y="1261"/>
                  </a:lnTo>
                  <a:lnTo>
                    <a:pt x="5838" y="1015"/>
                  </a:lnTo>
                  <a:lnTo>
                    <a:pt x="5623" y="800"/>
                  </a:lnTo>
                  <a:lnTo>
                    <a:pt x="5347" y="585"/>
                  </a:lnTo>
                  <a:lnTo>
                    <a:pt x="5070" y="431"/>
                  </a:lnTo>
                  <a:lnTo>
                    <a:pt x="4763" y="278"/>
                  </a:lnTo>
                  <a:lnTo>
                    <a:pt x="4456" y="155"/>
                  </a:lnTo>
                  <a:lnTo>
                    <a:pt x="4118" y="62"/>
                  </a:lnTo>
                  <a:lnTo>
                    <a:pt x="3780" y="32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6" name="Google Shape;2521;p50">
              <a:extLst>
                <a:ext uri="{FF2B5EF4-FFF2-40B4-BE49-F238E27FC236}">
                  <a16:creationId xmlns:a16="http://schemas.microsoft.com/office/drawing/2014/main" xmlns="" id="{8C7296B9-8706-C9B8-DF4B-A27150B62F53}"/>
                </a:ext>
              </a:extLst>
            </p:cNvPr>
            <p:cNvSpPr/>
            <p:nvPr/>
          </p:nvSpPr>
          <p:spPr>
            <a:xfrm>
              <a:off x="940399" y="2413112"/>
              <a:ext cx="329052" cy="331568"/>
            </a:xfrm>
            <a:custGeom>
              <a:avLst/>
              <a:gdLst/>
              <a:ahLst/>
              <a:cxnLst/>
              <a:rect l="l" t="t" r="r" b="b"/>
              <a:pathLst>
                <a:path w="4057" h="4088" extrusionOk="0">
                  <a:moveTo>
                    <a:pt x="2029" y="1"/>
                  </a:moveTo>
                  <a:lnTo>
                    <a:pt x="1814" y="31"/>
                  </a:lnTo>
                  <a:lnTo>
                    <a:pt x="1599" y="62"/>
                  </a:lnTo>
                  <a:lnTo>
                    <a:pt x="1414" y="93"/>
                  </a:lnTo>
                  <a:lnTo>
                    <a:pt x="1230" y="185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62"/>
                  </a:lnTo>
                  <a:lnTo>
                    <a:pt x="585" y="615"/>
                  </a:lnTo>
                  <a:lnTo>
                    <a:pt x="462" y="738"/>
                  </a:lnTo>
                  <a:lnTo>
                    <a:pt x="339" y="922"/>
                  </a:lnTo>
                  <a:lnTo>
                    <a:pt x="247" y="1076"/>
                  </a:lnTo>
                  <a:lnTo>
                    <a:pt x="155" y="1260"/>
                  </a:lnTo>
                  <a:lnTo>
                    <a:pt x="93" y="1445"/>
                  </a:lnTo>
                  <a:lnTo>
                    <a:pt x="32" y="1629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1" y="2244"/>
                  </a:lnTo>
                  <a:lnTo>
                    <a:pt x="32" y="2459"/>
                  </a:lnTo>
                  <a:lnTo>
                    <a:pt x="93" y="2643"/>
                  </a:lnTo>
                  <a:lnTo>
                    <a:pt x="155" y="2827"/>
                  </a:lnTo>
                  <a:lnTo>
                    <a:pt x="247" y="3012"/>
                  </a:lnTo>
                  <a:lnTo>
                    <a:pt x="339" y="3196"/>
                  </a:lnTo>
                  <a:lnTo>
                    <a:pt x="462" y="3350"/>
                  </a:lnTo>
                  <a:lnTo>
                    <a:pt x="585" y="3473"/>
                  </a:lnTo>
                  <a:lnTo>
                    <a:pt x="738" y="3626"/>
                  </a:lnTo>
                  <a:lnTo>
                    <a:pt x="892" y="3718"/>
                  </a:lnTo>
                  <a:lnTo>
                    <a:pt x="1046" y="3841"/>
                  </a:lnTo>
                  <a:lnTo>
                    <a:pt x="1230" y="3903"/>
                  </a:lnTo>
                  <a:lnTo>
                    <a:pt x="1414" y="3995"/>
                  </a:lnTo>
                  <a:lnTo>
                    <a:pt x="1599" y="4026"/>
                  </a:lnTo>
                  <a:lnTo>
                    <a:pt x="1814" y="4056"/>
                  </a:lnTo>
                  <a:lnTo>
                    <a:pt x="2029" y="4087"/>
                  </a:lnTo>
                  <a:lnTo>
                    <a:pt x="2213" y="4056"/>
                  </a:lnTo>
                  <a:lnTo>
                    <a:pt x="2428" y="4026"/>
                  </a:lnTo>
                  <a:lnTo>
                    <a:pt x="2613" y="3995"/>
                  </a:lnTo>
                  <a:lnTo>
                    <a:pt x="2797" y="3903"/>
                  </a:lnTo>
                  <a:lnTo>
                    <a:pt x="2981" y="3841"/>
                  </a:lnTo>
                  <a:lnTo>
                    <a:pt x="3166" y="3718"/>
                  </a:lnTo>
                  <a:lnTo>
                    <a:pt x="3319" y="3626"/>
                  </a:lnTo>
                  <a:lnTo>
                    <a:pt x="3442" y="3473"/>
                  </a:lnTo>
                  <a:lnTo>
                    <a:pt x="3596" y="3350"/>
                  </a:lnTo>
                  <a:lnTo>
                    <a:pt x="3719" y="3196"/>
                  </a:lnTo>
                  <a:lnTo>
                    <a:pt x="3811" y="3012"/>
                  </a:lnTo>
                  <a:lnTo>
                    <a:pt x="3903" y="2827"/>
                  </a:lnTo>
                  <a:lnTo>
                    <a:pt x="3965" y="2643"/>
                  </a:lnTo>
                  <a:lnTo>
                    <a:pt x="4026" y="2459"/>
                  </a:lnTo>
                  <a:lnTo>
                    <a:pt x="4057" y="2244"/>
                  </a:lnTo>
                  <a:lnTo>
                    <a:pt x="4057" y="2059"/>
                  </a:lnTo>
                  <a:lnTo>
                    <a:pt x="4057" y="1844"/>
                  </a:lnTo>
                  <a:lnTo>
                    <a:pt x="4026" y="1629"/>
                  </a:lnTo>
                  <a:lnTo>
                    <a:pt x="3965" y="1445"/>
                  </a:lnTo>
                  <a:lnTo>
                    <a:pt x="3903" y="1260"/>
                  </a:lnTo>
                  <a:lnTo>
                    <a:pt x="3811" y="1076"/>
                  </a:lnTo>
                  <a:lnTo>
                    <a:pt x="3719" y="922"/>
                  </a:lnTo>
                  <a:lnTo>
                    <a:pt x="3596" y="738"/>
                  </a:lnTo>
                  <a:lnTo>
                    <a:pt x="3442" y="615"/>
                  </a:lnTo>
                  <a:lnTo>
                    <a:pt x="3319" y="462"/>
                  </a:lnTo>
                  <a:lnTo>
                    <a:pt x="3166" y="369"/>
                  </a:lnTo>
                  <a:lnTo>
                    <a:pt x="2981" y="246"/>
                  </a:lnTo>
                  <a:lnTo>
                    <a:pt x="2797" y="185"/>
                  </a:lnTo>
                  <a:lnTo>
                    <a:pt x="2613" y="93"/>
                  </a:lnTo>
                  <a:lnTo>
                    <a:pt x="2428" y="62"/>
                  </a:lnTo>
                  <a:lnTo>
                    <a:pt x="2213" y="31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7" name="Google Shape;2522;p50">
              <a:extLst>
                <a:ext uri="{FF2B5EF4-FFF2-40B4-BE49-F238E27FC236}">
                  <a16:creationId xmlns:a16="http://schemas.microsoft.com/office/drawing/2014/main" xmlns="" id="{C3992E15-CE5B-9A50-74C6-D61538A0C0F2}"/>
                </a:ext>
              </a:extLst>
            </p:cNvPr>
            <p:cNvSpPr/>
            <p:nvPr/>
          </p:nvSpPr>
          <p:spPr>
            <a:xfrm>
              <a:off x="957917" y="2433066"/>
              <a:ext cx="291580" cy="291663"/>
            </a:xfrm>
            <a:custGeom>
              <a:avLst/>
              <a:gdLst/>
              <a:ahLst/>
              <a:cxnLst/>
              <a:rect l="l" t="t" r="r" b="b"/>
              <a:pathLst>
                <a:path w="3595" h="3596" extrusionOk="0">
                  <a:moveTo>
                    <a:pt x="1598" y="0"/>
                  </a:moveTo>
                  <a:lnTo>
                    <a:pt x="1413" y="31"/>
                  </a:lnTo>
                  <a:lnTo>
                    <a:pt x="1198" y="93"/>
                  </a:lnTo>
                  <a:lnTo>
                    <a:pt x="1014" y="185"/>
                  </a:lnTo>
                  <a:lnTo>
                    <a:pt x="768" y="338"/>
                  </a:lnTo>
                  <a:lnTo>
                    <a:pt x="522" y="523"/>
                  </a:lnTo>
                  <a:lnTo>
                    <a:pt x="338" y="769"/>
                  </a:lnTo>
                  <a:lnTo>
                    <a:pt x="184" y="1014"/>
                  </a:lnTo>
                  <a:lnTo>
                    <a:pt x="92" y="1199"/>
                  </a:lnTo>
                  <a:lnTo>
                    <a:pt x="62" y="1383"/>
                  </a:lnTo>
                  <a:lnTo>
                    <a:pt x="31" y="1598"/>
                  </a:lnTo>
                  <a:lnTo>
                    <a:pt x="0" y="1813"/>
                  </a:lnTo>
                  <a:lnTo>
                    <a:pt x="31" y="1998"/>
                  </a:lnTo>
                  <a:lnTo>
                    <a:pt x="62" y="2213"/>
                  </a:lnTo>
                  <a:lnTo>
                    <a:pt x="92" y="2397"/>
                  </a:lnTo>
                  <a:lnTo>
                    <a:pt x="184" y="2581"/>
                  </a:lnTo>
                  <a:lnTo>
                    <a:pt x="338" y="2827"/>
                  </a:lnTo>
                  <a:lnTo>
                    <a:pt x="522" y="3073"/>
                  </a:lnTo>
                  <a:lnTo>
                    <a:pt x="768" y="3257"/>
                  </a:lnTo>
                  <a:lnTo>
                    <a:pt x="1014" y="3411"/>
                  </a:lnTo>
                  <a:lnTo>
                    <a:pt x="1198" y="3503"/>
                  </a:lnTo>
                  <a:lnTo>
                    <a:pt x="1413" y="3565"/>
                  </a:lnTo>
                  <a:lnTo>
                    <a:pt x="1598" y="3595"/>
                  </a:lnTo>
                  <a:lnTo>
                    <a:pt x="1997" y="3595"/>
                  </a:lnTo>
                  <a:lnTo>
                    <a:pt x="2212" y="3565"/>
                  </a:lnTo>
                  <a:lnTo>
                    <a:pt x="2397" y="3503"/>
                  </a:lnTo>
                  <a:lnTo>
                    <a:pt x="2581" y="3411"/>
                  </a:lnTo>
                  <a:lnTo>
                    <a:pt x="2858" y="3257"/>
                  </a:lnTo>
                  <a:lnTo>
                    <a:pt x="3073" y="3073"/>
                  </a:lnTo>
                  <a:lnTo>
                    <a:pt x="3288" y="2827"/>
                  </a:lnTo>
                  <a:lnTo>
                    <a:pt x="3441" y="2581"/>
                  </a:lnTo>
                  <a:lnTo>
                    <a:pt x="3503" y="2397"/>
                  </a:lnTo>
                  <a:lnTo>
                    <a:pt x="3564" y="2213"/>
                  </a:lnTo>
                  <a:lnTo>
                    <a:pt x="3595" y="1998"/>
                  </a:lnTo>
                  <a:lnTo>
                    <a:pt x="3595" y="1813"/>
                  </a:lnTo>
                  <a:lnTo>
                    <a:pt x="3595" y="1598"/>
                  </a:lnTo>
                  <a:lnTo>
                    <a:pt x="3564" y="1383"/>
                  </a:lnTo>
                  <a:lnTo>
                    <a:pt x="3503" y="1199"/>
                  </a:lnTo>
                  <a:lnTo>
                    <a:pt x="3441" y="1014"/>
                  </a:lnTo>
                  <a:lnTo>
                    <a:pt x="3288" y="769"/>
                  </a:lnTo>
                  <a:lnTo>
                    <a:pt x="3073" y="523"/>
                  </a:lnTo>
                  <a:lnTo>
                    <a:pt x="2858" y="338"/>
                  </a:lnTo>
                  <a:lnTo>
                    <a:pt x="2581" y="185"/>
                  </a:lnTo>
                  <a:lnTo>
                    <a:pt x="2397" y="93"/>
                  </a:lnTo>
                  <a:lnTo>
                    <a:pt x="2212" y="31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8" name="Google Shape;2523;p50">
              <a:extLst>
                <a:ext uri="{FF2B5EF4-FFF2-40B4-BE49-F238E27FC236}">
                  <a16:creationId xmlns:a16="http://schemas.microsoft.com/office/drawing/2014/main" xmlns="" id="{2BF66EC8-66E2-8078-C3FA-803661B246C6}"/>
                </a:ext>
              </a:extLst>
            </p:cNvPr>
            <p:cNvSpPr/>
            <p:nvPr/>
          </p:nvSpPr>
          <p:spPr>
            <a:xfrm>
              <a:off x="972841" y="2447990"/>
              <a:ext cx="264248" cy="261734"/>
            </a:xfrm>
            <a:custGeom>
              <a:avLst/>
              <a:gdLst/>
              <a:ahLst/>
              <a:cxnLst/>
              <a:rect l="l" t="t" r="r" b="b"/>
              <a:pathLst>
                <a:path w="3258" h="3227" extrusionOk="0">
                  <a:moveTo>
                    <a:pt x="830" y="1"/>
                  </a:moveTo>
                  <a:lnTo>
                    <a:pt x="584" y="154"/>
                  </a:lnTo>
                  <a:lnTo>
                    <a:pt x="338" y="339"/>
                  </a:lnTo>
                  <a:lnTo>
                    <a:pt x="154" y="585"/>
                  </a:lnTo>
                  <a:lnTo>
                    <a:pt x="0" y="830"/>
                  </a:lnTo>
                  <a:lnTo>
                    <a:pt x="308" y="953"/>
                  </a:lnTo>
                  <a:lnTo>
                    <a:pt x="584" y="1107"/>
                  </a:lnTo>
                  <a:lnTo>
                    <a:pt x="830" y="1291"/>
                  </a:lnTo>
                  <a:lnTo>
                    <a:pt x="1045" y="1445"/>
                  </a:lnTo>
                  <a:lnTo>
                    <a:pt x="1014" y="1629"/>
                  </a:lnTo>
                  <a:lnTo>
                    <a:pt x="1045" y="1783"/>
                  </a:lnTo>
                  <a:lnTo>
                    <a:pt x="830" y="1937"/>
                  </a:lnTo>
                  <a:lnTo>
                    <a:pt x="584" y="2121"/>
                  </a:lnTo>
                  <a:lnTo>
                    <a:pt x="308" y="2275"/>
                  </a:lnTo>
                  <a:lnTo>
                    <a:pt x="0" y="2397"/>
                  </a:lnTo>
                  <a:lnTo>
                    <a:pt x="154" y="2643"/>
                  </a:lnTo>
                  <a:lnTo>
                    <a:pt x="338" y="2889"/>
                  </a:lnTo>
                  <a:lnTo>
                    <a:pt x="584" y="3073"/>
                  </a:lnTo>
                  <a:lnTo>
                    <a:pt x="830" y="3227"/>
                  </a:lnTo>
                  <a:lnTo>
                    <a:pt x="953" y="2920"/>
                  </a:lnTo>
                  <a:lnTo>
                    <a:pt x="1107" y="2643"/>
                  </a:lnTo>
                  <a:lnTo>
                    <a:pt x="1291" y="2397"/>
                  </a:lnTo>
                  <a:lnTo>
                    <a:pt x="1445" y="2182"/>
                  </a:lnTo>
                  <a:lnTo>
                    <a:pt x="1629" y="2213"/>
                  </a:lnTo>
                  <a:lnTo>
                    <a:pt x="1783" y="2182"/>
                  </a:lnTo>
                  <a:lnTo>
                    <a:pt x="1967" y="2397"/>
                  </a:lnTo>
                  <a:lnTo>
                    <a:pt x="2121" y="2643"/>
                  </a:lnTo>
                  <a:lnTo>
                    <a:pt x="2274" y="2920"/>
                  </a:lnTo>
                  <a:lnTo>
                    <a:pt x="2397" y="3227"/>
                  </a:lnTo>
                  <a:lnTo>
                    <a:pt x="2674" y="3073"/>
                  </a:lnTo>
                  <a:lnTo>
                    <a:pt x="2889" y="2889"/>
                  </a:lnTo>
                  <a:lnTo>
                    <a:pt x="3104" y="2643"/>
                  </a:lnTo>
                  <a:lnTo>
                    <a:pt x="3257" y="2397"/>
                  </a:lnTo>
                  <a:lnTo>
                    <a:pt x="2919" y="2275"/>
                  </a:lnTo>
                  <a:lnTo>
                    <a:pt x="2643" y="2121"/>
                  </a:lnTo>
                  <a:lnTo>
                    <a:pt x="2397" y="1937"/>
                  </a:lnTo>
                  <a:lnTo>
                    <a:pt x="2182" y="1783"/>
                  </a:lnTo>
                  <a:lnTo>
                    <a:pt x="2213" y="1629"/>
                  </a:lnTo>
                  <a:lnTo>
                    <a:pt x="2182" y="1445"/>
                  </a:lnTo>
                  <a:lnTo>
                    <a:pt x="2397" y="1291"/>
                  </a:lnTo>
                  <a:lnTo>
                    <a:pt x="2643" y="1107"/>
                  </a:lnTo>
                  <a:lnTo>
                    <a:pt x="2919" y="953"/>
                  </a:lnTo>
                  <a:lnTo>
                    <a:pt x="3257" y="830"/>
                  </a:lnTo>
                  <a:lnTo>
                    <a:pt x="3104" y="585"/>
                  </a:lnTo>
                  <a:lnTo>
                    <a:pt x="2889" y="339"/>
                  </a:lnTo>
                  <a:lnTo>
                    <a:pt x="2674" y="154"/>
                  </a:lnTo>
                  <a:lnTo>
                    <a:pt x="2397" y="1"/>
                  </a:lnTo>
                  <a:lnTo>
                    <a:pt x="2274" y="308"/>
                  </a:lnTo>
                  <a:lnTo>
                    <a:pt x="2121" y="585"/>
                  </a:lnTo>
                  <a:lnTo>
                    <a:pt x="1967" y="830"/>
                  </a:lnTo>
                  <a:lnTo>
                    <a:pt x="1783" y="1045"/>
                  </a:lnTo>
                  <a:lnTo>
                    <a:pt x="1629" y="1015"/>
                  </a:lnTo>
                  <a:lnTo>
                    <a:pt x="1445" y="1045"/>
                  </a:lnTo>
                  <a:lnTo>
                    <a:pt x="1291" y="830"/>
                  </a:lnTo>
                  <a:lnTo>
                    <a:pt x="1107" y="585"/>
                  </a:lnTo>
                  <a:lnTo>
                    <a:pt x="953" y="30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9" name="Google Shape;2524;p50">
              <a:extLst>
                <a:ext uri="{FF2B5EF4-FFF2-40B4-BE49-F238E27FC236}">
                  <a16:creationId xmlns:a16="http://schemas.microsoft.com/office/drawing/2014/main" xmlns="" id="{B086533E-71EA-6F1B-0EE5-F0A9CF1DB35F}"/>
                </a:ext>
              </a:extLst>
            </p:cNvPr>
            <p:cNvSpPr/>
            <p:nvPr/>
          </p:nvSpPr>
          <p:spPr>
            <a:xfrm>
              <a:off x="1072520" y="2547668"/>
              <a:ext cx="62372" cy="62372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400" y="1"/>
                  </a:moveTo>
                  <a:lnTo>
                    <a:pt x="246" y="32"/>
                  </a:lnTo>
                  <a:lnTo>
                    <a:pt x="123" y="124"/>
                  </a:lnTo>
                  <a:lnTo>
                    <a:pt x="31" y="247"/>
                  </a:lnTo>
                  <a:lnTo>
                    <a:pt x="0" y="400"/>
                  </a:lnTo>
                  <a:lnTo>
                    <a:pt x="31" y="523"/>
                  </a:lnTo>
                  <a:lnTo>
                    <a:pt x="123" y="646"/>
                  </a:lnTo>
                  <a:lnTo>
                    <a:pt x="246" y="738"/>
                  </a:lnTo>
                  <a:lnTo>
                    <a:pt x="400" y="769"/>
                  </a:lnTo>
                  <a:lnTo>
                    <a:pt x="523" y="738"/>
                  </a:lnTo>
                  <a:lnTo>
                    <a:pt x="646" y="646"/>
                  </a:lnTo>
                  <a:lnTo>
                    <a:pt x="738" y="523"/>
                  </a:lnTo>
                  <a:lnTo>
                    <a:pt x="769" y="400"/>
                  </a:lnTo>
                  <a:lnTo>
                    <a:pt x="738" y="247"/>
                  </a:lnTo>
                  <a:lnTo>
                    <a:pt x="646" y="124"/>
                  </a:lnTo>
                  <a:lnTo>
                    <a:pt x="523" y="3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0" name="Google Shape;2525;p50">
              <a:extLst>
                <a:ext uri="{FF2B5EF4-FFF2-40B4-BE49-F238E27FC236}">
                  <a16:creationId xmlns:a16="http://schemas.microsoft.com/office/drawing/2014/main" xmlns="" id="{069DD1F3-B962-14CC-2F7D-EA8405162825}"/>
                </a:ext>
              </a:extLst>
            </p:cNvPr>
            <p:cNvSpPr/>
            <p:nvPr/>
          </p:nvSpPr>
          <p:spPr>
            <a:xfrm>
              <a:off x="1092472" y="2567621"/>
              <a:ext cx="22467" cy="22548"/>
            </a:xfrm>
            <a:custGeom>
              <a:avLst/>
              <a:gdLst/>
              <a:ahLst/>
              <a:cxnLst/>
              <a:rect l="l" t="t" r="r" b="b"/>
              <a:pathLst>
                <a:path w="277" h="278" extrusionOk="0">
                  <a:moveTo>
                    <a:pt x="92" y="1"/>
                  </a:moveTo>
                  <a:lnTo>
                    <a:pt x="62" y="31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31" y="185"/>
                  </a:lnTo>
                  <a:lnTo>
                    <a:pt x="62" y="246"/>
                  </a:lnTo>
                  <a:lnTo>
                    <a:pt x="92" y="277"/>
                  </a:lnTo>
                  <a:lnTo>
                    <a:pt x="185" y="277"/>
                  </a:lnTo>
                  <a:lnTo>
                    <a:pt x="246" y="246"/>
                  </a:lnTo>
                  <a:lnTo>
                    <a:pt x="277" y="185"/>
                  </a:lnTo>
                  <a:lnTo>
                    <a:pt x="277" y="154"/>
                  </a:lnTo>
                  <a:lnTo>
                    <a:pt x="277" y="93"/>
                  </a:lnTo>
                  <a:lnTo>
                    <a:pt x="246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1" name="Google Shape;2526;p50">
              <a:extLst>
                <a:ext uri="{FF2B5EF4-FFF2-40B4-BE49-F238E27FC236}">
                  <a16:creationId xmlns:a16="http://schemas.microsoft.com/office/drawing/2014/main" xmlns="" id="{709B111B-6AAF-5AE5-BECC-1D388D653B4C}"/>
                </a:ext>
              </a:extLst>
            </p:cNvPr>
            <p:cNvSpPr/>
            <p:nvPr/>
          </p:nvSpPr>
          <p:spPr>
            <a:xfrm>
              <a:off x="651339" y="2540207"/>
              <a:ext cx="142182" cy="94815"/>
            </a:xfrm>
            <a:custGeom>
              <a:avLst/>
              <a:gdLst/>
              <a:ahLst/>
              <a:cxnLst/>
              <a:rect l="l" t="t" r="r" b="b"/>
              <a:pathLst>
                <a:path w="1753" h="1169" extrusionOk="0">
                  <a:moveTo>
                    <a:pt x="1" y="1"/>
                  </a:moveTo>
                  <a:lnTo>
                    <a:pt x="1" y="707"/>
                  </a:lnTo>
                  <a:lnTo>
                    <a:pt x="1" y="800"/>
                  </a:lnTo>
                  <a:lnTo>
                    <a:pt x="32" y="892"/>
                  </a:lnTo>
                  <a:lnTo>
                    <a:pt x="154" y="1045"/>
                  </a:lnTo>
                  <a:lnTo>
                    <a:pt x="277" y="1138"/>
                  </a:lnTo>
                  <a:lnTo>
                    <a:pt x="370" y="1168"/>
                  </a:lnTo>
                  <a:lnTo>
                    <a:pt x="1752" y="1168"/>
                  </a:lnTo>
                  <a:lnTo>
                    <a:pt x="1691" y="830"/>
                  </a:lnTo>
                  <a:lnTo>
                    <a:pt x="1691" y="492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2" name="Google Shape;2527;p50">
              <a:extLst>
                <a:ext uri="{FF2B5EF4-FFF2-40B4-BE49-F238E27FC236}">
                  <a16:creationId xmlns:a16="http://schemas.microsoft.com/office/drawing/2014/main" xmlns="" id="{16C2B582-7D44-789D-D522-321420FEBF4D}"/>
                </a:ext>
              </a:extLst>
            </p:cNvPr>
            <p:cNvSpPr/>
            <p:nvPr/>
          </p:nvSpPr>
          <p:spPr>
            <a:xfrm>
              <a:off x="1413892" y="2540207"/>
              <a:ext cx="1004434" cy="94815"/>
            </a:xfrm>
            <a:custGeom>
              <a:avLst/>
              <a:gdLst/>
              <a:ahLst/>
              <a:cxnLst/>
              <a:rect l="l" t="t" r="r" b="b"/>
              <a:pathLst>
                <a:path w="12384" h="1169" extrusionOk="0">
                  <a:moveTo>
                    <a:pt x="62" y="1"/>
                  </a:moveTo>
                  <a:lnTo>
                    <a:pt x="62" y="492"/>
                  </a:lnTo>
                  <a:lnTo>
                    <a:pt x="62" y="830"/>
                  </a:lnTo>
                  <a:lnTo>
                    <a:pt x="1" y="1168"/>
                  </a:lnTo>
                  <a:lnTo>
                    <a:pt x="12383" y="1168"/>
                  </a:lnTo>
                  <a:lnTo>
                    <a:pt x="12322" y="830"/>
                  </a:lnTo>
                  <a:lnTo>
                    <a:pt x="12322" y="492"/>
                  </a:lnTo>
                  <a:lnTo>
                    <a:pt x="12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3" name="Google Shape;2528;p50">
              <a:extLst>
                <a:ext uri="{FF2B5EF4-FFF2-40B4-BE49-F238E27FC236}">
                  <a16:creationId xmlns:a16="http://schemas.microsoft.com/office/drawing/2014/main" xmlns="" id="{852A8DFC-3548-AC2C-E12B-AD9B61143518}"/>
                </a:ext>
              </a:extLst>
            </p:cNvPr>
            <p:cNvSpPr/>
            <p:nvPr/>
          </p:nvSpPr>
          <p:spPr>
            <a:xfrm>
              <a:off x="3038758" y="2540209"/>
              <a:ext cx="261734" cy="94815"/>
            </a:xfrm>
            <a:custGeom>
              <a:avLst/>
              <a:gdLst/>
              <a:ahLst/>
              <a:cxnLst/>
              <a:rect l="l" t="t" r="r" b="b"/>
              <a:pathLst>
                <a:path w="3227" h="1169" extrusionOk="0">
                  <a:moveTo>
                    <a:pt x="62" y="1"/>
                  </a:moveTo>
                  <a:lnTo>
                    <a:pt x="62" y="492"/>
                  </a:lnTo>
                  <a:lnTo>
                    <a:pt x="62" y="830"/>
                  </a:lnTo>
                  <a:lnTo>
                    <a:pt x="0" y="1168"/>
                  </a:lnTo>
                  <a:lnTo>
                    <a:pt x="2827" y="1168"/>
                  </a:lnTo>
                  <a:lnTo>
                    <a:pt x="2919" y="1138"/>
                  </a:lnTo>
                  <a:lnTo>
                    <a:pt x="3073" y="1045"/>
                  </a:lnTo>
                  <a:lnTo>
                    <a:pt x="3165" y="892"/>
                  </a:lnTo>
                  <a:lnTo>
                    <a:pt x="3196" y="800"/>
                  </a:lnTo>
                  <a:lnTo>
                    <a:pt x="3226" y="70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4" name="Google Shape;2529;p50">
              <a:extLst>
                <a:ext uri="{FF2B5EF4-FFF2-40B4-BE49-F238E27FC236}">
                  <a16:creationId xmlns:a16="http://schemas.microsoft.com/office/drawing/2014/main" xmlns="" id="{81B84177-C9B8-3D6B-479B-9E045BF078F8}"/>
                </a:ext>
              </a:extLst>
            </p:cNvPr>
            <p:cNvSpPr/>
            <p:nvPr/>
          </p:nvSpPr>
          <p:spPr>
            <a:xfrm>
              <a:off x="2278638" y="1937187"/>
              <a:ext cx="159620" cy="142101"/>
            </a:xfrm>
            <a:custGeom>
              <a:avLst/>
              <a:gdLst/>
              <a:ahLst/>
              <a:cxnLst/>
              <a:rect l="l" t="t" r="r" b="b"/>
              <a:pathLst>
                <a:path w="1968" h="1752" extrusionOk="0">
                  <a:moveTo>
                    <a:pt x="93" y="0"/>
                  </a:moveTo>
                  <a:lnTo>
                    <a:pt x="1" y="1014"/>
                  </a:lnTo>
                  <a:lnTo>
                    <a:pt x="1353" y="1721"/>
                  </a:lnTo>
                  <a:lnTo>
                    <a:pt x="1476" y="1751"/>
                  </a:lnTo>
                  <a:lnTo>
                    <a:pt x="1691" y="1751"/>
                  </a:lnTo>
                  <a:lnTo>
                    <a:pt x="1783" y="1721"/>
                  </a:lnTo>
                  <a:lnTo>
                    <a:pt x="1875" y="1690"/>
                  </a:lnTo>
                  <a:lnTo>
                    <a:pt x="1936" y="1598"/>
                  </a:lnTo>
                  <a:lnTo>
                    <a:pt x="1967" y="1475"/>
                  </a:lnTo>
                  <a:lnTo>
                    <a:pt x="1967" y="1383"/>
                  </a:lnTo>
                  <a:lnTo>
                    <a:pt x="1936" y="1260"/>
                  </a:lnTo>
                  <a:lnTo>
                    <a:pt x="1844" y="116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5" name="Google Shape;2530;p50">
              <a:extLst>
                <a:ext uri="{FF2B5EF4-FFF2-40B4-BE49-F238E27FC236}">
                  <a16:creationId xmlns:a16="http://schemas.microsoft.com/office/drawing/2014/main" xmlns="" id="{F65E6356-3884-0FD5-6729-29DA3BA1F467}"/>
                </a:ext>
              </a:extLst>
            </p:cNvPr>
            <p:cNvSpPr/>
            <p:nvPr/>
          </p:nvSpPr>
          <p:spPr>
            <a:xfrm>
              <a:off x="2101748" y="1899796"/>
              <a:ext cx="244296" cy="152078"/>
            </a:xfrm>
            <a:custGeom>
              <a:avLst/>
              <a:gdLst/>
              <a:ahLst/>
              <a:cxnLst/>
              <a:rect l="l" t="t" r="r" b="b"/>
              <a:pathLst>
                <a:path w="3012" h="1875" extrusionOk="0">
                  <a:moveTo>
                    <a:pt x="369" y="0"/>
                  </a:moveTo>
                  <a:lnTo>
                    <a:pt x="246" y="31"/>
                  </a:lnTo>
                  <a:lnTo>
                    <a:pt x="123" y="123"/>
                  </a:lnTo>
                  <a:lnTo>
                    <a:pt x="31" y="246"/>
                  </a:lnTo>
                  <a:lnTo>
                    <a:pt x="0" y="400"/>
                  </a:lnTo>
                  <a:lnTo>
                    <a:pt x="0" y="1475"/>
                  </a:lnTo>
                  <a:lnTo>
                    <a:pt x="31" y="1629"/>
                  </a:lnTo>
                  <a:lnTo>
                    <a:pt x="123" y="1751"/>
                  </a:lnTo>
                  <a:lnTo>
                    <a:pt x="246" y="1844"/>
                  </a:lnTo>
                  <a:lnTo>
                    <a:pt x="369" y="1874"/>
                  </a:lnTo>
                  <a:lnTo>
                    <a:pt x="2458" y="1874"/>
                  </a:lnTo>
                  <a:lnTo>
                    <a:pt x="2581" y="1844"/>
                  </a:lnTo>
                  <a:lnTo>
                    <a:pt x="2673" y="1813"/>
                  </a:lnTo>
                  <a:lnTo>
                    <a:pt x="2766" y="1782"/>
                  </a:lnTo>
                  <a:lnTo>
                    <a:pt x="2858" y="1690"/>
                  </a:lnTo>
                  <a:lnTo>
                    <a:pt x="2919" y="1629"/>
                  </a:lnTo>
                  <a:lnTo>
                    <a:pt x="2981" y="1536"/>
                  </a:lnTo>
                  <a:lnTo>
                    <a:pt x="3011" y="1414"/>
                  </a:lnTo>
                  <a:lnTo>
                    <a:pt x="3011" y="1321"/>
                  </a:lnTo>
                  <a:lnTo>
                    <a:pt x="3011" y="1260"/>
                  </a:lnTo>
                  <a:lnTo>
                    <a:pt x="3011" y="1106"/>
                  </a:lnTo>
                  <a:lnTo>
                    <a:pt x="2950" y="983"/>
                  </a:lnTo>
                  <a:lnTo>
                    <a:pt x="2858" y="860"/>
                  </a:lnTo>
                  <a:lnTo>
                    <a:pt x="2766" y="768"/>
                  </a:lnTo>
                  <a:lnTo>
                    <a:pt x="1782" y="154"/>
                  </a:lnTo>
                  <a:lnTo>
                    <a:pt x="1629" y="92"/>
                  </a:lnTo>
                  <a:lnTo>
                    <a:pt x="1506" y="62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6" name="Google Shape;2531;p50">
              <a:extLst>
                <a:ext uri="{FF2B5EF4-FFF2-40B4-BE49-F238E27FC236}">
                  <a16:creationId xmlns:a16="http://schemas.microsoft.com/office/drawing/2014/main" xmlns="" id="{C5AD713C-548E-994D-047D-FE204B854C03}"/>
                </a:ext>
              </a:extLst>
            </p:cNvPr>
            <p:cNvSpPr/>
            <p:nvPr/>
          </p:nvSpPr>
          <p:spPr>
            <a:xfrm>
              <a:off x="2944026" y="2171418"/>
              <a:ext cx="304153" cy="169516"/>
            </a:xfrm>
            <a:custGeom>
              <a:avLst/>
              <a:gdLst/>
              <a:ahLst/>
              <a:cxnLst/>
              <a:rect l="l" t="t" r="r" b="b"/>
              <a:pathLst>
                <a:path w="3750" h="2090" extrusionOk="0">
                  <a:moveTo>
                    <a:pt x="216" y="0"/>
                  </a:moveTo>
                  <a:lnTo>
                    <a:pt x="123" y="3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31" y="338"/>
                  </a:lnTo>
                  <a:lnTo>
                    <a:pt x="62" y="369"/>
                  </a:lnTo>
                  <a:lnTo>
                    <a:pt x="216" y="615"/>
                  </a:lnTo>
                  <a:lnTo>
                    <a:pt x="400" y="891"/>
                  </a:lnTo>
                  <a:lnTo>
                    <a:pt x="646" y="1168"/>
                  </a:lnTo>
                  <a:lnTo>
                    <a:pt x="892" y="1444"/>
                  </a:lnTo>
                  <a:lnTo>
                    <a:pt x="1199" y="1690"/>
                  </a:lnTo>
                  <a:lnTo>
                    <a:pt x="1568" y="1905"/>
                  </a:lnTo>
                  <a:lnTo>
                    <a:pt x="1752" y="1967"/>
                  </a:lnTo>
                  <a:lnTo>
                    <a:pt x="1936" y="2028"/>
                  </a:lnTo>
                  <a:lnTo>
                    <a:pt x="2151" y="2090"/>
                  </a:lnTo>
                  <a:lnTo>
                    <a:pt x="3749" y="2090"/>
                  </a:lnTo>
                  <a:lnTo>
                    <a:pt x="3749" y="1875"/>
                  </a:lnTo>
                  <a:lnTo>
                    <a:pt x="3718" y="1659"/>
                  </a:lnTo>
                  <a:lnTo>
                    <a:pt x="3657" y="1444"/>
                  </a:lnTo>
                  <a:lnTo>
                    <a:pt x="3565" y="1260"/>
                  </a:lnTo>
                  <a:lnTo>
                    <a:pt x="3473" y="1076"/>
                  </a:lnTo>
                  <a:lnTo>
                    <a:pt x="3350" y="891"/>
                  </a:lnTo>
                  <a:lnTo>
                    <a:pt x="3196" y="707"/>
                  </a:lnTo>
                  <a:lnTo>
                    <a:pt x="2858" y="369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67" name="Google Shape;2532;p50">
              <a:extLst>
                <a:ext uri="{FF2B5EF4-FFF2-40B4-BE49-F238E27FC236}">
                  <a16:creationId xmlns:a16="http://schemas.microsoft.com/office/drawing/2014/main" xmlns="" id="{BBF4D517-B422-CCCB-C88F-E709A8726BC5}"/>
                </a:ext>
              </a:extLst>
            </p:cNvPr>
            <p:cNvSpPr/>
            <p:nvPr/>
          </p:nvSpPr>
          <p:spPr>
            <a:xfrm>
              <a:off x="678753" y="2171418"/>
              <a:ext cx="124744" cy="159539"/>
            </a:xfrm>
            <a:custGeom>
              <a:avLst/>
              <a:gdLst/>
              <a:ahLst/>
              <a:cxnLst/>
              <a:rect l="l" t="t" r="r" b="b"/>
              <a:pathLst>
                <a:path w="1538" h="1967" extrusionOk="0">
                  <a:moveTo>
                    <a:pt x="1" y="0"/>
                  </a:moveTo>
                  <a:lnTo>
                    <a:pt x="1" y="1967"/>
                  </a:lnTo>
                  <a:lnTo>
                    <a:pt x="1168" y="1598"/>
                  </a:lnTo>
                  <a:lnTo>
                    <a:pt x="1291" y="1537"/>
                  </a:lnTo>
                  <a:lnTo>
                    <a:pt x="1383" y="1444"/>
                  </a:lnTo>
                  <a:lnTo>
                    <a:pt x="1445" y="1352"/>
                  </a:lnTo>
                  <a:lnTo>
                    <a:pt x="1506" y="1229"/>
                  </a:lnTo>
                  <a:lnTo>
                    <a:pt x="1537" y="1106"/>
                  </a:lnTo>
                  <a:lnTo>
                    <a:pt x="1537" y="523"/>
                  </a:lnTo>
                  <a:lnTo>
                    <a:pt x="1506" y="430"/>
                  </a:lnTo>
                  <a:lnTo>
                    <a:pt x="1476" y="338"/>
                  </a:lnTo>
                  <a:lnTo>
                    <a:pt x="1445" y="246"/>
                  </a:lnTo>
                  <a:lnTo>
                    <a:pt x="1383" y="154"/>
                  </a:lnTo>
                  <a:lnTo>
                    <a:pt x="1291" y="92"/>
                  </a:lnTo>
                  <a:lnTo>
                    <a:pt x="1199" y="62"/>
                  </a:lnTo>
                  <a:lnTo>
                    <a:pt x="1107" y="3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8" name="Google Shape;2533;p50">
              <a:extLst>
                <a:ext uri="{FF2B5EF4-FFF2-40B4-BE49-F238E27FC236}">
                  <a16:creationId xmlns:a16="http://schemas.microsoft.com/office/drawing/2014/main" xmlns="" id="{8FFD8585-FA89-1647-3623-C5EB56FE68CC}"/>
                </a:ext>
              </a:extLst>
            </p:cNvPr>
            <p:cNvSpPr/>
            <p:nvPr/>
          </p:nvSpPr>
          <p:spPr>
            <a:xfrm>
              <a:off x="2948975" y="2201267"/>
              <a:ext cx="221911" cy="139668"/>
            </a:xfrm>
            <a:custGeom>
              <a:avLst/>
              <a:gdLst/>
              <a:ahLst/>
              <a:cxnLst/>
              <a:rect l="l" t="t" r="r" b="b"/>
              <a:pathLst>
                <a:path w="2736" h="1722" extrusionOk="0">
                  <a:moveTo>
                    <a:pt x="1" y="1"/>
                  </a:moveTo>
                  <a:lnTo>
                    <a:pt x="155" y="247"/>
                  </a:lnTo>
                  <a:lnTo>
                    <a:pt x="339" y="523"/>
                  </a:lnTo>
                  <a:lnTo>
                    <a:pt x="585" y="800"/>
                  </a:lnTo>
                  <a:lnTo>
                    <a:pt x="831" y="1076"/>
                  </a:lnTo>
                  <a:lnTo>
                    <a:pt x="1138" y="1322"/>
                  </a:lnTo>
                  <a:lnTo>
                    <a:pt x="1507" y="1537"/>
                  </a:lnTo>
                  <a:lnTo>
                    <a:pt x="1691" y="1599"/>
                  </a:lnTo>
                  <a:lnTo>
                    <a:pt x="1875" y="1660"/>
                  </a:lnTo>
                  <a:lnTo>
                    <a:pt x="2090" y="1722"/>
                  </a:lnTo>
                  <a:lnTo>
                    <a:pt x="2736" y="1722"/>
                  </a:lnTo>
                  <a:lnTo>
                    <a:pt x="2490" y="1353"/>
                  </a:lnTo>
                  <a:lnTo>
                    <a:pt x="2152" y="953"/>
                  </a:lnTo>
                  <a:lnTo>
                    <a:pt x="1906" y="708"/>
                  </a:lnTo>
                  <a:lnTo>
                    <a:pt x="1660" y="523"/>
                  </a:lnTo>
                  <a:lnTo>
                    <a:pt x="1384" y="370"/>
                  </a:lnTo>
                  <a:lnTo>
                    <a:pt x="1076" y="247"/>
                  </a:lnTo>
                  <a:lnTo>
                    <a:pt x="800" y="155"/>
                  </a:lnTo>
                  <a:lnTo>
                    <a:pt x="523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9" name="Google Shape;2534;p50">
              <a:extLst>
                <a:ext uri="{FF2B5EF4-FFF2-40B4-BE49-F238E27FC236}">
                  <a16:creationId xmlns:a16="http://schemas.microsoft.com/office/drawing/2014/main" xmlns="" id="{99A04D12-8777-E241-9DE4-D9BEC79E385D}"/>
                </a:ext>
              </a:extLst>
            </p:cNvPr>
            <p:cNvSpPr/>
            <p:nvPr/>
          </p:nvSpPr>
          <p:spPr>
            <a:xfrm>
              <a:off x="678752" y="2271104"/>
              <a:ext cx="122229" cy="59858"/>
            </a:xfrm>
            <a:custGeom>
              <a:avLst/>
              <a:gdLst/>
              <a:ahLst/>
              <a:cxnLst/>
              <a:rect l="l" t="t" r="r" b="b"/>
              <a:pathLst>
                <a:path w="1507" h="738" extrusionOk="0">
                  <a:moveTo>
                    <a:pt x="1" y="0"/>
                  </a:moveTo>
                  <a:lnTo>
                    <a:pt x="1" y="738"/>
                  </a:lnTo>
                  <a:lnTo>
                    <a:pt x="1168" y="369"/>
                  </a:lnTo>
                  <a:lnTo>
                    <a:pt x="1291" y="308"/>
                  </a:lnTo>
                  <a:lnTo>
                    <a:pt x="1383" y="215"/>
                  </a:lnTo>
                  <a:lnTo>
                    <a:pt x="1445" y="123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0" name="Google Shape;2535;p50">
              <a:extLst>
                <a:ext uri="{FF2B5EF4-FFF2-40B4-BE49-F238E27FC236}">
                  <a16:creationId xmlns:a16="http://schemas.microsoft.com/office/drawing/2014/main" xmlns="" id="{566B4701-3157-27C5-0C17-9737C84B3146}"/>
                </a:ext>
              </a:extLst>
            </p:cNvPr>
            <p:cNvSpPr/>
            <p:nvPr/>
          </p:nvSpPr>
          <p:spPr>
            <a:xfrm>
              <a:off x="1219562" y="2188864"/>
              <a:ext cx="1345816" cy="30010"/>
            </a:xfrm>
            <a:custGeom>
              <a:avLst/>
              <a:gdLst/>
              <a:ahLst/>
              <a:cxnLst/>
              <a:rect l="l" t="t" r="r" b="b"/>
              <a:pathLst>
                <a:path w="16593" h="370" extrusionOk="0">
                  <a:moveTo>
                    <a:pt x="154" y="0"/>
                  </a:moveTo>
                  <a:lnTo>
                    <a:pt x="92" y="31"/>
                  </a:lnTo>
                  <a:lnTo>
                    <a:pt x="31" y="62"/>
                  </a:lnTo>
                  <a:lnTo>
                    <a:pt x="0" y="123"/>
                  </a:lnTo>
                  <a:lnTo>
                    <a:pt x="0" y="185"/>
                  </a:lnTo>
                  <a:lnTo>
                    <a:pt x="0" y="246"/>
                  </a:lnTo>
                  <a:lnTo>
                    <a:pt x="31" y="308"/>
                  </a:lnTo>
                  <a:lnTo>
                    <a:pt x="92" y="338"/>
                  </a:lnTo>
                  <a:lnTo>
                    <a:pt x="154" y="369"/>
                  </a:lnTo>
                  <a:lnTo>
                    <a:pt x="1444" y="369"/>
                  </a:lnTo>
                  <a:lnTo>
                    <a:pt x="1444" y="0"/>
                  </a:lnTo>
                  <a:close/>
                  <a:moveTo>
                    <a:pt x="15578" y="0"/>
                  </a:moveTo>
                  <a:lnTo>
                    <a:pt x="15578" y="369"/>
                  </a:lnTo>
                  <a:lnTo>
                    <a:pt x="16408" y="369"/>
                  </a:lnTo>
                  <a:lnTo>
                    <a:pt x="16469" y="338"/>
                  </a:lnTo>
                  <a:lnTo>
                    <a:pt x="16531" y="308"/>
                  </a:lnTo>
                  <a:lnTo>
                    <a:pt x="16561" y="246"/>
                  </a:lnTo>
                  <a:lnTo>
                    <a:pt x="16592" y="185"/>
                  </a:lnTo>
                  <a:lnTo>
                    <a:pt x="16561" y="123"/>
                  </a:lnTo>
                  <a:lnTo>
                    <a:pt x="16531" y="62"/>
                  </a:lnTo>
                  <a:lnTo>
                    <a:pt x="16469" y="31"/>
                  </a:lnTo>
                  <a:lnTo>
                    <a:pt x="16408" y="0"/>
                  </a:lnTo>
                  <a:close/>
                </a:path>
              </a:pathLst>
            </a:custGeom>
            <a:solidFill>
              <a:srgbClr val="DBF1D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1" name="Google Shape;2536;p50">
              <a:extLst>
                <a:ext uri="{FF2B5EF4-FFF2-40B4-BE49-F238E27FC236}">
                  <a16:creationId xmlns:a16="http://schemas.microsoft.com/office/drawing/2014/main" xmlns="" id="{99D245CE-2149-FC6A-12F4-0F266F76E649}"/>
                </a:ext>
              </a:extLst>
            </p:cNvPr>
            <p:cNvSpPr/>
            <p:nvPr/>
          </p:nvSpPr>
          <p:spPr>
            <a:xfrm>
              <a:off x="1219563" y="2188864"/>
              <a:ext cx="117200" cy="30010"/>
            </a:xfrm>
            <a:custGeom>
              <a:avLst/>
              <a:gdLst/>
              <a:ahLst/>
              <a:cxnLst/>
              <a:rect l="l" t="t" r="r" b="b"/>
              <a:pathLst>
                <a:path w="1445" h="370" fill="none" extrusionOk="0">
                  <a:moveTo>
                    <a:pt x="1444" y="0"/>
                  </a:moveTo>
                  <a:lnTo>
                    <a:pt x="154" y="0"/>
                  </a:lnTo>
                  <a:lnTo>
                    <a:pt x="154" y="0"/>
                  </a:lnTo>
                  <a:lnTo>
                    <a:pt x="92" y="31"/>
                  </a:lnTo>
                  <a:lnTo>
                    <a:pt x="31" y="62"/>
                  </a:lnTo>
                  <a:lnTo>
                    <a:pt x="0" y="12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246"/>
                  </a:lnTo>
                  <a:lnTo>
                    <a:pt x="31" y="308"/>
                  </a:lnTo>
                  <a:lnTo>
                    <a:pt x="92" y="338"/>
                  </a:lnTo>
                  <a:lnTo>
                    <a:pt x="154" y="369"/>
                  </a:lnTo>
                  <a:lnTo>
                    <a:pt x="1444" y="369"/>
                  </a:lnTo>
                  <a:lnTo>
                    <a:pt x="1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2" name="Google Shape;2537;p50">
              <a:extLst>
                <a:ext uri="{FF2B5EF4-FFF2-40B4-BE49-F238E27FC236}">
                  <a16:creationId xmlns:a16="http://schemas.microsoft.com/office/drawing/2014/main" xmlns="" id="{2AB89E47-5455-171D-B51E-D7A6CE9AE8CB}"/>
                </a:ext>
              </a:extLst>
            </p:cNvPr>
            <p:cNvSpPr/>
            <p:nvPr/>
          </p:nvSpPr>
          <p:spPr>
            <a:xfrm>
              <a:off x="2483024" y="2188864"/>
              <a:ext cx="82324" cy="30010"/>
            </a:xfrm>
            <a:custGeom>
              <a:avLst/>
              <a:gdLst/>
              <a:ahLst/>
              <a:cxnLst/>
              <a:rect l="l" t="t" r="r" b="b"/>
              <a:pathLst>
                <a:path w="1015" h="370" fill="none" extrusionOk="0">
                  <a:moveTo>
                    <a:pt x="830" y="0"/>
                  </a:moveTo>
                  <a:lnTo>
                    <a:pt x="0" y="0"/>
                  </a:lnTo>
                  <a:lnTo>
                    <a:pt x="0" y="369"/>
                  </a:lnTo>
                  <a:lnTo>
                    <a:pt x="830" y="369"/>
                  </a:lnTo>
                  <a:lnTo>
                    <a:pt x="830" y="369"/>
                  </a:lnTo>
                  <a:lnTo>
                    <a:pt x="891" y="338"/>
                  </a:lnTo>
                  <a:lnTo>
                    <a:pt x="953" y="308"/>
                  </a:lnTo>
                  <a:lnTo>
                    <a:pt x="983" y="246"/>
                  </a:lnTo>
                  <a:lnTo>
                    <a:pt x="1014" y="185"/>
                  </a:lnTo>
                  <a:lnTo>
                    <a:pt x="1014" y="185"/>
                  </a:lnTo>
                  <a:lnTo>
                    <a:pt x="983" y="123"/>
                  </a:lnTo>
                  <a:lnTo>
                    <a:pt x="953" y="62"/>
                  </a:lnTo>
                  <a:lnTo>
                    <a:pt x="891" y="31"/>
                  </a:lnTo>
                  <a:lnTo>
                    <a:pt x="8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3" name="Google Shape;2538;p50">
              <a:extLst>
                <a:ext uri="{FF2B5EF4-FFF2-40B4-BE49-F238E27FC236}">
                  <a16:creationId xmlns:a16="http://schemas.microsoft.com/office/drawing/2014/main" xmlns="" id="{55A179A3-0AA7-4FEA-D126-B4FDAB14F54D}"/>
                </a:ext>
              </a:extLst>
            </p:cNvPr>
            <p:cNvSpPr/>
            <p:nvPr/>
          </p:nvSpPr>
          <p:spPr>
            <a:xfrm>
              <a:off x="1336679" y="2188864"/>
              <a:ext cx="1146454" cy="30010"/>
            </a:xfrm>
            <a:custGeom>
              <a:avLst/>
              <a:gdLst/>
              <a:ahLst/>
              <a:cxnLst/>
              <a:rect l="l" t="t" r="r" b="b"/>
              <a:pathLst>
                <a:path w="14135" h="370" extrusionOk="0">
                  <a:moveTo>
                    <a:pt x="0" y="0"/>
                  </a:moveTo>
                  <a:lnTo>
                    <a:pt x="0" y="369"/>
                  </a:lnTo>
                  <a:lnTo>
                    <a:pt x="14134" y="369"/>
                  </a:lnTo>
                  <a:lnTo>
                    <a:pt x="14134" y="0"/>
                  </a:lnTo>
                  <a:close/>
                </a:path>
              </a:pathLst>
            </a:custGeom>
            <a:solidFill>
              <a:srgbClr val="DEF4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4" name="Google Shape;2539;p50">
              <a:extLst>
                <a:ext uri="{FF2B5EF4-FFF2-40B4-BE49-F238E27FC236}">
                  <a16:creationId xmlns:a16="http://schemas.microsoft.com/office/drawing/2014/main" xmlns="" id="{44CE37B6-D276-22E2-2BAF-60BA60C66991}"/>
                </a:ext>
              </a:extLst>
            </p:cNvPr>
            <p:cNvSpPr/>
            <p:nvPr/>
          </p:nvSpPr>
          <p:spPr>
            <a:xfrm>
              <a:off x="1336679" y="2188867"/>
              <a:ext cx="1146454" cy="30010"/>
            </a:xfrm>
            <a:custGeom>
              <a:avLst/>
              <a:gdLst/>
              <a:ahLst/>
              <a:cxnLst/>
              <a:rect l="l" t="t" r="r" b="b"/>
              <a:pathLst>
                <a:path w="14135" h="370" fill="none" extrusionOk="0">
                  <a:moveTo>
                    <a:pt x="14134" y="0"/>
                  </a:moveTo>
                  <a:lnTo>
                    <a:pt x="0" y="0"/>
                  </a:lnTo>
                  <a:lnTo>
                    <a:pt x="0" y="369"/>
                  </a:lnTo>
                  <a:lnTo>
                    <a:pt x="14134" y="369"/>
                  </a:lnTo>
                  <a:lnTo>
                    <a:pt x="141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5" name="Google Shape;2540;p50">
              <a:extLst>
                <a:ext uri="{FF2B5EF4-FFF2-40B4-BE49-F238E27FC236}">
                  <a16:creationId xmlns:a16="http://schemas.microsoft.com/office/drawing/2014/main" xmlns="" id="{2BD13017-E383-F518-8B52-CE5172CF2558}"/>
                </a:ext>
              </a:extLst>
            </p:cNvPr>
            <p:cNvSpPr/>
            <p:nvPr/>
          </p:nvSpPr>
          <p:spPr>
            <a:xfrm>
              <a:off x="1336679" y="2141488"/>
              <a:ext cx="199443" cy="62372"/>
            </a:xfrm>
            <a:custGeom>
              <a:avLst/>
              <a:gdLst/>
              <a:ahLst/>
              <a:cxnLst/>
              <a:rect l="l" t="t" r="r" b="b"/>
              <a:pathLst>
                <a:path w="2459" h="769" extrusionOk="0">
                  <a:moveTo>
                    <a:pt x="154" y="1"/>
                  </a:moveTo>
                  <a:lnTo>
                    <a:pt x="93" y="62"/>
                  </a:lnTo>
                  <a:lnTo>
                    <a:pt x="31" y="123"/>
                  </a:lnTo>
                  <a:lnTo>
                    <a:pt x="0" y="216"/>
                  </a:lnTo>
                  <a:lnTo>
                    <a:pt x="0" y="523"/>
                  </a:lnTo>
                  <a:lnTo>
                    <a:pt x="31" y="615"/>
                  </a:lnTo>
                  <a:lnTo>
                    <a:pt x="93" y="707"/>
                  </a:lnTo>
                  <a:lnTo>
                    <a:pt x="154" y="738"/>
                  </a:lnTo>
                  <a:lnTo>
                    <a:pt x="246" y="769"/>
                  </a:lnTo>
                  <a:lnTo>
                    <a:pt x="2213" y="769"/>
                  </a:lnTo>
                  <a:lnTo>
                    <a:pt x="2305" y="738"/>
                  </a:lnTo>
                  <a:lnTo>
                    <a:pt x="2366" y="707"/>
                  </a:lnTo>
                  <a:lnTo>
                    <a:pt x="2428" y="615"/>
                  </a:lnTo>
                  <a:lnTo>
                    <a:pt x="2458" y="523"/>
                  </a:lnTo>
                  <a:lnTo>
                    <a:pt x="2458" y="216"/>
                  </a:lnTo>
                  <a:lnTo>
                    <a:pt x="2428" y="123"/>
                  </a:lnTo>
                  <a:lnTo>
                    <a:pt x="2366" y="62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88AD97D7-08D9-37BE-2EA9-1ABCDFA55FF3}"/>
              </a:ext>
            </a:extLst>
          </p:cNvPr>
          <p:cNvGrpSpPr/>
          <p:nvPr/>
        </p:nvGrpSpPr>
        <p:grpSpPr>
          <a:xfrm>
            <a:off x="676025" y="1817039"/>
            <a:ext cx="8238136" cy="738664"/>
            <a:chOff x="7042434" y="2346582"/>
            <a:chExt cx="10984181" cy="98488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600F395-4AD3-0144-46C6-7EA640FDA500}"/>
                </a:ext>
              </a:extLst>
            </p:cNvPr>
            <p:cNvSpPr txBox="1"/>
            <p:nvPr/>
          </p:nvSpPr>
          <p:spPr>
            <a:xfrm>
              <a:off x="8203049" y="2346582"/>
              <a:ext cx="9823566" cy="984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Perusahaan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bisa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focus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menjual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rentang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usia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2-5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Tahun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terakhir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, dan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fokus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Brand Ford, Vauxhall dan VW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karena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ketiga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tersebut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range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harga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terjangkau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sehingga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memiliki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banyak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peminat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.</a:t>
              </a:r>
            </a:p>
          </p:txBody>
        </p:sp>
        <p:sp>
          <p:nvSpPr>
            <p:cNvPr id="107" name="Arrow: Pentagon 106">
              <a:extLst>
                <a:ext uri="{FF2B5EF4-FFF2-40B4-BE49-F238E27FC236}">
                  <a16:creationId xmlns:a16="http://schemas.microsoft.com/office/drawing/2014/main" xmlns="" id="{29E3AB8C-09C3-50F3-4D0E-BEB0504460F7}"/>
                </a:ext>
              </a:extLst>
            </p:cNvPr>
            <p:cNvSpPr/>
            <p:nvPr/>
          </p:nvSpPr>
          <p:spPr>
            <a:xfrm>
              <a:off x="7042434" y="2475569"/>
              <a:ext cx="978408" cy="53309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535927C2-090B-042C-4CF7-17CCC2FAFE94}"/>
              </a:ext>
            </a:extLst>
          </p:cNvPr>
          <p:cNvGrpSpPr/>
          <p:nvPr/>
        </p:nvGrpSpPr>
        <p:grpSpPr>
          <a:xfrm>
            <a:off x="689970" y="2982771"/>
            <a:ext cx="8111130" cy="523220"/>
            <a:chOff x="7002093" y="3358896"/>
            <a:chExt cx="10814839" cy="69762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D83C389-CAC5-1A51-3F68-F886193C06C1}"/>
                </a:ext>
              </a:extLst>
            </p:cNvPr>
            <p:cNvSpPr txBox="1"/>
            <p:nvPr/>
          </p:nvSpPr>
          <p:spPr>
            <a:xfrm>
              <a:off x="8203049" y="3358896"/>
              <a:ext cx="9613883" cy="697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P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erusahaan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bisa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focus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menyediakan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Manual</a:t>
              </a:r>
              <a:r>
                <a:rPr lang="en-ID" sz="14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Mileage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dibawah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rata-rata 9000km.</a:t>
              </a:r>
            </a:p>
          </p:txBody>
        </p:sp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xmlns="" id="{68A33697-461E-3721-C44A-831FA6A88FE8}"/>
                </a:ext>
              </a:extLst>
            </p:cNvPr>
            <p:cNvSpPr/>
            <p:nvPr/>
          </p:nvSpPr>
          <p:spPr>
            <a:xfrm>
              <a:off x="7002093" y="3487279"/>
              <a:ext cx="959815" cy="53309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F9EB527-00DD-FCD9-DD16-15A90B76CE50}"/>
              </a:ext>
            </a:extLst>
          </p:cNvPr>
          <p:cNvGrpSpPr/>
          <p:nvPr/>
        </p:nvGrpSpPr>
        <p:grpSpPr>
          <a:xfrm>
            <a:off x="3252601" y="3837815"/>
            <a:ext cx="5548499" cy="523220"/>
            <a:chOff x="7077379" y="4370003"/>
            <a:chExt cx="10002765" cy="6976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DDC574B-0638-C199-9C71-B90ACA765EDD}"/>
                </a:ext>
              </a:extLst>
            </p:cNvPr>
            <p:cNvSpPr txBox="1"/>
            <p:nvPr/>
          </p:nvSpPr>
          <p:spPr>
            <a:xfrm>
              <a:off x="8203049" y="4370003"/>
              <a:ext cx="8877095" cy="697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 err="1">
                  <a:solidFill>
                    <a:srgbClr val="000000"/>
                  </a:solidFill>
                  <a:latin typeface="Montserrat" panose="00000500000000000000" pitchFamily="2" charset="0"/>
                </a:rPr>
                <a:t>Konsumen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dapat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memilih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range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harga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sesuai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kondisi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finansial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mereka</a:t>
              </a:r>
              <a:r>
                <a:rPr lang="en-ID" sz="1400" dirty="0">
                  <a:solidFill>
                    <a:srgbClr val="000000"/>
                  </a:solidFill>
                  <a:latin typeface="Montserrat" panose="00000500000000000000" pitchFamily="2" charset="0"/>
                </a:rPr>
                <a:t>.</a:t>
              </a:r>
              <a:endParaRPr lang="en-ID" sz="1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xmlns="" id="{AA9997FA-F457-B32F-1474-724C9EA1FBB0}"/>
                </a:ext>
              </a:extLst>
            </p:cNvPr>
            <p:cNvSpPr/>
            <p:nvPr/>
          </p:nvSpPr>
          <p:spPr>
            <a:xfrm>
              <a:off x="7077379" y="4497783"/>
              <a:ext cx="978408" cy="53309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2390EABA-7F1A-AB88-A76E-12F30704602D}"/>
              </a:ext>
            </a:extLst>
          </p:cNvPr>
          <p:cNvGrpSpPr/>
          <p:nvPr/>
        </p:nvGrpSpPr>
        <p:grpSpPr>
          <a:xfrm>
            <a:off x="3281339" y="4664107"/>
            <a:ext cx="5723425" cy="1384995"/>
            <a:chOff x="7077379" y="5286395"/>
            <a:chExt cx="9560715" cy="184666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B32579C-C948-34E9-A089-48D448F4DAA0}"/>
                </a:ext>
              </a:extLst>
            </p:cNvPr>
            <p:cNvSpPr txBox="1"/>
            <p:nvPr/>
          </p:nvSpPr>
          <p:spPr>
            <a:xfrm>
              <a:off x="8072413" y="5286395"/>
              <a:ext cx="8565681" cy="1846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konsumen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bisa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melakukan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riset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terlebih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dahulu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Sebelum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membeli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bekas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melihat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fitur-fitur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tersedia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didalam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model machine learning,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harapan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konsumen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bisa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membeli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mobil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bekas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sesuai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keinginan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mereka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dengan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harga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yang </a:t>
              </a:r>
              <a:r>
                <a:rPr lang="en-ID" sz="1400" b="0" dirty="0" err="1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tidak</a:t>
              </a:r>
              <a:r>
                <a:rPr lang="en-ID" sz="1400" b="0" dirty="0">
                  <a:solidFill>
                    <a:srgbClr val="000000"/>
                  </a:solidFill>
                  <a:effectLst/>
                  <a:latin typeface="Montserrat" panose="00000500000000000000" pitchFamily="2" charset="0"/>
                </a:rPr>
                <a:t> over price.</a:t>
              </a:r>
            </a:p>
          </p:txBody>
        </p:sp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xmlns="" id="{971DCBAF-0028-DB9F-0FE9-601401B7AD10}"/>
                </a:ext>
              </a:extLst>
            </p:cNvPr>
            <p:cNvSpPr/>
            <p:nvPr/>
          </p:nvSpPr>
          <p:spPr>
            <a:xfrm>
              <a:off x="7077379" y="5325080"/>
              <a:ext cx="906588" cy="53309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76" name="Picture 75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770A3364-4DE4-80C0-158B-A0AA1023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93FC4E-943D-697F-A856-10F053591D70}"/>
              </a:ext>
            </a:extLst>
          </p:cNvPr>
          <p:cNvSpPr txBox="1"/>
          <p:nvPr/>
        </p:nvSpPr>
        <p:spPr>
          <a:xfrm>
            <a:off x="3121570" y="657225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Final Project | Tableau Public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42CD35-FC67-E4F3-26BB-CA104BCB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5" y="1400174"/>
            <a:ext cx="7669310" cy="31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36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TERIMA KASIH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91345" y="1825625"/>
            <a:ext cx="69613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95FD46-1207-1D8C-725E-8B839235E932}"/>
              </a:ext>
            </a:extLst>
          </p:cNvPr>
          <p:cNvSpPr txBox="1"/>
          <p:nvPr/>
        </p:nvSpPr>
        <p:spPr>
          <a:xfrm>
            <a:off x="0" y="78733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Montserrat Black" pitchFamily="2" charset="0"/>
              </a:rPr>
              <a:t>Table of Contents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59DEA417-7E0B-BF47-18D5-A428D4ABDDED}"/>
              </a:ext>
            </a:extLst>
          </p:cNvPr>
          <p:cNvGrpSpPr/>
          <p:nvPr/>
        </p:nvGrpSpPr>
        <p:grpSpPr>
          <a:xfrm>
            <a:off x="1061457" y="1993362"/>
            <a:ext cx="7021087" cy="3714680"/>
            <a:chOff x="1143000" y="1350487"/>
            <a:chExt cx="9906000" cy="5241014"/>
          </a:xfrm>
        </p:grpSpPr>
        <p:sp>
          <p:nvSpPr>
            <p:cNvPr id="6" name="Google Shape;1739;p43">
              <a:extLst>
                <a:ext uri="{FF2B5EF4-FFF2-40B4-BE49-F238E27FC236}">
                  <a16:creationId xmlns:a16="http://schemas.microsoft.com/office/drawing/2014/main" xmlns="" id="{445DA0A7-B479-E344-AE27-56365A4CBD86}"/>
                </a:ext>
              </a:extLst>
            </p:cNvPr>
            <p:cNvSpPr/>
            <p:nvPr/>
          </p:nvSpPr>
          <p:spPr>
            <a:xfrm>
              <a:off x="5595848" y="5533648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7" name="Google Shape;1740;p43">
              <a:extLst>
                <a:ext uri="{FF2B5EF4-FFF2-40B4-BE49-F238E27FC236}">
                  <a16:creationId xmlns:a16="http://schemas.microsoft.com/office/drawing/2014/main" xmlns="" id="{520464E3-0AB7-8E13-0BD6-78CD570C6872}"/>
                </a:ext>
              </a:extLst>
            </p:cNvPr>
            <p:cNvSpPr/>
            <p:nvPr/>
          </p:nvSpPr>
          <p:spPr>
            <a:xfrm>
              <a:off x="5595848" y="4166657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>
                <a:latin typeface="Lora" pitchFamily="2" charset="0"/>
              </a:endParaRPr>
            </a:p>
          </p:txBody>
        </p:sp>
        <p:sp>
          <p:nvSpPr>
            <p:cNvPr id="8" name="Google Shape;1741;p43">
              <a:extLst>
                <a:ext uri="{FF2B5EF4-FFF2-40B4-BE49-F238E27FC236}">
                  <a16:creationId xmlns:a16="http://schemas.microsoft.com/office/drawing/2014/main" xmlns="" id="{1839F98D-7BA7-5920-18E4-29FFE9DBE1B4}"/>
                </a:ext>
              </a:extLst>
            </p:cNvPr>
            <p:cNvSpPr/>
            <p:nvPr/>
          </p:nvSpPr>
          <p:spPr>
            <a:xfrm>
              <a:off x="5595848" y="2799173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9" name="Google Shape;1742;p43">
              <a:extLst>
                <a:ext uri="{FF2B5EF4-FFF2-40B4-BE49-F238E27FC236}">
                  <a16:creationId xmlns:a16="http://schemas.microsoft.com/office/drawing/2014/main" xmlns="" id="{4C2BE010-655C-555B-96C5-DA48F42C5FF9}"/>
                </a:ext>
              </a:extLst>
            </p:cNvPr>
            <p:cNvSpPr/>
            <p:nvPr/>
          </p:nvSpPr>
          <p:spPr>
            <a:xfrm>
              <a:off x="5452501" y="1432020"/>
              <a:ext cx="5453152" cy="9764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>
                <a:latin typeface="Lora" pitchFamily="2" charset="0"/>
              </a:endParaRPr>
            </a:p>
          </p:txBody>
        </p:sp>
        <p:sp>
          <p:nvSpPr>
            <p:cNvPr id="10" name="Google Shape;1729;p43">
              <a:extLst>
                <a:ext uri="{FF2B5EF4-FFF2-40B4-BE49-F238E27FC236}">
                  <a16:creationId xmlns:a16="http://schemas.microsoft.com/office/drawing/2014/main" xmlns="" id="{58F7937C-FD7A-D0E4-F82B-D89A31B3DE13}"/>
                </a:ext>
              </a:extLst>
            </p:cNvPr>
            <p:cNvSpPr/>
            <p:nvPr/>
          </p:nvSpPr>
          <p:spPr>
            <a:xfrm>
              <a:off x="6727099" y="1582741"/>
              <a:ext cx="3554624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600" b="1" dirty="0">
                  <a:latin typeface="Montserrat" pitchFamily="2" charset="0"/>
                </a:rPr>
                <a:t>MODELLING</a:t>
              </a:r>
              <a:endParaRPr lang="en-US" altLang="es-MX" sz="1600" b="1" dirty="0">
                <a:latin typeface="Montserrat" pitchFamily="2" charset="0"/>
                <a:cs typeface="Calibri Light" panose="020F0302020204030204" pitchFamily="34" charset="0"/>
              </a:endParaRPr>
            </a:p>
          </p:txBody>
        </p:sp>
        <p:cxnSp>
          <p:nvCxnSpPr>
            <p:cNvPr id="11" name="Google Shape;1743;p43">
              <a:extLst>
                <a:ext uri="{FF2B5EF4-FFF2-40B4-BE49-F238E27FC236}">
                  <a16:creationId xmlns:a16="http://schemas.microsoft.com/office/drawing/2014/main" xmlns="" id="{F26CE3FD-5A98-DD2F-1766-137940FAAA71}"/>
                </a:ext>
              </a:extLst>
            </p:cNvPr>
            <p:cNvCxnSpPr/>
            <p:nvPr/>
          </p:nvCxnSpPr>
          <p:spPr>
            <a:xfrm rot="10800000" flipH="1">
              <a:off x="2853209" y="1782395"/>
              <a:ext cx="2742619" cy="2189258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744;p43">
              <a:extLst>
                <a:ext uri="{FF2B5EF4-FFF2-40B4-BE49-F238E27FC236}">
                  <a16:creationId xmlns:a16="http://schemas.microsoft.com/office/drawing/2014/main" xmlns="" id="{072EBBD7-7239-D73B-BDBC-FFDFEDFC79FC}"/>
                </a:ext>
              </a:extLst>
            </p:cNvPr>
            <p:cNvSpPr/>
            <p:nvPr/>
          </p:nvSpPr>
          <p:spPr>
            <a:xfrm>
              <a:off x="5428507" y="1350487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 dirty="0">
                  <a:latin typeface="Lora" pitchFamily="2" charset="0"/>
                  <a:ea typeface="Fira Sans"/>
                  <a:cs typeface="Fira Sans"/>
                  <a:sym typeface="Fira Sans"/>
                </a:rPr>
                <a:t>05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" name="Google Shape;1732;p43">
              <a:extLst>
                <a:ext uri="{FF2B5EF4-FFF2-40B4-BE49-F238E27FC236}">
                  <a16:creationId xmlns:a16="http://schemas.microsoft.com/office/drawing/2014/main" xmlns="" id="{C5CFFE56-FC9E-83E5-3918-98C60B962205}"/>
                </a:ext>
              </a:extLst>
            </p:cNvPr>
            <p:cNvSpPr/>
            <p:nvPr/>
          </p:nvSpPr>
          <p:spPr>
            <a:xfrm>
              <a:off x="6741092" y="2949978"/>
              <a:ext cx="3854278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endParaRPr lang="en-US" altLang="es-MX" sz="1050" dirty="0">
                <a:latin typeface="Lora" pitchFamily="2" charset="0"/>
                <a:cs typeface="Calibri Light" panose="020F0302020204030204" pitchFamily="34" charset="0"/>
              </a:endParaRPr>
            </a:p>
          </p:txBody>
        </p:sp>
        <p:cxnSp>
          <p:nvCxnSpPr>
            <p:cNvPr id="14" name="Google Shape;1745;p43">
              <a:extLst>
                <a:ext uri="{FF2B5EF4-FFF2-40B4-BE49-F238E27FC236}">
                  <a16:creationId xmlns:a16="http://schemas.microsoft.com/office/drawing/2014/main" xmlns="" id="{F58BA179-54AC-23BE-6F22-FEB68358B812}"/>
                </a:ext>
              </a:extLst>
            </p:cNvPr>
            <p:cNvCxnSpPr/>
            <p:nvPr/>
          </p:nvCxnSpPr>
          <p:spPr>
            <a:xfrm rot="10800000" flipH="1">
              <a:off x="2853209" y="3287356"/>
              <a:ext cx="2575278" cy="692072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746;p43">
              <a:extLst>
                <a:ext uri="{FF2B5EF4-FFF2-40B4-BE49-F238E27FC236}">
                  <a16:creationId xmlns:a16="http://schemas.microsoft.com/office/drawing/2014/main" xmlns="" id="{1C8E41E3-E330-D24D-2C46-A0690F9A8FD1}"/>
                </a:ext>
              </a:extLst>
            </p:cNvPr>
            <p:cNvSpPr/>
            <p:nvPr/>
          </p:nvSpPr>
          <p:spPr>
            <a:xfrm>
              <a:off x="5428507" y="2717724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 dirty="0">
                  <a:latin typeface="Lora" pitchFamily="2" charset="0"/>
                  <a:ea typeface="Fira Sans"/>
                  <a:cs typeface="Fira Sans"/>
                  <a:sym typeface="Fira Sans"/>
                </a:rPr>
                <a:t>06</a:t>
              </a:r>
              <a:endParaRPr sz="2100" b="1" dirty="0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" name="Google Shape;1735;p43">
              <a:extLst>
                <a:ext uri="{FF2B5EF4-FFF2-40B4-BE49-F238E27FC236}">
                  <a16:creationId xmlns:a16="http://schemas.microsoft.com/office/drawing/2014/main" xmlns="" id="{62119D66-55AF-61A7-CBD3-61B01C1FDC87}"/>
                </a:ext>
              </a:extLst>
            </p:cNvPr>
            <p:cNvSpPr/>
            <p:nvPr/>
          </p:nvSpPr>
          <p:spPr>
            <a:xfrm>
              <a:off x="6727102" y="4317215"/>
              <a:ext cx="3854278" cy="674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CONCLUSION</a:t>
              </a:r>
            </a:p>
          </p:txBody>
        </p:sp>
        <p:cxnSp>
          <p:nvCxnSpPr>
            <p:cNvPr id="17" name="Google Shape;1747;p43">
              <a:extLst>
                <a:ext uri="{FF2B5EF4-FFF2-40B4-BE49-F238E27FC236}">
                  <a16:creationId xmlns:a16="http://schemas.microsoft.com/office/drawing/2014/main" xmlns="" id="{DAC6135E-E371-4DDB-60CE-01B96BF908CE}"/>
                </a:ext>
              </a:extLst>
            </p:cNvPr>
            <p:cNvCxnSpPr/>
            <p:nvPr/>
          </p:nvCxnSpPr>
          <p:spPr>
            <a:xfrm>
              <a:off x="2853209" y="3979798"/>
              <a:ext cx="2575278" cy="674795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748;p43">
              <a:extLst>
                <a:ext uri="{FF2B5EF4-FFF2-40B4-BE49-F238E27FC236}">
                  <a16:creationId xmlns:a16="http://schemas.microsoft.com/office/drawing/2014/main" xmlns="" id="{67101D84-BBC8-B044-9C63-D9CAC2487B85}"/>
                </a:ext>
              </a:extLst>
            </p:cNvPr>
            <p:cNvSpPr/>
            <p:nvPr/>
          </p:nvSpPr>
          <p:spPr>
            <a:xfrm>
              <a:off x="5428507" y="4084961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 dirty="0">
                  <a:latin typeface="Lora" pitchFamily="2" charset="0"/>
                  <a:ea typeface="Fira Sans"/>
                  <a:cs typeface="Fira Sans"/>
                  <a:sym typeface="Fira Sans"/>
                </a:rPr>
                <a:t>07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" name="Google Shape;1738;p43">
              <a:extLst>
                <a:ext uri="{FF2B5EF4-FFF2-40B4-BE49-F238E27FC236}">
                  <a16:creationId xmlns:a16="http://schemas.microsoft.com/office/drawing/2014/main" xmlns="" id="{25D5EE58-E92D-9489-1311-E9939515D823}"/>
                </a:ext>
              </a:extLst>
            </p:cNvPr>
            <p:cNvSpPr/>
            <p:nvPr/>
          </p:nvSpPr>
          <p:spPr>
            <a:xfrm>
              <a:off x="6727102" y="5675814"/>
              <a:ext cx="3854278" cy="692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1469" tIns="68569" rIns="137156" bIns="68569" anchor="ctr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es-MX" sz="1600" b="1" dirty="0">
                  <a:latin typeface="Montserrat" pitchFamily="2" charset="0"/>
                  <a:cs typeface="Calibri Light" panose="020F0302020204030204" pitchFamily="34" charset="0"/>
                </a:rPr>
                <a:t>RECOMMENDATION</a:t>
              </a:r>
            </a:p>
          </p:txBody>
        </p:sp>
        <p:cxnSp>
          <p:nvCxnSpPr>
            <p:cNvPr id="20" name="Google Shape;1749;p43">
              <a:extLst>
                <a:ext uri="{FF2B5EF4-FFF2-40B4-BE49-F238E27FC236}">
                  <a16:creationId xmlns:a16="http://schemas.microsoft.com/office/drawing/2014/main" xmlns="" id="{9E6F3A88-ADBE-F375-09B8-99542D460041}"/>
                </a:ext>
              </a:extLst>
            </p:cNvPr>
            <p:cNvCxnSpPr/>
            <p:nvPr/>
          </p:nvCxnSpPr>
          <p:spPr>
            <a:xfrm>
              <a:off x="2845311" y="3971283"/>
              <a:ext cx="2583176" cy="2050547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1750;p43">
              <a:extLst>
                <a:ext uri="{FF2B5EF4-FFF2-40B4-BE49-F238E27FC236}">
                  <a16:creationId xmlns:a16="http://schemas.microsoft.com/office/drawing/2014/main" xmlns="" id="{D5AA819B-C17F-9C69-4BAA-5950AC2C9683}"/>
                </a:ext>
              </a:extLst>
            </p:cNvPr>
            <p:cNvSpPr/>
            <p:nvPr/>
          </p:nvSpPr>
          <p:spPr>
            <a:xfrm>
              <a:off x="5428507" y="5452198"/>
              <a:ext cx="1139303" cy="1139303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8569" rIns="0" bIns="68569" anchor="ctr" anchorCtr="0">
              <a:noAutofit/>
            </a:bodyPr>
            <a:lstStyle/>
            <a:p>
              <a:pPr algn="ctr"/>
              <a:r>
                <a:rPr lang="en" sz="2100" b="1" dirty="0">
                  <a:latin typeface="Lora" pitchFamily="2" charset="0"/>
                  <a:ea typeface="Fira Sans"/>
                  <a:cs typeface="Fira Sans"/>
                  <a:sym typeface="Fira Sans"/>
                </a:rPr>
                <a:t>08</a:t>
              </a:r>
              <a:endParaRPr sz="2100" b="1"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" name="Google Shape;1751;p43">
              <a:extLst>
                <a:ext uri="{FF2B5EF4-FFF2-40B4-BE49-F238E27FC236}">
                  <a16:creationId xmlns:a16="http://schemas.microsoft.com/office/drawing/2014/main" xmlns="" id="{4453968A-0F61-9F1A-25D9-C498665DC04A}"/>
                </a:ext>
              </a:extLst>
            </p:cNvPr>
            <p:cNvSpPr/>
            <p:nvPr/>
          </p:nvSpPr>
          <p:spPr>
            <a:xfrm>
              <a:off x="1143000" y="2144858"/>
              <a:ext cx="3410997" cy="351762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>
                <a:latin typeface="Lora" pitchFamily="2" charset="0"/>
              </a:endParaRPr>
            </a:p>
          </p:txBody>
        </p:sp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xmlns="" id="{1096EAD9-2A11-3231-19F3-6C8CC36EEF15}"/>
                </a:ext>
              </a:extLst>
            </p:cNvPr>
            <p:cNvGrpSpPr/>
            <p:nvPr/>
          </p:nvGrpSpPr>
          <p:grpSpPr>
            <a:xfrm>
              <a:off x="1507727" y="3333351"/>
              <a:ext cx="2681543" cy="1140634"/>
              <a:chOff x="8760955" y="-377720"/>
              <a:chExt cx="5693435" cy="219151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1382E124-94CF-C617-A764-2C8638509C41}"/>
                  </a:ext>
                </a:extLst>
              </p:cNvPr>
              <p:cNvSpPr/>
              <p:nvPr/>
            </p:nvSpPr>
            <p:spPr>
              <a:xfrm>
                <a:off x="8760955" y="-377720"/>
                <a:ext cx="5693435" cy="2191516"/>
              </a:xfrm>
              <a:custGeom>
                <a:avLst/>
                <a:gdLst>
                  <a:gd name="connsiteX0" fmla="*/ 4600718 w 5693435"/>
                  <a:gd name="connsiteY0" fmla="*/ 1294928 h 2191516"/>
                  <a:gd name="connsiteX1" fmla="*/ 5049011 w 5693435"/>
                  <a:gd name="connsiteY1" fmla="*/ 1743222 h 2191516"/>
                  <a:gd name="connsiteX2" fmla="*/ 4600718 w 5693435"/>
                  <a:gd name="connsiteY2" fmla="*/ 2191516 h 2191516"/>
                  <a:gd name="connsiteX3" fmla="*/ 4152424 w 5693435"/>
                  <a:gd name="connsiteY3" fmla="*/ 1743222 h 2191516"/>
                  <a:gd name="connsiteX4" fmla="*/ 4600718 w 5693435"/>
                  <a:gd name="connsiteY4" fmla="*/ 1294928 h 2191516"/>
                  <a:gd name="connsiteX5" fmla="*/ 1056397 w 5693435"/>
                  <a:gd name="connsiteY5" fmla="*/ 1285588 h 2191516"/>
                  <a:gd name="connsiteX6" fmla="*/ 1504690 w 5693435"/>
                  <a:gd name="connsiteY6" fmla="*/ 1733882 h 2191516"/>
                  <a:gd name="connsiteX7" fmla="*/ 1504690 w 5693435"/>
                  <a:gd name="connsiteY7" fmla="*/ 1743221 h 2191516"/>
                  <a:gd name="connsiteX8" fmla="*/ 1056397 w 5693435"/>
                  <a:gd name="connsiteY8" fmla="*/ 2177503 h 2191516"/>
                  <a:gd name="connsiteX9" fmla="*/ 608103 w 5693435"/>
                  <a:gd name="connsiteY9" fmla="*/ 1743221 h 2191516"/>
                  <a:gd name="connsiteX10" fmla="*/ 608103 w 5693435"/>
                  <a:gd name="connsiteY10" fmla="*/ 1733882 h 2191516"/>
                  <a:gd name="connsiteX11" fmla="*/ 1056397 w 5693435"/>
                  <a:gd name="connsiteY11" fmla="*/ 1285588 h 2191516"/>
                  <a:gd name="connsiteX12" fmla="*/ 3178968 w 5693435"/>
                  <a:gd name="connsiteY12" fmla="*/ 1 h 2191516"/>
                  <a:gd name="connsiteX13" fmla="*/ 5020993 w 5693435"/>
                  <a:gd name="connsiteY13" fmla="*/ 454377 h 2191516"/>
                  <a:gd name="connsiteX14" fmla="*/ 5123727 w 5693435"/>
                  <a:gd name="connsiteY14" fmla="*/ 491735 h 2191516"/>
                  <a:gd name="connsiteX15" fmla="*/ 5459948 w 5693435"/>
                  <a:gd name="connsiteY15" fmla="*/ 491735 h 2191516"/>
                  <a:gd name="connsiteX16" fmla="*/ 5534663 w 5693435"/>
                  <a:gd name="connsiteY16" fmla="*/ 566450 h 2191516"/>
                  <a:gd name="connsiteX17" fmla="*/ 5534663 w 5693435"/>
                  <a:gd name="connsiteY17" fmla="*/ 1038095 h 2191516"/>
                  <a:gd name="connsiteX18" fmla="*/ 5693435 w 5693435"/>
                  <a:gd name="connsiteY18" fmla="*/ 1178187 h 2191516"/>
                  <a:gd name="connsiteX19" fmla="*/ 5693435 w 5693435"/>
                  <a:gd name="connsiteY19" fmla="*/ 1579784 h 2191516"/>
                  <a:gd name="connsiteX20" fmla="*/ 5315189 w 5693435"/>
                  <a:gd name="connsiteY20" fmla="*/ 1738554 h 2191516"/>
                  <a:gd name="connsiteX21" fmla="*/ 5081703 w 5693435"/>
                  <a:gd name="connsiteY21" fmla="*/ 1738554 h 2191516"/>
                  <a:gd name="connsiteX22" fmla="*/ 4610057 w 5693435"/>
                  <a:gd name="connsiteY22" fmla="*/ 1266909 h 2191516"/>
                  <a:gd name="connsiteX23" fmla="*/ 4138413 w 5693435"/>
                  <a:gd name="connsiteY23" fmla="*/ 1738554 h 2191516"/>
                  <a:gd name="connsiteX24" fmla="*/ 1532709 w 5693435"/>
                  <a:gd name="connsiteY24" fmla="*/ 1738554 h 2191516"/>
                  <a:gd name="connsiteX25" fmla="*/ 1532709 w 5693435"/>
                  <a:gd name="connsiteY25" fmla="*/ 1729215 h 2191516"/>
                  <a:gd name="connsiteX26" fmla="*/ 1061064 w 5693435"/>
                  <a:gd name="connsiteY26" fmla="*/ 1257570 h 2191516"/>
                  <a:gd name="connsiteX27" fmla="*/ 589419 w 5693435"/>
                  <a:gd name="connsiteY27" fmla="*/ 1729215 h 2191516"/>
                  <a:gd name="connsiteX28" fmla="*/ 589419 w 5693435"/>
                  <a:gd name="connsiteY28" fmla="*/ 1738554 h 2191516"/>
                  <a:gd name="connsiteX29" fmla="*/ 150470 w 5693435"/>
                  <a:gd name="connsiteY29" fmla="*/ 1738554 h 2191516"/>
                  <a:gd name="connsiteX30" fmla="*/ 1038 w 5693435"/>
                  <a:gd name="connsiteY30" fmla="*/ 1593790 h 2191516"/>
                  <a:gd name="connsiteX31" fmla="*/ 1038 w 5693435"/>
                  <a:gd name="connsiteY31" fmla="*/ 1182854 h 2191516"/>
                  <a:gd name="connsiteX32" fmla="*/ 337259 w 5693435"/>
                  <a:gd name="connsiteY32" fmla="*/ 888664 h 2191516"/>
                  <a:gd name="connsiteX33" fmla="*/ 1327241 w 5693435"/>
                  <a:gd name="connsiteY33" fmla="*/ 659845 h 2191516"/>
                  <a:gd name="connsiteX34" fmla="*/ 1537377 w 5693435"/>
                  <a:gd name="connsiteY34" fmla="*/ 524425 h 2191516"/>
                  <a:gd name="connsiteX35" fmla="*/ 2844900 w 5693435"/>
                  <a:gd name="connsiteY35" fmla="*/ 1416 h 2191516"/>
                  <a:gd name="connsiteX36" fmla="*/ 3178968 w 5693435"/>
                  <a:gd name="connsiteY36" fmla="*/ 1 h 219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693435" h="2191516">
                    <a:moveTo>
                      <a:pt x="4600718" y="1294928"/>
                    </a:moveTo>
                    <a:cubicBezTo>
                      <a:pt x="4848304" y="1294928"/>
                      <a:pt x="5049011" y="1495636"/>
                      <a:pt x="5049011" y="1743222"/>
                    </a:cubicBezTo>
                    <a:cubicBezTo>
                      <a:pt x="5049011" y="1990808"/>
                      <a:pt x="4848304" y="2191516"/>
                      <a:pt x="4600718" y="2191516"/>
                    </a:cubicBezTo>
                    <a:cubicBezTo>
                      <a:pt x="4353132" y="2191516"/>
                      <a:pt x="4152424" y="1990808"/>
                      <a:pt x="4152424" y="1743222"/>
                    </a:cubicBezTo>
                    <a:cubicBezTo>
                      <a:pt x="4152424" y="1495636"/>
                      <a:pt x="4353132" y="1294928"/>
                      <a:pt x="4600718" y="1294928"/>
                    </a:cubicBezTo>
                    <a:close/>
                    <a:moveTo>
                      <a:pt x="1056397" y="1285588"/>
                    </a:moveTo>
                    <a:cubicBezTo>
                      <a:pt x="1299223" y="1285588"/>
                      <a:pt x="1500018" y="1486384"/>
                      <a:pt x="1504690" y="1733882"/>
                    </a:cubicBezTo>
                    <a:cubicBezTo>
                      <a:pt x="1504690" y="1733882"/>
                      <a:pt x="1504690" y="1738549"/>
                      <a:pt x="1504690" y="1743221"/>
                    </a:cubicBezTo>
                    <a:cubicBezTo>
                      <a:pt x="1495351" y="1981375"/>
                      <a:pt x="1299223" y="2177503"/>
                      <a:pt x="1056397" y="2177503"/>
                    </a:cubicBezTo>
                    <a:cubicBezTo>
                      <a:pt x="813571" y="2177503"/>
                      <a:pt x="612770" y="1986047"/>
                      <a:pt x="608103" y="1743221"/>
                    </a:cubicBezTo>
                    <a:cubicBezTo>
                      <a:pt x="608103" y="1743221"/>
                      <a:pt x="608103" y="1738549"/>
                      <a:pt x="608103" y="1733882"/>
                    </a:cubicBezTo>
                    <a:cubicBezTo>
                      <a:pt x="608103" y="1486384"/>
                      <a:pt x="808899" y="1285588"/>
                      <a:pt x="1056397" y="1285588"/>
                    </a:cubicBezTo>
                    <a:close/>
                    <a:moveTo>
                      <a:pt x="3178968" y="1"/>
                    </a:moveTo>
                    <a:cubicBezTo>
                      <a:pt x="3937179" y="-192"/>
                      <a:pt x="4547016" y="37604"/>
                      <a:pt x="5020993" y="454377"/>
                    </a:cubicBezTo>
                    <a:cubicBezTo>
                      <a:pt x="5049012" y="477728"/>
                      <a:pt x="5086370" y="491735"/>
                      <a:pt x="5123727" y="491735"/>
                    </a:cubicBezTo>
                    <a:lnTo>
                      <a:pt x="5459948" y="491735"/>
                    </a:lnTo>
                    <a:cubicBezTo>
                      <a:pt x="5501978" y="491735"/>
                      <a:pt x="5534663" y="524425"/>
                      <a:pt x="5534663" y="566450"/>
                    </a:cubicBezTo>
                    <a:lnTo>
                      <a:pt x="5534663" y="1038095"/>
                    </a:lnTo>
                    <a:cubicBezTo>
                      <a:pt x="5618719" y="1038095"/>
                      <a:pt x="5688767" y="1103471"/>
                      <a:pt x="5693435" y="1178187"/>
                    </a:cubicBezTo>
                    <a:lnTo>
                      <a:pt x="5693435" y="1579784"/>
                    </a:lnTo>
                    <a:lnTo>
                      <a:pt x="5315189" y="1738554"/>
                    </a:lnTo>
                    <a:lnTo>
                      <a:pt x="5081703" y="1738554"/>
                    </a:lnTo>
                    <a:cubicBezTo>
                      <a:pt x="5081703" y="1477050"/>
                      <a:pt x="4871563" y="1266909"/>
                      <a:pt x="4610057" y="1266909"/>
                    </a:cubicBezTo>
                    <a:cubicBezTo>
                      <a:pt x="4348553" y="1266909"/>
                      <a:pt x="4138413" y="1477050"/>
                      <a:pt x="4138413" y="1738554"/>
                    </a:cubicBezTo>
                    <a:lnTo>
                      <a:pt x="1532709" y="1738554"/>
                    </a:lnTo>
                    <a:cubicBezTo>
                      <a:pt x="1532709" y="1738554"/>
                      <a:pt x="1532709" y="1733882"/>
                      <a:pt x="1532709" y="1729215"/>
                    </a:cubicBezTo>
                    <a:cubicBezTo>
                      <a:pt x="1532709" y="1467710"/>
                      <a:pt x="1322569" y="1257570"/>
                      <a:pt x="1061064" y="1257570"/>
                    </a:cubicBezTo>
                    <a:cubicBezTo>
                      <a:pt x="799559" y="1257570"/>
                      <a:pt x="589419" y="1467710"/>
                      <a:pt x="589419" y="1729215"/>
                    </a:cubicBezTo>
                    <a:cubicBezTo>
                      <a:pt x="589419" y="1729215"/>
                      <a:pt x="589419" y="1733882"/>
                      <a:pt x="589419" y="1738554"/>
                    </a:cubicBezTo>
                    <a:lnTo>
                      <a:pt x="150470" y="1738554"/>
                    </a:lnTo>
                    <a:cubicBezTo>
                      <a:pt x="71082" y="1738554"/>
                      <a:pt x="1038" y="1673178"/>
                      <a:pt x="1038" y="1593790"/>
                    </a:cubicBezTo>
                    <a:lnTo>
                      <a:pt x="1038" y="1182854"/>
                    </a:lnTo>
                    <a:cubicBezTo>
                      <a:pt x="1038" y="1182854"/>
                      <a:pt x="-36319" y="986726"/>
                      <a:pt x="337259" y="888664"/>
                    </a:cubicBezTo>
                    <a:cubicBezTo>
                      <a:pt x="608103" y="818616"/>
                      <a:pt x="1061064" y="729893"/>
                      <a:pt x="1327241" y="659845"/>
                    </a:cubicBezTo>
                    <a:cubicBezTo>
                      <a:pt x="1439315" y="631827"/>
                      <a:pt x="1476667" y="575790"/>
                      <a:pt x="1537377" y="524425"/>
                    </a:cubicBezTo>
                    <a:cubicBezTo>
                      <a:pt x="1714826" y="370322"/>
                      <a:pt x="2242508" y="6083"/>
                      <a:pt x="2844900" y="1416"/>
                    </a:cubicBezTo>
                    <a:cubicBezTo>
                      <a:pt x="2959308" y="832"/>
                      <a:pt x="3070652" y="29"/>
                      <a:pt x="3178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B9EFB1EA-D37C-B2FA-658D-768BEC9804FD}"/>
                  </a:ext>
                </a:extLst>
              </p:cNvPr>
              <p:cNvSpPr/>
              <p:nvPr/>
            </p:nvSpPr>
            <p:spPr>
              <a:xfrm>
                <a:off x="8804018" y="-238642"/>
                <a:ext cx="5435563" cy="1820108"/>
              </a:xfrm>
              <a:custGeom>
                <a:avLst/>
                <a:gdLst>
                  <a:gd name="connsiteX0" fmla="*/ 4557655 w 5435563"/>
                  <a:gd name="connsiteY0" fmla="*/ 1529428 h 1820108"/>
                  <a:gd name="connsiteX1" fmla="*/ 4478272 w 5435563"/>
                  <a:gd name="connsiteY1" fmla="*/ 1608811 h 1820108"/>
                  <a:gd name="connsiteX2" fmla="*/ 4557655 w 5435563"/>
                  <a:gd name="connsiteY2" fmla="*/ 1688199 h 1820108"/>
                  <a:gd name="connsiteX3" fmla="*/ 4637043 w 5435563"/>
                  <a:gd name="connsiteY3" fmla="*/ 1608811 h 1820108"/>
                  <a:gd name="connsiteX4" fmla="*/ 4557655 w 5435563"/>
                  <a:gd name="connsiteY4" fmla="*/ 1529428 h 1820108"/>
                  <a:gd name="connsiteX5" fmla="*/ 1020344 w 5435563"/>
                  <a:gd name="connsiteY5" fmla="*/ 1519142 h 1820108"/>
                  <a:gd name="connsiteX6" fmla="*/ 940961 w 5435563"/>
                  <a:gd name="connsiteY6" fmla="*/ 1598525 h 1820108"/>
                  <a:gd name="connsiteX7" fmla="*/ 1020344 w 5435563"/>
                  <a:gd name="connsiteY7" fmla="*/ 1677913 h 1820108"/>
                  <a:gd name="connsiteX8" fmla="*/ 1099732 w 5435563"/>
                  <a:gd name="connsiteY8" fmla="*/ 1598525 h 1820108"/>
                  <a:gd name="connsiteX9" fmla="*/ 1020344 w 5435563"/>
                  <a:gd name="connsiteY9" fmla="*/ 1519142 h 1820108"/>
                  <a:gd name="connsiteX10" fmla="*/ 4559013 w 5435563"/>
                  <a:gd name="connsiteY10" fmla="*/ 1390497 h 1820108"/>
                  <a:gd name="connsiteX11" fmla="*/ 4710906 w 5435563"/>
                  <a:gd name="connsiteY11" fmla="*/ 1453414 h 1820108"/>
                  <a:gd name="connsiteX12" fmla="*/ 4710906 w 5435563"/>
                  <a:gd name="connsiteY12" fmla="*/ 1757194 h 1820108"/>
                  <a:gd name="connsiteX13" fmla="*/ 4407121 w 5435563"/>
                  <a:gd name="connsiteY13" fmla="*/ 1757194 h 1820108"/>
                  <a:gd name="connsiteX14" fmla="*/ 4407121 w 5435563"/>
                  <a:gd name="connsiteY14" fmla="*/ 1453414 h 1820108"/>
                  <a:gd name="connsiteX15" fmla="*/ 4559013 w 5435563"/>
                  <a:gd name="connsiteY15" fmla="*/ 1390497 h 1820108"/>
                  <a:gd name="connsiteX16" fmla="*/ 1011256 w 5435563"/>
                  <a:gd name="connsiteY16" fmla="*/ 1374632 h 1820108"/>
                  <a:gd name="connsiteX17" fmla="*/ 1163148 w 5435563"/>
                  <a:gd name="connsiteY17" fmla="*/ 1437549 h 1820108"/>
                  <a:gd name="connsiteX18" fmla="*/ 1163148 w 5435563"/>
                  <a:gd name="connsiteY18" fmla="*/ 1741329 h 1820108"/>
                  <a:gd name="connsiteX19" fmla="*/ 859363 w 5435563"/>
                  <a:gd name="connsiteY19" fmla="*/ 1741329 h 1820108"/>
                  <a:gd name="connsiteX20" fmla="*/ 859367 w 5435563"/>
                  <a:gd name="connsiteY20" fmla="*/ 1437549 h 1820108"/>
                  <a:gd name="connsiteX21" fmla="*/ 1011256 w 5435563"/>
                  <a:gd name="connsiteY21" fmla="*/ 1374632 h 1820108"/>
                  <a:gd name="connsiteX22" fmla="*/ 0 w 5435563"/>
                  <a:gd name="connsiteY22" fmla="*/ 983067 h 1820108"/>
                  <a:gd name="connsiteX23" fmla="*/ 373578 w 5435563"/>
                  <a:gd name="connsiteY23" fmla="*/ 983067 h 1820108"/>
                  <a:gd name="connsiteX24" fmla="*/ 401596 w 5435563"/>
                  <a:gd name="connsiteY24" fmla="*/ 1081134 h 1820108"/>
                  <a:gd name="connsiteX25" fmla="*/ 331553 w 5435563"/>
                  <a:gd name="connsiteY25" fmla="*/ 1179195 h 1820108"/>
                  <a:gd name="connsiteX26" fmla="*/ 303535 w 5435563"/>
                  <a:gd name="connsiteY26" fmla="*/ 1197874 h 1820108"/>
                  <a:gd name="connsiteX27" fmla="*/ 56037 w 5435563"/>
                  <a:gd name="connsiteY27" fmla="*/ 1197874 h 1820108"/>
                  <a:gd name="connsiteX28" fmla="*/ 0 w 5435563"/>
                  <a:gd name="connsiteY28" fmla="*/ 1141838 h 1820108"/>
                  <a:gd name="connsiteX29" fmla="*/ 0 w 5435563"/>
                  <a:gd name="connsiteY29" fmla="*/ 983067 h 1820108"/>
                  <a:gd name="connsiteX30" fmla="*/ 2993298 w 5435563"/>
                  <a:gd name="connsiteY30" fmla="*/ 707556 h 1820108"/>
                  <a:gd name="connsiteX31" fmla="*/ 3021316 w 5435563"/>
                  <a:gd name="connsiteY31" fmla="*/ 716896 h 1820108"/>
                  <a:gd name="connsiteX32" fmla="*/ 3021316 w 5435563"/>
                  <a:gd name="connsiteY32" fmla="*/ 1323961 h 1820108"/>
                  <a:gd name="connsiteX33" fmla="*/ 2993298 w 5435563"/>
                  <a:gd name="connsiteY33" fmla="*/ 1333300 h 1820108"/>
                  <a:gd name="connsiteX34" fmla="*/ 2965280 w 5435563"/>
                  <a:gd name="connsiteY34" fmla="*/ 1323961 h 1820108"/>
                  <a:gd name="connsiteX35" fmla="*/ 2965280 w 5435563"/>
                  <a:gd name="connsiteY35" fmla="*/ 716896 h 1820108"/>
                  <a:gd name="connsiteX36" fmla="*/ 2993298 w 5435563"/>
                  <a:gd name="connsiteY36" fmla="*/ 707556 h 1820108"/>
                  <a:gd name="connsiteX37" fmla="*/ 5390616 w 5435563"/>
                  <a:gd name="connsiteY37" fmla="*/ 549368 h 1820108"/>
                  <a:gd name="connsiteX38" fmla="*/ 5435563 w 5435563"/>
                  <a:gd name="connsiteY38" fmla="*/ 600150 h 1820108"/>
                  <a:gd name="connsiteX39" fmla="*/ 5435563 w 5435563"/>
                  <a:gd name="connsiteY39" fmla="*/ 796279 h 1820108"/>
                  <a:gd name="connsiteX40" fmla="*/ 5346836 w 5435563"/>
                  <a:gd name="connsiteY40" fmla="*/ 899013 h 1820108"/>
                  <a:gd name="connsiteX41" fmla="*/ 5230096 w 5435563"/>
                  <a:gd name="connsiteY41" fmla="*/ 899013 h 1820108"/>
                  <a:gd name="connsiteX42" fmla="*/ 5164720 w 5435563"/>
                  <a:gd name="connsiteY42" fmla="*/ 805618 h 1820108"/>
                  <a:gd name="connsiteX43" fmla="*/ 5314151 w 5435563"/>
                  <a:gd name="connsiteY43" fmla="*/ 572132 h 1820108"/>
                  <a:gd name="connsiteX44" fmla="*/ 5390616 w 5435563"/>
                  <a:gd name="connsiteY44" fmla="*/ 549368 h 1820108"/>
                  <a:gd name="connsiteX45" fmla="*/ 1900577 w 5435563"/>
                  <a:gd name="connsiteY45" fmla="*/ 253987 h 1820108"/>
                  <a:gd name="connsiteX46" fmla="*/ 1900577 w 5435563"/>
                  <a:gd name="connsiteY46" fmla="*/ 497421 h 1820108"/>
                  <a:gd name="connsiteX47" fmla="*/ 1653084 w 5435563"/>
                  <a:gd name="connsiteY47" fmla="*/ 497421 h 1820108"/>
                  <a:gd name="connsiteX48" fmla="*/ 1676430 w 5435563"/>
                  <a:gd name="connsiteY48" fmla="*/ 399354 h 1820108"/>
                  <a:gd name="connsiteX49" fmla="*/ 1866942 w 5435563"/>
                  <a:gd name="connsiteY49" fmla="*/ 271813 h 1820108"/>
                  <a:gd name="connsiteX50" fmla="*/ 4277471 w 5435563"/>
                  <a:gd name="connsiteY50" fmla="*/ 112580 h 1820108"/>
                  <a:gd name="connsiteX51" fmla="*/ 4424716 w 5435563"/>
                  <a:gd name="connsiteY51" fmla="*/ 157006 h 1820108"/>
                  <a:gd name="connsiteX52" fmla="*/ 4702414 w 5435563"/>
                  <a:gd name="connsiteY52" fmla="*/ 310632 h 1820108"/>
                  <a:gd name="connsiteX53" fmla="*/ 4735105 w 5435563"/>
                  <a:gd name="connsiteY53" fmla="*/ 497421 h 1820108"/>
                  <a:gd name="connsiteX54" fmla="*/ 4277471 w 5435563"/>
                  <a:gd name="connsiteY54" fmla="*/ 497421 h 1820108"/>
                  <a:gd name="connsiteX55" fmla="*/ 2965280 w 5435563"/>
                  <a:gd name="connsiteY55" fmla="*/ 3576 h 1820108"/>
                  <a:gd name="connsiteX56" fmla="*/ 2965280 w 5435563"/>
                  <a:gd name="connsiteY56" fmla="*/ 497421 h 1820108"/>
                  <a:gd name="connsiteX57" fmla="*/ 1956613 w 5435563"/>
                  <a:gd name="connsiteY57" fmla="*/ 497421 h 1820108"/>
                  <a:gd name="connsiteX58" fmla="*/ 1956613 w 5435563"/>
                  <a:gd name="connsiteY58" fmla="*/ 224290 h 1820108"/>
                  <a:gd name="connsiteX59" fmla="*/ 2104296 w 5435563"/>
                  <a:gd name="connsiteY59" fmla="*/ 146023 h 1820108"/>
                  <a:gd name="connsiteX60" fmla="*/ 2773819 w 5435563"/>
                  <a:gd name="connsiteY60" fmla="*/ 11769 h 1820108"/>
                  <a:gd name="connsiteX61" fmla="*/ 2912984 w 5435563"/>
                  <a:gd name="connsiteY61" fmla="*/ 4936 h 1820108"/>
                  <a:gd name="connsiteX62" fmla="*/ 3264605 w 5435563"/>
                  <a:gd name="connsiteY62" fmla="*/ 441 h 1820108"/>
                  <a:gd name="connsiteX63" fmla="*/ 4054394 w 5435563"/>
                  <a:gd name="connsiteY63" fmla="*/ 63362 h 1820108"/>
                  <a:gd name="connsiteX64" fmla="*/ 4221435 w 5435563"/>
                  <a:gd name="connsiteY64" fmla="*/ 98119 h 1820108"/>
                  <a:gd name="connsiteX65" fmla="*/ 4221435 w 5435563"/>
                  <a:gd name="connsiteY65" fmla="*/ 497421 h 1820108"/>
                  <a:gd name="connsiteX66" fmla="*/ 3021316 w 5435563"/>
                  <a:gd name="connsiteY66" fmla="*/ 497421 h 1820108"/>
                  <a:gd name="connsiteX67" fmla="*/ 3021316 w 5435563"/>
                  <a:gd name="connsiteY67" fmla="*/ 2120 h 1820108"/>
                  <a:gd name="connsiteX68" fmla="*/ 3068413 w 5435563"/>
                  <a:gd name="connsiteY68" fmla="*/ 895 h 1820108"/>
                  <a:gd name="connsiteX69" fmla="*/ 3264605 w 5435563"/>
                  <a:gd name="connsiteY69" fmla="*/ 441 h 18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435563" h="1820108">
                    <a:moveTo>
                      <a:pt x="4557655" y="1529428"/>
                    </a:moveTo>
                    <a:cubicBezTo>
                      <a:pt x="4513811" y="1529428"/>
                      <a:pt x="4478272" y="1564972"/>
                      <a:pt x="4478272" y="1608811"/>
                    </a:cubicBezTo>
                    <a:cubicBezTo>
                      <a:pt x="4478272" y="1652655"/>
                      <a:pt x="4513816" y="1688199"/>
                      <a:pt x="4557655" y="1688199"/>
                    </a:cubicBezTo>
                    <a:cubicBezTo>
                      <a:pt x="4601499" y="1688199"/>
                      <a:pt x="4637043" y="1652655"/>
                      <a:pt x="4637043" y="1608811"/>
                    </a:cubicBezTo>
                    <a:cubicBezTo>
                      <a:pt x="4637043" y="1564972"/>
                      <a:pt x="4601499" y="1529428"/>
                      <a:pt x="4557655" y="1529428"/>
                    </a:cubicBezTo>
                    <a:close/>
                    <a:moveTo>
                      <a:pt x="1020344" y="1519142"/>
                    </a:moveTo>
                    <a:cubicBezTo>
                      <a:pt x="976500" y="1519142"/>
                      <a:pt x="940961" y="1554686"/>
                      <a:pt x="940961" y="1598525"/>
                    </a:cubicBezTo>
                    <a:cubicBezTo>
                      <a:pt x="940961" y="1642369"/>
                      <a:pt x="976505" y="1677913"/>
                      <a:pt x="1020344" y="1677913"/>
                    </a:cubicBezTo>
                    <a:cubicBezTo>
                      <a:pt x="1064188" y="1677913"/>
                      <a:pt x="1099732" y="1642369"/>
                      <a:pt x="1099732" y="1598525"/>
                    </a:cubicBezTo>
                    <a:cubicBezTo>
                      <a:pt x="1099732" y="1554686"/>
                      <a:pt x="1064188" y="1519142"/>
                      <a:pt x="1020344" y="1519142"/>
                    </a:cubicBezTo>
                    <a:close/>
                    <a:moveTo>
                      <a:pt x="4559013" y="1390497"/>
                    </a:moveTo>
                    <a:cubicBezTo>
                      <a:pt x="4613987" y="1390497"/>
                      <a:pt x="4668962" y="1411469"/>
                      <a:pt x="4710906" y="1453414"/>
                    </a:cubicBezTo>
                    <a:cubicBezTo>
                      <a:pt x="4794789" y="1537297"/>
                      <a:pt x="4794789" y="1673305"/>
                      <a:pt x="4710906" y="1757194"/>
                    </a:cubicBezTo>
                    <a:cubicBezTo>
                      <a:pt x="4627017" y="1841077"/>
                      <a:pt x="4491009" y="1841082"/>
                      <a:pt x="4407121" y="1757194"/>
                    </a:cubicBezTo>
                    <a:cubicBezTo>
                      <a:pt x="4323237" y="1673305"/>
                      <a:pt x="4323237" y="1537302"/>
                      <a:pt x="4407121" y="1453414"/>
                    </a:cubicBezTo>
                    <a:cubicBezTo>
                      <a:pt x="4449065" y="1411469"/>
                      <a:pt x="4504039" y="1390497"/>
                      <a:pt x="4559013" y="1390497"/>
                    </a:cubicBezTo>
                    <a:close/>
                    <a:moveTo>
                      <a:pt x="1011256" y="1374632"/>
                    </a:moveTo>
                    <a:cubicBezTo>
                      <a:pt x="1066229" y="1374632"/>
                      <a:pt x="1121203" y="1395604"/>
                      <a:pt x="1163148" y="1437549"/>
                    </a:cubicBezTo>
                    <a:cubicBezTo>
                      <a:pt x="1247031" y="1521432"/>
                      <a:pt x="1247031" y="1657440"/>
                      <a:pt x="1163148" y="1741329"/>
                    </a:cubicBezTo>
                    <a:cubicBezTo>
                      <a:pt x="1079259" y="1825212"/>
                      <a:pt x="943251" y="1825217"/>
                      <a:pt x="859363" y="1741329"/>
                    </a:cubicBezTo>
                    <a:cubicBezTo>
                      <a:pt x="775479" y="1657440"/>
                      <a:pt x="775479" y="1521432"/>
                      <a:pt x="859367" y="1437549"/>
                    </a:cubicBezTo>
                    <a:cubicBezTo>
                      <a:pt x="901309" y="1395604"/>
                      <a:pt x="956282" y="1374632"/>
                      <a:pt x="1011256" y="1374632"/>
                    </a:cubicBezTo>
                    <a:close/>
                    <a:moveTo>
                      <a:pt x="0" y="983067"/>
                    </a:moveTo>
                    <a:cubicBezTo>
                      <a:pt x="9339" y="983067"/>
                      <a:pt x="373578" y="983067"/>
                      <a:pt x="373578" y="983067"/>
                    </a:cubicBezTo>
                    <a:cubicBezTo>
                      <a:pt x="410936" y="983067"/>
                      <a:pt x="424947" y="1043776"/>
                      <a:pt x="401596" y="1081134"/>
                    </a:cubicBezTo>
                    <a:lnTo>
                      <a:pt x="331553" y="1179195"/>
                    </a:lnTo>
                    <a:cubicBezTo>
                      <a:pt x="322209" y="1193207"/>
                      <a:pt x="312869" y="1197874"/>
                      <a:pt x="303535" y="1197874"/>
                    </a:cubicBezTo>
                    <a:lnTo>
                      <a:pt x="56037" y="1197874"/>
                    </a:lnTo>
                    <a:cubicBezTo>
                      <a:pt x="23351" y="1197874"/>
                      <a:pt x="0" y="1174528"/>
                      <a:pt x="0" y="1141838"/>
                    </a:cubicBezTo>
                    <a:cubicBezTo>
                      <a:pt x="0" y="1081134"/>
                      <a:pt x="0" y="1015758"/>
                      <a:pt x="0" y="983067"/>
                    </a:cubicBezTo>
                    <a:close/>
                    <a:moveTo>
                      <a:pt x="2993298" y="707556"/>
                    </a:moveTo>
                    <a:cubicBezTo>
                      <a:pt x="3007305" y="707556"/>
                      <a:pt x="3021316" y="712228"/>
                      <a:pt x="3021316" y="716896"/>
                    </a:cubicBezTo>
                    <a:lnTo>
                      <a:pt x="3021316" y="1323961"/>
                    </a:lnTo>
                    <a:cubicBezTo>
                      <a:pt x="3016649" y="1328628"/>
                      <a:pt x="3007305" y="1333300"/>
                      <a:pt x="2993298" y="1333300"/>
                    </a:cubicBezTo>
                    <a:cubicBezTo>
                      <a:pt x="2979287" y="1333300"/>
                      <a:pt x="2965280" y="1328628"/>
                      <a:pt x="2965280" y="1323961"/>
                    </a:cubicBezTo>
                    <a:lnTo>
                      <a:pt x="2965280" y="716896"/>
                    </a:lnTo>
                    <a:cubicBezTo>
                      <a:pt x="2965280" y="712228"/>
                      <a:pt x="2979287" y="707556"/>
                      <a:pt x="2993298" y="707556"/>
                    </a:cubicBezTo>
                    <a:close/>
                    <a:moveTo>
                      <a:pt x="5390616" y="549368"/>
                    </a:moveTo>
                    <a:cubicBezTo>
                      <a:pt x="5415716" y="554621"/>
                      <a:pt x="5435563" y="572132"/>
                      <a:pt x="5435563" y="600150"/>
                    </a:cubicBezTo>
                    <a:lnTo>
                      <a:pt x="5435563" y="796279"/>
                    </a:lnTo>
                    <a:cubicBezTo>
                      <a:pt x="5435563" y="852315"/>
                      <a:pt x="5407545" y="903685"/>
                      <a:pt x="5346836" y="899013"/>
                    </a:cubicBezTo>
                    <a:lnTo>
                      <a:pt x="5230096" y="899013"/>
                    </a:lnTo>
                    <a:cubicBezTo>
                      <a:pt x="5178731" y="899013"/>
                      <a:pt x="5146041" y="852315"/>
                      <a:pt x="5164720" y="805618"/>
                    </a:cubicBezTo>
                    <a:cubicBezTo>
                      <a:pt x="5197410" y="721563"/>
                      <a:pt x="5230096" y="646847"/>
                      <a:pt x="5314151" y="572132"/>
                    </a:cubicBezTo>
                    <a:cubicBezTo>
                      <a:pt x="5335164" y="551119"/>
                      <a:pt x="5365517" y="544114"/>
                      <a:pt x="5390616" y="549368"/>
                    </a:cubicBezTo>
                    <a:close/>
                    <a:moveTo>
                      <a:pt x="1900577" y="253987"/>
                    </a:moveTo>
                    <a:lnTo>
                      <a:pt x="1900577" y="497421"/>
                    </a:lnTo>
                    <a:lnTo>
                      <a:pt x="1653084" y="497421"/>
                    </a:lnTo>
                    <a:cubicBezTo>
                      <a:pt x="1611054" y="497421"/>
                      <a:pt x="1653084" y="418033"/>
                      <a:pt x="1676430" y="399354"/>
                    </a:cubicBezTo>
                    <a:cubicBezTo>
                      <a:pt x="1733635" y="359662"/>
                      <a:pt x="1796385" y="315591"/>
                      <a:pt x="1866942" y="271813"/>
                    </a:cubicBezTo>
                    <a:close/>
                    <a:moveTo>
                      <a:pt x="4277471" y="112580"/>
                    </a:moveTo>
                    <a:lnTo>
                      <a:pt x="4424716" y="157006"/>
                    </a:lnTo>
                    <a:cubicBezTo>
                      <a:pt x="4535896" y="197446"/>
                      <a:pt x="4631639" y="247882"/>
                      <a:pt x="4702414" y="310632"/>
                    </a:cubicBezTo>
                    <a:cubicBezTo>
                      <a:pt x="4795809" y="394687"/>
                      <a:pt x="4791142" y="497421"/>
                      <a:pt x="4735105" y="497421"/>
                    </a:cubicBezTo>
                    <a:lnTo>
                      <a:pt x="4277471" y="497421"/>
                    </a:lnTo>
                    <a:close/>
                    <a:moveTo>
                      <a:pt x="2965280" y="3576"/>
                    </a:moveTo>
                    <a:lnTo>
                      <a:pt x="2965280" y="497421"/>
                    </a:lnTo>
                    <a:lnTo>
                      <a:pt x="1956613" y="497421"/>
                    </a:lnTo>
                    <a:lnTo>
                      <a:pt x="1956613" y="224290"/>
                    </a:lnTo>
                    <a:lnTo>
                      <a:pt x="2104296" y="146023"/>
                    </a:lnTo>
                    <a:cubicBezTo>
                      <a:pt x="2281163" y="68973"/>
                      <a:pt x="2498305" y="11769"/>
                      <a:pt x="2773819" y="11769"/>
                    </a:cubicBezTo>
                    <a:cubicBezTo>
                      <a:pt x="2773819" y="11769"/>
                      <a:pt x="2825697" y="8157"/>
                      <a:pt x="2912984" y="4936"/>
                    </a:cubicBezTo>
                    <a:close/>
                    <a:moveTo>
                      <a:pt x="3264605" y="441"/>
                    </a:moveTo>
                    <a:cubicBezTo>
                      <a:pt x="3500668" y="3041"/>
                      <a:pt x="3789345" y="17839"/>
                      <a:pt x="4054394" y="63362"/>
                    </a:cubicBezTo>
                    <a:lnTo>
                      <a:pt x="4221435" y="98119"/>
                    </a:lnTo>
                    <a:lnTo>
                      <a:pt x="4221435" y="497421"/>
                    </a:lnTo>
                    <a:lnTo>
                      <a:pt x="3021316" y="497421"/>
                    </a:lnTo>
                    <a:lnTo>
                      <a:pt x="3021316" y="2120"/>
                    </a:lnTo>
                    <a:lnTo>
                      <a:pt x="3068413" y="895"/>
                    </a:lnTo>
                    <a:cubicBezTo>
                      <a:pt x="3127703" y="-20"/>
                      <a:pt x="3193786" y="-338"/>
                      <a:pt x="3264605" y="4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5" name="Google Shape;1729;p43">
            <a:extLst>
              <a:ext uri="{FF2B5EF4-FFF2-40B4-BE49-F238E27FC236}">
                <a16:creationId xmlns:a16="http://schemas.microsoft.com/office/drawing/2014/main" xmlns="" id="{F64AE7EE-0028-0CCA-60EA-F18386ECBE5C}"/>
              </a:ext>
            </a:extLst>
          </p:cNvPr>
          <p:cNvSpPr/>
          <p:nvPr/>
        </p:nvSpPr>
        <p:spPr>
          <a:xfrm>
            <a:off x="5019304" y="3104338"/>
            <a:ext cx="2519415" cy="4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69" tIns="68569" rIns="137156" bIns="68569" anchor="ctr" anchorCtr="0">
            <a:noAutofit/>
          </a:bodyPr>
          <a:lstStyle/>
          <a:p>
            <a:pPr>
              <a:lnSpc>
                <a:spcPct val="110000"/>
              </a:lnSpc>
            </a:pPr>
            <a:endParaRPr lang="en-US" altLang="es-MX" sz="1600" b="1" dirty="0">
              <a:latin typeface="Montserrat" pitchFamily="2" charset="0"/>
              <a:cs typeface="Calibri Light" panose="020F0302020204030204" pitchFamily="34" charset="0"/>
            </a:endParaRPr>
          </a:p>
        </p:txBody>
      </p:sp>
      <p:sp>
        <p:nvSpPr>
          <p:cNvPr id="23" name="Google Shape;1729;p43">
            <a:extLst>
              <a:ext uri="{FF2B5EF4-FFF2-40B4-BE49-F238E27FC236}">
                <a16:creationId xmlns:a16="http://schemas.microsoft.com/office/drawing/2014/main" xmlns="" id="{3AFEB339-25F7-1380-0137-392B073ACCDF}"/>
              </a:ext>
            </a:extLst>
          </p:cNvPr>
          <p:cNvSpPr/>
          <p:nvPr/>
        </p:nvSpPr>
        <p:spPr>
          <a:xfrm>
            <a:off x="5019303" y="3162067"/>
            <a:ext cx="3063240" cy="4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69" tIns="68569" rIns="137156" bIns="68569" anchor="ctr" anchorCtr="0">
            <a:noAutofit/>
          </a:bodyPr>
          <a:lstStyle/>
          <a:p>
            <a:pPr algn="ctr"/>
            <a:r>
              <a:rPr lang="en-US" sz="1600" b="1" dirty="0">
                <a:latin typeface="Montserrat" pitchFamily="2" charset="0"/>
              </a:rPr>
              <a:t>FEATURE IMPORTANCE</a:t>
            </a:r>
          </a:p>
        </p:txBody>
      </p:sp>
      <p:pic>
        <p:nvPicPr>
          <p:cNvPr id="25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4D124F2-ACC5-722B-BDDC-51CE0586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2231" y="6267916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18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757920" cy="3818817"/>
            <a:chOff x="366491" y="868583"/>
            <a:chExt cx="20886731" cy="7585585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9065257" y="3318759"/>
              <a:ext cx="12187965" cy="5135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4050" b="1" dirty="0" err="1">
                  <a:latin typeface="Montserrat Black" pitchFamily="2" charset="0"/>
                </a:rPr>
                <a:t>Bisnis</a:t>
              </a:r>
              <a:r>
                <a:rPr lang="en-IN" sz="4050" b="1" dirty="0">
                  <a:latin typeface="Montserrat Black" pitchFamily="2" charset="0"/>
                </a:rPr>
                <a:t> </a:t>
              </a:r>
              <a:r>
                <a:rPr lang="en-IN" sz="4050" b="1" dirty="0" err="1">
                  <a:latin typeface="Montserrat Black" pitchFamily="2" charset="0"/>
                </a:rPr>
                <a:t>Probelm</a:t>
              </a:r>
              <a:r>
                <a:rPr lang="en-IN" sz="4050" b="1" dirty="0">
                  <a:latin typeface="Montserrat Black" pitchFamily="2" charset="0"/>
                </a:rPr>
                <a:t> Understanding</a:t>
              </a:r>
            </a:p>
            <a:p>
              <a:pPr algn="ctr"/>
              <a:endParaRPr lang="en-IN" sz="4050" b="1" dirty="0">
                <a:latin typeface="Lora" pitchFamily="2" charset="0"/>
              </a:endParaRPr>
            </a:p>
            <a:p>
              <a:pPr algn="ctr"/>
              <a:r>
                <a:rPr lang="en-IN" sz="4050" b="1" dirty="0">
                  <a:latin typeface="Lora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214F37C-499C-1E1D-7E90-577CED1557EB}"/>
              </a:ext>
            </a:extLst>
          </p:cNvPr>
          <p:cNvSpPr/>
          <p:nvPr/>
        </p:nvSpPr>
        <p:spPr>
          <a:xfrm>
            <a:off x="5980643" y="1974314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1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3E60EAD-7FD9-E2EF-A208-6FB9B88B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421;p100"/>
          <p:cNvGrpSpPr/>
          <p:nvPr/>
        </p:nvGrpSpPr>
        <p:grpSpPr>
          <a:xfrm>
            <a:off x="485108" y="2209959"/>
            <a:ext cx="3700812" cy="3256121"/>
            <a:chOff x="233350" y="949250"/>
            <a:chExt cx="7137300" cy="3802300"/>
          </a:xfrm>
        </p:grpSpPr>
        <p:sp>
          <p:nvSpPr>
            <p:cNvPr id="3" name="Google Shape;3422;p10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423;p10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24;p10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25;p10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26;p10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27;p10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28;p10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29;p10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30;p10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31;p10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32;p10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33;p10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34;p10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35;p10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36;p10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37;p10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38;p10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39;p10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40;p10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41;p10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42;p10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3;p10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44;p10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45;p10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46;p10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47;p10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48;p10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49;p10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50;p10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51;p10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52;p10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53;p10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54;p10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55;p10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56;p10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57;p10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58;p10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59;p10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60;p10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61;p10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62;p10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63;p10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64;p10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65;p10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66;p10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67;p10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68;p10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9;p10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0;p10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1;p10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72;p10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3486;p100"/>
          <p:cNvGrpSpPr/>
          <p:nvPr/>
        </p:nvGrpSpPr>
        <p:grpSpPr>
          <a:xfrm>
            <a:off x="2116520" y="1441973"/>
            <a:ext cx="2142928" cy="1401801"/>
            <a:chOff x="4711450" y="2384499"/>
            <a:chExt cx="2142928" cy="1051351"/>
          </a:xfrm>
        </p:grpSpPr>
        <p:grpSp>
          <p:nvGrpSpPr>
            <p:cNvPr id="55" name="Google Shape;3487;p100"/>
            <p:cNvGrpSpPr/>
            <p:nvPr/>
          </p:nvGrpSpPr>
          <p:grpSpPr>
            <a:xfrm flipH="1">
              <a:off x="6414241" y="2384499"/>
              <a:ext cx="440137" cy="485512"/>
              <a:chOff x="4675358" y="1879846"/>
              <a:chExt cx="335317" cy="369858"/>
            </a:xfrm>
          </p:grpSpPr>
          <p:sp>
            <p:nvSpPr>
              <p:cNvPr id="57" name="Google Shape;3488;p100"/>
              <p:cNvSpPr/>
              <p:nvPr/>
            </p:nvSpPr>
            <p:spPr>
              <a:xfrm>
                <a:off x="4675358" y="1879846"/>
                <a:ext cx="335317" cy="36985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210" extrusionOk="0">
                    <a:moveTo>
                      <a:pt x="868" y="688"/>
                    </a:moveTo>
                    <a:cubicBezTo>
                      <a:pt x="1096" y="416"/>
                      <a:pt x="904" y="2"/>
                      <a:pt x="551" y="0"/>
                    </a:cubicBezTo>
                    <a:cubicBezTo>
                      <a:pt x="195" y="0"/>
                      <a:pt x="1" y="412"/>
                      <a:pt x="227" y="684"/>
                    </a:cubicBezTo>
                    <a:lnTo>
                      <a:pt x="549" y="12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89;p100"/>
              <p:cNvSpPr/>
              <p:nvPr/>
            </p:nvSpPr>
            <p:spPr>
              <a:xfrm>
                <a:off x="4712344" y="1903994"/>
                <a:ext cx="227722" cy="227722"/>
              </a:xfrm>
              <a:custGeom>
                <a:avLst/>
                <a:gdLst/>
                <a:ahLst/>
                <a:cxnLst/>
                <a:rect l="l" t="t" r="r" b="b"/>
                <a:pathLst>
                  <a:path w="745" h="745" extrusionOk="0">
                    <a:moveTo>
                      <a:pt x="745" y="320"/>
                    </a:moveTo>
                    <a:cubicBezTo>
                      <a:pt x="745" y="605"/>
                      <a:pt x="402" y="745"/>
                      <a:pt x="201" y="544"/>
                    </a:cubicBezTo>
                    <a:cubicBezTo>
                      <a:pt x="1" y="344"/>
                      <a:pt x="143" y="1"/>
                      <a:pt x="428" y="1"/>
                    </a:cubicBezTo>
                    <a:cubicBezTo>
                      <a:pt x="602" y="1"/>
                      <a:pt x="745" y="143"/>
                      <a:pt x="745" y="3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6" name="Google Shape;3490;p100"/>
            <p:cNvCxnSpPr/>
            <p:nvPr/>
          </p:nvCxnSpPr>
          <p:spPr>
            <a:xfrm rot="10800000" flipH="1">
              <a:off x="4711450" y="2856250"/>
              <a:ext cx="1913700" cy="579600"/>
            </a:xfrm>
            <a:prstGeom prst="bentConnector3">
              <a:avLst>
                <a:gd name="adj1" fmla="val 100341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60" name="Rectangle 59"/>
          <p:cNvSpPr/>
          <p:nvPr/>
        </p:nvSpPr>
        <p:spPr>
          <a:xfrm>
            <a:off x="0" y="602734"/>
            <a:ext cx="4226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Montserrat" pitchFamily="2" charset="0"/>
              </a:rPr>
              <a:t>Introduction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572000" y="1673275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1" dirty="0">
                <a:latin typeface="Montserrat" pitchFamily="2" charset="0"/>
              </a:rPr>
              <a:t>Mobil </a:t>
            </a:r>
            <a:r>
              <a:rPr lang="en-US" sz="1400" b="1" i="1" dirty="0" err="1">
                <a:latin typeface="Montserrat" pitchFamily="2" charset="0"/>
              </a:rPr>
              <a:t>bekas</a:t>
            </a:r>
            <a:r>
              <a:rPr lang="en-US" sz="1400" dirty="0">
                <a:latin typeface="Montserrat" pitchFamily="2" charset="0"/>
              </a:rPr>
              <a:t> </a:t>
            </a:r>
            <a:r>
              <a:rPr lang="en-US" sz="1400" dirty="0" err="1">
                <a:latin typeface="Montserrat" pitchFamily="2" charset="0"/>
              </a:rPr>
              <a:t>tetap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menjadi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pilihan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populer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bagi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banyak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konsumen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</a:t>
            </a:r>
            <a:r>
              <a:rPr lang="en-US" sz="1400" dirty="0">
                <a:latin typeface="Montserrat" pitchFamily="2" charset="0"/>
              </a:rPr>
              <a:t> </a:t>
            </a:r>
            <a:r>
              <a:rPr lang="en-US" sz="1400" b="1" i="1" dirty="0" err="1">
                <a:latin typeface="Montserrat" pitchFamily="2" charset="0"/>
              </a:rPr>
              <a:t>Inggris</a:t>
            </a:r>
            <a:r>
              <a:rPr lang="en-US" sz="1400" b="1" dirty="0">
                <a:latin typeface="Montserrat" pitchFamily="2" charset="0"/>
              </a:rPr>
              <a:t> </a:t>
            </a:r>
            <a:r>
              <a:rPr lang="en-US" sz="1400" dirty="0" err="1">
                <a:latin typeface="Montserrat" pitchFamily="2" charset="0"/>
              </a:rPr>
              <a:t>karena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harganya</a:t>
            </a:r>
            <a:r>
              <a:rPr lang="en-US" sz="1400" dirty="0">
                <a:latin typeface="Montserrat" pitchFamily="2" charset="0"/>
              </a:rPr>
              <a:t> yang </a:t>
            </a:r>
            <a:r>
              <a:rPr lang="en-US" sz="1400" dirty="0" err="1">
                <a:latin typeface="Montserrat" pitchFamily="2" charset="0"/>
              </a:rPr>
              <a:t>lebih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terjangkau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dibandingkan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mobil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baru</a:t>
            </a:r>
            <a:r>
              <a:rPr lang="en-US" sz="1400" dirty="0">
                <a:latin typeface="Montserrat" pitchFamily="2" charset="0"/>
              </a:rPr>
              <a:t>.</a:t>
            </a: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 err="1">
                <a:latin typeface="Montserrat" pitchFamily="2" charset="0"/>
              </a:rPr>
              <a:t>kekurangan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rantai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pasokan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otomotif</a:t>
            </a:r>
            <a:r>
              <a:rPr lang="en-US" sz="1400" dirty="0">
                <a:latin typeface="Montserrat" pitchFamily="2" charset="0"/>
              </a:rPr>
              <a:t> yang </a:t>
            </a:r>
            <a:r>
              <a:rPr lang="en-US" sz="1400" dirty="0" err="1">
                <a:latin typeface="Montserrat" pitchFamily="2" charset="0"/>
              </a:rPr>
              <a:t>melanda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industri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secara</a:t>
            </a:r>
            <a:r>
              <a:rPr lang="en-US" sz="1400" dirty="0">
                <a:latin typeface="Montserrat" pitchFamily="2" charset="0"/>
              </a:rPr>
              <a:t> global, </a:t>
            </a:r>
            <a:r>
              <a:rPr lang="en-US" sz="1400" dirty="0" err="1">
                <a:latin typeface="Montserrat" pitchFamily="2" charset="0"/>
              </a:rPr>
              <a:t>menyebabkan</a:t>
            </a:r>
            <a:endParaRPr lang="en-US" sz="1400" dirty="0">
              <a:latin typeface="Montserrat" pitchFamily="2" charset="0"/>
            </a:endParaRPr>
          </a:p>
          <a:p>
            <a:r>
              <a:rPr lang="en-US" sz="1400" dirty="0" err="1">
                <a:latin typeface="Montserrat" pitchFamily="2" charset="0"/>
              </a:rPr>
              <a:t>terhambatnya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produksi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mobil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baru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sehingga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pasokan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mobil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baru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terbatas</a:t>
            </a:r>
            <a:r>
              <a:rPr lang="en-US" sz="1400" dirty="0">
                <a:latin typeface="Montserrat" pitchFamily="2" charset="0"/>
              </a:rPr>
              <a:t> . </a:t>
            </a:r>
            <a:r>
              <a:rPr lang="en-US" sz="1400" b="1" dirty="0">
                <a:latin typeface="Montserrat" pitchFamily="2" charset="0"/>
              </a:rPr>
              <a:t>Hal </a:t>
            </a:r>
            <a:r>
              <a:rPr lang="en-US" sz="1400" b="1" dirty="0" err="1">
                <a:latin typeface="Montserrat" pitchFamily="2" charset="0"/>
              </a:rPr>
              <a:t>ini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mendorong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beberapa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konsumen</a:t>
            </a:r>
            <a:r>
              <a:rPr lang="en-US" sz="1400" b="1" dirty="0">
                <a:latin typeface="Montserrat" pitchFamily="2" charset="0"/>
              </a:rPr>
              <a:t> yang </a:t>
            </a:r>
            <a:r>
              <a:rPr lang="en-US" sz="1400" b="1" dirty="0" err="1">
                <a:latin typeface="Montserrat" pitchFamily="2" charset="0"/>
              </a:rPr>
              <a:t>sebelumnya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berencana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membeli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mobil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baru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untuk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beralih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ke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pembelian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mobil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Montserrat" pitchFamily="2" charset="0"/>
              </a:rPr>
              <a:t>bekas</a:t>
            </a:r>
            <a:r>
              <a:rPr lang="en-US" sz="1400" b="1" dirty="0">
                <a:latin typeface="Montserrat" pitchFamily="2" charset="0"/>
              </a:rPr>
              <a:t>.</a:t>
            </a:r>
          </a:p>
          <a:p>
            <a:endParaRPr lang="en-US" sz="1400" dirty="0">
              <a:latin typeface="Montserrat" pitchFamily="2" charset="0"/>
            </a:endParaRPr>
          </a:p>
          <a:p>
            <a:r>
              <a:rPr lang="sv-SE" sz="1400" i="1" dirty="0">
                <a:latin typeface="Montserrat" pitchFamily="2" charset="0"/>
              </a:rPr>
              <a:t>Latar belakang diatas mengakibatkan peningkatan permintaan terhadap mobil bekas di pasaran. Sehingga penting bagi perusahaan untuk </a:t>
            </a:r>
            <a:r>
              <a:rPr lang="sv-SE" sz="1400" b="1" i="1" dirty="0">
                <a:latin typeface="Montserrat" pitchFamily="2" charset="0"/>
              </a:rPr>
              <a:t>menentukan harga yang kompetitif karena harga merupakan salah satu pertimbangan penting bagi konsumen dalam membeli suatu produk.</a:t>
            </a:r>
            <a:endParaRPr lang="sv-SE" sz="1400" i="1" dirty="0">
              <a:latin typeface="Montserrat" pitchFamily="2" charset="0"/>
            </a:endParaRPr>
          </a:p>
        </p:txBody>
      </p:sp>
      <p:pic>
        <p:nvPicPr>
          <p:cNvPr id="62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169607F5-BA4B-89B1-3295-97551DE7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8110BC-7F28-6E2D-0669-C4ECEC317F55}"/>
              </a:ext>
            </a:extLst>
          </p:cNvPr>
          <p:cNvSpPr txBox="1"/>
          <p:nvPr/>
        </p:nvSpPr>
        <p:spPr>
          <a:xfrm>
            <a:off x="0" y="319971"/>
            <a:ext cx="5445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 err="1">
                <a:latin typeface="Montserrat" pitchFamily="2" charset="0"/>
              </a:rPr>
              <a:t>Bisnis</a:t>
            </a:r>
            <a:r>
              <a:rPr lang="en-IN" sz="2400" b="1" dirty="0">
                <a:latin typeface="Montserrat" pitchFamily="2" charset="0"/>
              </a:rPr>
              <a:t> Problem Understanding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0346624-2295-DC31-2177-6A242C21D92D}"/>
              </a:ext>
            </a:extLst>
          </p:cNvPr>
          <p:cNvGrpSpPr/>
          <p:nvPr/>
        </p:nvGrpSpPr>
        <p:grpSpPr>
          <a:xfrm flipH="1">
            <a:off x="5547360" y="4354770"/>
            <a:ext cx="3239638" cy="1721642"/>
            <a:chOff x="6827378" y="2457115"/>
            <a:chExt cx="1161309" cy="44700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DBE15EF-5B6B-07BF-8B58-C7AAE28C35B7}"/>
                </a:ext>
              </a:extLst>
            </p:cNvPr>
            <p:cNvSpPr/>
            <p:nvPr/>
          </p:nvSpPr>
          <p:spPr>
            <a:xfrm>
              <a:off x="7169694" y="2485483"/>
              <a:ext cx="638175" cy="95250"/>
            </a:xfrm>
            <a:custGeom>
              <a:avLst/>
              <a:gdLst>
                <a:gd name="connsiteX0" fmla="*/ 3654 w 638175"/>
                <a:gd name="connsiteY0" fmla="*/ 101461 h 95250"/>
                <a:gd name="connsiteX1" fmla="*/ 8416 w 638175"/>
                <a:gd name="connsiteY1" fmla="*/ 81458 h 95250"/>
                <a:gd name="connsiteX2" fmla="*/ 232254 w 638175"/>
                <a:gd name="connsiteY2" fmla="*/ 2401 h 95250"/>
                <a:gd name="connsiteX3" fmla="*/ 625636 w 638175"/>
                <a:gd name="connsiteY3" fmla="*/ 63361 h 95250"/>
                <a:gd name="connsiteX4" fmla="*/ 632304 w 638175"/>
                <a:gd name="connsiteY4" fmla="*/ 101461 h 95250"/>
                <a:gd name="connsiteX5" fmla="*/ 3654 w 638175"/>
                <a:gd name="connsiteY5" fmla="*/ 1014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175" h="95250">
                  <a:moveTo>
                    <a:pt x="3654" y="101461"/>
                  </a:moveTo>
                  <a:cubicBezTo>
                    <a:pt x="-4919" y="101461"/>
                    <a:pt x="3654" y="85268"/>
                    <a:pt x="8416" y="81458"/>
                  </a:cubicBezTo>
                  <a:cubicBezTo>
                    <a:pt x="55089" y="49073"/>
                    <a:pt x="119859" y="2401"/>
                    <a:pt x="232254" y="2401"/>
                  </a:cubicBezTo>
                  <a:cubicBezTo>
                    <a:pt x="232254" y="2401"/>
                    <a:pt x="533244" y="-18554"/>
                    <a:pt x="625636" y="63361"/>
                  </a:cubicBezTo>
                  <a:cubicBezTo>
                    <a:pt x="644686" y="80506"/>
                    <a:pt x="643734" y="101461"/>
                    <a:pt x="632304" y="101461"/>
                  </a:cubicBezTo>
                  <a:lnTo>
                    <a:pt x="3654" y="101461"/>
                  </a:ln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7B9B3BA-E393-CF96-C127-4DB041B1BC9F}"/>
                </a:ext>
              </a:extLst>
            </p:cNvPr>
            <p:cNvSpPr/>
            <p:nvPr/>
          </p:nvSpPr>
          <p:spPr>
            <a:xfrm>
              <a:off x="6827378" y="2457115"/>
              <a:ext cx="1161309" cy="354619"/>
            </a:xfrm>
            <a:custGeom>
              <a:avLst/>
              <a:gdLst>
                <a:gd name="connsiteX0" fmla="*/ 396451 w 1161309"/>
                <a:gd name="connsiteY0" fmla="*/ 82756 h 354619"/>
                <a:gd name="connsiteX1" fmla="*/ 350731 w 1161309"/>
                <a:gd name="connsiteY1" fmla="*/ 109826 h 354619"/>
                <a:gd name="connsiteX2" fmla="*/ 345969 w 1161309"/>
                <a:gd name="connsiteY2" fmla="*/ 129829 h 354619"/>
                <a:gd name="connsiteX3" fmla="*/ 396451 w 1161309"/>
                <a:gd name="connsiteY3" fmla="*/ 129829 h 354619"/>
                <a:gd name="connsiteX4" fmla="*/ 881274 w 1161309"/>
                <a:gd name="connsiteY4" fmla="*/ 52571 h 354619"/>
                <a:gd name="connsiteX5" fmla="*/ 881274 w 1161309"/>
                <a:gd name="connsiteY5" fmla="*/ 129829 h 354619"/>
                <a:gd name="connsiteX6" fmla="*/ 974619 w 1161309"/>
                <a:gd name="connsiteY6" fmla="*/ 129829 h 354619"/>
                <a:gd name="connsiteX7" fmla="*/ 967951 w 1161309"/>
                <a:gd name="connsiteY7" fmla="*/ 91729 h 354619"/>
                <a:gd name="connsiteX8" fmla="*/ 918015 w 1161309"/>
                <a:gd name="connsiteY8" fmla="*/ 62930 h 354619"/>
                <a:gd name="connsiteX9" fmla="*/ 613622 w 1161309"/>
                <a:gd name="connsiteY9" fmla="*/ 29109 h 354619"/>
                <a:gd name="connsiteX10" fmla="*/ 587683 w 1161309"/>
                <a:gd name="connsiteY10" fmla="*/ 30029 h 354619"/>
                <a:gd name="connsiteX11" fmla="*/ 574569 w 1161309"/>
                <a:gd name="connsiteY11" fmla="*/ 30769 h 354619"/>
                <a:gd name="connsiteX12" fmla="*/ 438005 w 1161309"/>
                <a:gd name="connsiteY12" fmla="*/ 58153 h 354619"/>
                <a:gd name="connsiteX13" fmla="*/ 407881 w 1161309"/>
                <a:gd name="connsiteY13" fmla="*/ 75989 h 354619"/>
                <a:gd name="connsiteX14" fmla="*/ 407881 w 1161309"/>
                <a:gd name="connsiteY14" fmla="*/ 129829 h 354619"/>
                <a:gd name="connsiteX15" fmla="*/ 613622 w 1161309"/>
                <a:gd name="connsiteY15" fmla="*/ 129829 h 354619"/>
                <a:gd name="connsiteX16" fmla="*/ 625052 w 1161309"/>
                <a:gd name="connsiteY16" fmla="*/ 28783 h 354619"/>
                <a:gd name="connsiteX17" fmla="*/ 625052 w 1161309"/>
                <a:gd name="connsiteY17" fmla="*/ 129829 h 354619"/>
                <a:gd name="connsiteX18" fmla="*/ 869844 w 1161309"/>
                <a:gd name="connsiteY18" fmla="*/ 129829 h 354619"/>
                <a:gd name="connsiteX19" fmla="*/ 869844 w 1161309"/>
                <a:gd name="connsiteY19" fmla="*/ 49349 h 354619"/>
                <a:gd name="connsiteX20" fmla="*/ 851831 w 1161309"/>
                <a:gd name="connsiteY20" fmla="*/ 44270 h 354619"/>
                <a:gd name="connsiteX21" fmla="*/ 704731 w 1161309"/>
                <a:gd name="connsiteY21" fmla="*/ 29106 h 354619"/>
                <a:gd name="connsiteX22" fmla="*/ 580284 w 1161309"/>
                <a:gd name="connsiteY22" fmla="*/ 289 h 354619"/>
                <a:gd name="connsiteX23" fmla="*/ 1024149 w 1161309"/>
                <a:gd name="connsiteY23" fmla="*/ 92681 h 354619"/>
                <a:gd name="connsiteX24" fmla="*/ 1045104 w 1161309"/>
                <a:gd name="connsiteY24" fmla="*/ 100301 h 354619"/>
                <a:gd name="connsiteX25" fmla="*/ 1113684 w 1161309"/>
                <a:gd name="connsiteY25" fmla="*/ 100301 h 354619"/>
                <a:gd name="connsiteX26" fmla="*/ 1128924 w 1161309"/>
                <a:gd name="connsiteY26" fmla="*/ 115541 h 354619"/>
                <a:gd name="connsiteX27" fmla="*/ 1128924 w 1161309"/>
                <a:gd name="connsiteY27" fmla="*/ 211744 h 354619"/>
                <a:gd name="connsiteX28" fmla="*/ 1161309 w 1161309"/>
                <a:gd name="connsiteY28" fmla="*/ 240319 h 354619"/>
                <a:gd name="connsiteX29" fmla="*/ 1161309 w 1161309"/>
                <a:gd name="connsiteY29" fmla="*/ 322234 h 354619"/>
                <a:gd name="connsiteX30" fmla="*/ 1084157 w 1161309"/>
                <a:gd name="connsiteY30" fmla="*/ 354619 h 354619"/>
                <a:gd name="connsiteX31" fmla="*/ 1036532 w 1161309"/>
                <a:gd name="connsiteY31" fmla="*/ 354619 h 354619"/>
                <a:gd name="connsiteX32" fmla="*/ 940329 w 1161309"/>
                <a:gd name="connsiteY32" fmla="*/ 258416 h 354619"/>
                <a:gd name="connsiteX33" fmla="*/ 844126 w 1161309"/>
                <a:gd name="connsiteY33" fmla="*/ 354619 h 354619"/>
                <a:gd name="connsiteX34" fmla="*/ 312632 w 1161309"/>
                <a:gd name="connsiteY34" fmla="*/ 354619 h 354619"/>
                <a:gd name="connsiteX35" fmla="*/ 312632 w 1161309"/>
                <a:gd name="connsiteY35" fmla="*/ 352714 h 354619"/>
                <a:gd name="connsiteX36" fmla="*/ 216429 w 1161309"/>
                <a:gd name="connsiteY36" fmla="*/ 256511 h 354619"/>
                <a:gd name="connsiteX37" fmla="*/ 120226 w 1161309"/>
                <a:gd name="connsiteY37" fmla="*/ 352714 h 354619"/>
                <a:gd name="connsiteX38" fmla="*/ 120226 w 1161309"/>
                <a:gd name="connsiteY38" fmla="*/ 354619 h 354619"/>
                <a:gd name="connsiteX39" fmla="*/ 30692 w 1161309"/>
                <a:gd name="connsiteY39" fmla="*/ 354619 h 354619"/>
                <a:gd name="connsiteX40" fmla="*/ 212 w 1161309"/>
                <a:gd name="connsiteY40" fmla="*/ 325091 h 354619"/>
                <a:gd name="connsiteX41" fmla="*/ 212 w 1161309"/>
                <a:gd name="connsiteY41" fmla="*/ 241271 h 354619"/>
                <a:gd name="connsiteX42" fmla="*/ 68792 w 1161309"/>
                <a:gd name="connsiteY42" fmla="*/ 181264 h 354619"/>
                <a:gd name="connsiteX43" fmla="*/ 270722 w 1161309"/>
                <a:gd name="connsiteY43" fmla="*/ 134591 h 354619"/>
                <a:gd name="connsiteX44" fmla="*/ 313584 w 1161309"/>
                <a:gd name="connsiteY44" fmla="*/ 106969 h 354619"/>
                <a:gd name="connsiteX45" fmla="*/ 580284 w 1161309"/>
                <a:gd name="connsiteY45" fmla="*/ 289 h 35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61309" h="354619">
                  <a:moveTo>
                    <a:pt x="396451" y="82756"/>
                  </a:moveTo>
                  <a:lnTo>
                    <a:pt x="350731" y="109826"/>
                  </a:lnTo>
                  <a:cubicBezTo>
                    <a:pt x="345969" y="113636"/>
                    <a:pt x="337396" y="129829"/>
                    <a:pt x="345969" y="129829"/>
                  </a:cubicBezTo>
                  <a:lnTo>
                    <a:pt x="396451" y="129829"/>
                  </a:lnTo>
                  <a:close/>
                  <a:moveTo>
                    <a:pt x="881274" y="52571"/>
                  </a:moveTo>
                  <a:lnTo>
                    <a:pt x="881274" y="129829"/>
                  </a:lnTo>
                  <a:lnTo>
                    <a:pt x="974619" y="129829"/>
                  </a:lnTo>
                  <a:cubicBezTo>
                    <a:pt x="986049" y="129829"/>
                    <a:pt x="987001" y="108874"/>
                    <a:pt x="967951" y="91729"/>
                  </a:cubicBezTo>
                  <a:cubicBezTo>
                    <a:pt x="954959" y="80210"/>
                    <a:pt x="937841" y="70725"/>
                    <a:pt x="918015" y="62930"/>
                  </a:cubicBezTo>
                  <a:close/>
                  <a:moveTo>
                    <a:pt x="613622" y="29109"/>
                  </a:moveTo>
                  <a:lnTo>
                    <a:pt x="587683" y="30029"/>
                  </a:lnTo>
                  <a:cubicBezTo>
                    <a:pt x="579272" y="30442"/>
                    <a:pt x="574569" y="30769"/>
                    <a:pt x="574569" y="30769"/>
                  </a:cubicBezTo>
                  <a:cubicBezTo>
                    <a:pt x="518372" y="30769"/>
                    <a:pt x="474081" y="42437"/>
                    <a:pt x="438005" y="58153"/>
                  </a:cubicBezTo>
                  <a:lnTo>
                    <a:pt x="407881" y="75989"/>
                  </a:lnTo>
                  <a:lnTo>
                    <a:pt x="407881" y="129829"/>
                  </a:lnTo>
                  <a:lnTo>
                    <a:pt x="613622" y="129829"/>
                  </a:lnTo>
                  <a:close/>
                  <a:moveTo>
                    <a:pt x="625052" y="28783"/>
                  </a:moveTo>
                  <a:lnTo>
                    <a:pt x="625052" y="129829"/>
                  </a:lnTo>
                  <a:lnTo>
                    <a:pt x="869844" y="129829"/>
                  </a:lnTo>
                  <a:lnTo>
                    <a:pt x="869844" y="49349"/>
                  </a:lnTo>
                  <a:lnTo>
                    <a:pt x="851831" y="44270"/>
                  </a:lnTo>
                  <a:cubicBezTo>
                    <a:pt x="804182" y="34751"/>
                    <a:pt x="751370" y="30615"/>
                    <a:pt x="704731" y="29106"/>
                  </a:cubicBezTo>
                  <a:close/>
                  <a:moveTo>
                    <a:pt x="580284" y="289"/>
                  </a:moveTo>
                  <a:cubicBezTo>
                    <a:pt x="766974" y="-664"/>
                    <a:pt x="913659" y="-4474"/>
                    <a:pt x="1024149" y="92681"/>
                  </a:cubicBezTo>
                  <a:cubicBezTo>
                    <a:pt x="1029864" y="97444"/>
                    <a:pt x="1037484" y="100301"/>
                    <a:pt x="1045104" y="100301"/>
                  </a:cubicBezTo>
                  <a:lnTo>
                    <a:pt x="1113684" y="100301"/>
                  </a:lnTo>
                  <a:cubicBezTo>
                    <a:pt x="1122257" y="100301"/>
                    <a:pt x="1128924" y="106969"/>
                    <a:pt x="1128924" y="115541"/>
                  </a:cubicBezTo>
                  <a:lnTo>
                    <a:pt x="1128924" y="211744"/>
                  </a:lnTo>
                  <a:cubicBezTo>
                    <a:pt x="1146069" y="211744"/>
                    <a:pt x="1160357" y="225079"/>
                    <a:pt x="1161309" y="240319"/>
                  </a:cubicBezTo>
                  <a:lnTo>
                    <a:pt x="1161309" y="322234"/>
                  </a:lnTo>
                  <a:lnTo>
                    <a:pt x="1084157" y="354619"/>
                  </a:lnTo>
                  <a:lnTo>
                    <a:pt x="1036532" y="354619"/>
                  </a:lnTo>
                  <a:cubicBezTo>
                    <a:pt x="1036532" y="301279"/>
                    <a:pt x="993669" y="258416"/>
                    <a:pt x="940329" y="258416"/>
                  </a:cubicBezTo>
                  <a:cubicBezTo>
                    <a:pt x="886989" y="258416"/>
                    <a:pt x="844126" y="301279"/>
                    <a:pt x="844126" y="354619"/>
                  </a:cubicBezTo>
                  <a:lnTo>
                    <a:pt x="312632" y="354619"/>
                  </a:lnTo>
                  <a:cubicBezTo>
                    <a:pt x="312632" y="354619"/>
                    <a:pt x="312632" y="353666"/>
                    <a:pt x="312632" y="352714"/>
                  </a:cubicBezTo>
                  <a:cubicBezTo>
                    <a:pt x="312632" y="299374"/>
                    <a:pt x="269769" y="256511"/>
                    <a:pt x="216429" y="256511"/>
                  </a:cubicBezTo>
                  <a:cubicBezTo>
                    <a:pt x="163089" y="256511"/>
                    <a:pt x="120226" y="299374"/>
                    <a:pt x="120226" y="352714"/>
                  </a:cubicBezTo>
                  <a:cubicBezTo>
                    <a:pt x="120226" y="352714"/>
                    <a:pt x="120226" y="353666"/>
                    <a:pt x="120226" y="354619"/>
                  </a:cubicBezTo>
                  <a:lnTo>
                    <a:pt x="30692" y="354619"/>
                  </a:lnTo>
                  <a:cubicBezTo>
                    <a:pt x="14499" y="354619"/>
                    <a:pt x="212" y="341284"/>
                    <a:pt x="212" y="325091"/>
                  </a:cubicBezTo>
                  <a:lnTo>
                    <a:pt x="212" y="241271"/>
                  </a:lnTo>
                  <a:cubicBezTo>
                    <a:pt x="212" y="241271"/>
                    <a:pt x="-7408" y="201266"/>
                    <a:pt x="68792" y="181264"/>
                  </a:cubicBezTo>
                  <a:cubicBezTo>
                    <a:pt x="124037" y="166976"/>
                    <a:pt x="216429" y="148879"/>
                    <a:pt x="270722" y="134591"/>
                  </a:cubicBezTo>
                  <a:cubicBezTo>
                    <a:pt x="293582" y="128876"/>
                    <a:pt x="301201" y="117446"/>
                    <a:pt x="313584" y="106969"/>
                  </a:cubicBezTo>
                  <a:cubicBezTo>
                    <a:pt x="349779" y="75536"/>
                    <a:pt x="457412" y="1241"/>
                    <a:pt x="580284" y="2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34886ED-12B4-C9E2-1A20-63A2F789B270}"/>
                </a:ext>
              </a:extLst>
            </p:cNvPr>
            <p:cNvSpPr/>
            <p:nvPr/>
          </p:nvSpPr>
          <p:spPr>
            <a:xfrm>
              <a:off x="6951414" y="2719341"/>
              <a:ext cx="182880" cy="181927"/>
            </a:xfrm>
            <a:custGeom>
              <a:avLst/>
              <a:gdLst>
                <a:gd name="connsiteX0" fmla="*/ 92393 w 182880"/>
                <a:gd name="connsiteY0" fmla="*/ 76200 h 181927"/>
                <a:gd name="connsiteX1" fmla="*/ 108586 w 182880"/>
                <a:gd name="connsiteY1" fmla="*/ 92392 h 181927"/>
                <a:gd name="connsiteX2" fmla="*/ 92393 w 182880"/>
                <a:gd name="connsiteY2" fmla="*/ 108585 h 181927"/>
                <a:gd name="connsiteX3" fmla="*/ 76201 w 182880"/>
                <a:gd name="connsiteY3" fmla="*/ 92392 h 181927"/>
                <a:gd name="connsiteX4" fmla="*/ 92393 w 182880"/>
                <a:gd name="connsiteY4" fmla="*/ 76200 h 181927"/>
                <a:gd name="connsiteX5" fmla="*/ 90538 w 182880"/>
                <a:gd name="connsiteY5" fmla="*/ 46724 h 181927"/>
                <a:gd name="connsiteX6" fmla="*/ 59557 w 182880"/>
                <a:gd name="connsiteY6" fmla="*/ 59557 h 181927"/>
                <a:gd name="connsiteX7" fmla="*/ 59556 w 182880"/>
                <a:gd name="connsiteY7" fmla="*/ 121520 h 181927"/>
                <a:gd name="connsiteX8" fmla="*/ 121520 w 182880"/>
                <a:gd name="connsiteY8" fmla="*/ 121520 h 181927"/>
                <a:gd name="connsiteX9" fmla="*/ 121520 w 182880"/>
                <a:gd name="connsiteY9" fmla="*/ 59557 h 181927"/>
                <a:gd name="connsiteX10" fmla="*/ 90538 w 182880"/>
                <a:gd name="connsiteY10" fmla="*/ 46724 h 181927"/>
                <a:gd name="connsiteX11" fmla="*/ 91440 w 182880"/>
                <a:gd name="connsiteY11" fmla="*/ 0 h 181927"/>
                <a:gd name="connsiteX12" fmla="*/ 182880 w 182880"/>
                <a:gd name="connsiteY12" fmla="*/ 91440 h 181927"/>
                <a:gd name="connsiteX13" fmla="*/ 182880 w 182880"/>
                <a:gd name="connsiteY13" fmla="*/ 93345 h 181927"/>
                <a:gd name="connsiteX14" fmla="*/ 91440 w 182880"/>
                <a:gd name="connsiteY14" fmla="*/ 181927 h 181927"/>
                <a:gd name="connsiteX15" fmla="*/ 0 w 182880"/>
                <a:gd name="connsiteY15" fmla="*/ 93345 h 181927"/>
                <a:gd name="connsiteX16" fmla="*/ 0 w 182880"/>
                <a:gd name="connsiteY16" fmla="*/ 91440 h 181927"/>
                <a:gd name="connsiteX17" fmla="*/ 91440 w 182880"/>
                <a:gd name="connsiteY17" fmla="*/ 0 h 18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880" h="181927">
                  <a:moveTo>
                    <a:pt x="92393" y="76200"/>
                  </a:moveTo>
                  <a:cubicBezTo>
                    <a:pt x="101336" y="76200"/>
                    <a:pt x="108586" y="83450"/>
                    <a:pt x="108586" y="92392"/>
                  </a:cubicBezTo>
                  <a:cubicBezTo>
                    <a:pt x="108586" y="101335"/>
                    <a:pt x="101336" y="108585"/>
                    <a:pt x="92393" y="108585"/>
                  </a:cubicBezTo>
                  <a:cubicBezTo>
                    <a:pt x="83451" y="108585"/>
                    <a:pt x="76201" y="101335"/>
                    <a:pt x="76201" y="92392"/>
                  </a:cubicBezTo>
                  <a:cubicBezTo>
                    <a:pt x="76201" y="83450"/>
                    <a:pt x="83450" y="76200"/>
                    <a:pt x="92393" y="76200"/>
                  </a:cubicBezTo>
                  <a:close/>
                  <a:moveTo>
                    <a:pt x="90538" y="46724"/>
                  </a:moveTo>
                  <a:cubicBezTo>
                    <a:pt x="79325" y="46724"/>
                    <a:pt x="68112" y="51002"/>
                    <a:pt x="59557" y="59557"/>
                  </a:cubicBezTo>
                  <a:cubicBezTo>
                    <a:pt x="42446" y="76667"/>
                    <a:pt x="42446" y="104409"/>
                    <a:pt x="59556" y="121520"/>
                  </a:cubicBezTo>
                  <a:cubicBezTo>
                    <a:pt x="76667" y="138631"/>
                    <a:pt x="104409" y="138630"/>
                    <a:pt x="121520" y="121520"/>
                  </a:cubicBezTo>
                  <a:cubicBezTo>
                    <a:pt x="138630" y="104409"/>
                    <a:pt x="138630" y="76667"/>
                    <a:pt x="121520" y="59557"/>
                  </a:cubicBezTo>
                  <a:cubicBezTo>
                    <a:pt x="112965" y="51002"/>
                    <a:pt x="101752" y="46724"/>
                    <a:pt x="90538" y="46724"/>
                  </a:cubicBezTo>
                  <a:close/>
                  <a:moveTo>
                    <a:pt x="91440" y="0"/>
                  </a:moveTo>
                  <a:cubicBezTo>
                    <a:pt x="140970" y="0"/>
                    <a:pt x="181927" y="40957"/>
                    <a:pt x="182880" y="91440"/>
                  </a:cubicBezTo>
                  <a:cubicBezTo>
                    <a:pt x="182880" y="91440"/>
                    <a:pt x="182880" y="92392"/>
                    <a:pt x="182880" y="93345"/>
                  </a:cubicBezTo>
                  <a:cubicBezTo>
                    <a:pt x="180975" y="141922"/>
                    <a:pt x="140970" y="181927"/>
                    <a:pt x="91440" y="181927"/>
                  </a:cubicBezTo>
                  <a:cubicBezTo>
                    <a:pt x="41910" y="181927"/>
                    <a:pt x="952" y="142875"/>
                    <a:pt x="0" y="93345"/>
                  </a:cubicBezTo>
                  <a:cubicBezTo>
                    <a:pt x="0" y="93345"/>
                    <a:pt x="0" y="92392"/>
                    <a:pt x="0" y="91440"/>
                  </a:cubicBezTo>
                  <a:cubicBezTo>
                    <a:pt x="0" y="40957"/>
                    <a:pt x="40957" y="0"/>
                    <a:pt x="91440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082E3F97-E353-1E3E-E92E-C7ED71FE5519}"/>
                </a:ext>
              </a:extLst>
            </p:cNvPr>
            <p:cNvSpPr/>
            <p:nvPr/>
          </p:nvSpPr>
          <p:spPr>
            <a:xfrm>
              <a:off x="7674361" y="2721244"/>
              <a:ext cx="182880" cy="182880"/>
            </a:xfrm>
            <a:custGeom>
              <a:avLst/>
              <a:gdLst>
                <a:gd name="connsiteX0" fmla="*/ 92393 w 182880"/>
                <a:gd name="connsiteY0" fmla="*/ 76201 h 182880"/>
                <a:gd name="connsiteX1" fmla="*/ 108586 w 182880"/>
                <a:gd name="connsiteY1" fmla="*/ 92393 h 182880"/>
                <a:gd name="connsiteX2" fmla="*/ 92393 w 182880"/>
                <a:gd name="connsiteY2" fmla="*/ 108586 h 182880"/>
                <a:gd name="connsiteX3" fmla="*/ 76201 w 182880"/>
                <a:gd name="connsiteY3" fmla="*/ 92393 h 182880"/>
                <a:gd name="connsiteX4" fmla="*/ 92393 w 182880"/>
                <a:gd name="connsiteY4" fmla="*/ 76201 h 182880"/>
                <a:gd name="connsiteX5" fmla="*/ 90538 w 182880"/>
                <a:gd name="connsiteY5" fmla="*/ 46724 h 182880"/>
                <a:gd name="connsiteX6" fmla="*/ 59556 w 182880"/>
                <a:gd name="connsiteY6" fmla="*/ 59557 h 182880"/>
                <a:gd name="connsiteX7" fmla="*/ 59556 w 182880"/>
                <a:gd name="connsiteY7" fmla="*/ 121520 h 182880"/>
                <a:gd name="connsiteX8" fmla="*/ 121520 w 182880"/>
                <a:gd name="connsiteY8" fmla="*/ 121520 h 182880"/>
                <a:gd name="connsiteX9" fmla="*/ 121520 w 182880"/>
                <a:gd name="connsiteY9" fmla="*/ 59557 h 182880"/>
                <a:gd name="connsiteX10" fmla="*/ 90538 w 182880"/>
                <a:gd name="connsiteY10" fmla="*/ 46724 h 182880"/>
                <a:gd name="connsiteX11" fmla="*/ 91440 w 182880"/>
                <a:gd name="connsiteY11" fmla="*/ 0 h 182880"/>
                <a:gd name="connsiteX12" fmla="*/ 182880 w 182880"/>
                <a:gd name="connsiteY12" fmla="*/ 91440 h 182880"/>
                <a:gd name="connsiteX13" fmla="*/ 91440 w 182880"/>
                <a:gd name="connsiteY13" fmla="*/ 182880 h 182880"/>
                <a:gd name="connsiteX14" fmla="*/ 0 w 182880"/>
                <a:gd name="connsiteY14" fmla="*/ 91440 h 182880"/>
                <a:gd name="connsiteX15" fmla="*/ 91440 w 182880"/>
                <a:gd name="connsiteY1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0" h="182880">
                  <a:moveTo>
                    <a:pt x="92393" y="76201"/>
                  </a:moveTo>
                  <a:cubicBezTo>
                    <a:pt x="101336" y="76201"/>
                    <a:pt x="108586" y="83451"/>
                    <a:pt x="108586" y="92393"/>
                  </a:cubicBezTo>
                  <a:cubicBezTo>
                    <a:pt x="108586" y="101336"/>
                    <a:pt x="101336" y="108586"/>
                    <a:pt x="92393" y="108586"/>
                  </a:cubicBezTo>
                  <a:cubicBezTo>
                    <a:pt x="83451" y="108586"/>
                    <a:pt x="76201" y="101336"/>
                    <a:pt x="76201" y="92393"/>
                  </a:cubicBezTo>
                  <a:cubicBezTo>
                    <a:pt x="76201" y="83451"/>
                    <a:pt x="83450" y="76201"/>
                    <a:pt x="92393" y="76201"/>
                  </a:cubicBezTo>
                  <a:close/>
                  <a:moveTo>
                    <a:pt x="90538" y="46724"/>
                  </a:moveTo>
                  <a:cubicBezTo>
                    <a:pt x="79325" y="46724"/>
                    <a:pt x="68112" y="51002"/>
                    <a:pt x="59556" y="59557"/>
                  </a:cubicBezTo>
                  <a:cubicBezTo>
                    <a:pt x="42446" y="76668"/>
                    <a:pt x="42446" y="104409"/>
                    <a:pt x="59556" y="121520"/>
                  </a:cubicBezTo>
                  <a:cubicBezTo>
                    <a:pt x="76667" y="138631"/>
                    <a:pt x="104409" y="138630"/>
                    <a:pt x="121520" y="121520"/>
                  </a:cubicBezTo>
                  <a:cubicBezTo>
                    <a:pt x="138630" y="104409"/>
                    <a:pt x="138630" y="76667"/>
                    <a:pt x="121520" y="59557"/>
                  </a:cubicBezTo>
                  <a:cubicBezTo>
                    <a:pt x="112965" y="51002"/>
                    <a:pt x="101752" y="46724"/>
                    <a:pt x="90538" y="46724"/>
                  </a:cubicBezTo>
                  <a:close/>
                  <a:moveTo>
                    <a:pt x="91440" y="0"/>
                  </a:moveTo>
                  <a:cubicBezTo>
                    <a:pt x="141941" y="0"/>
                    <a:pt x="182880" y="40939"/>
                    <a:pt x="182880" y="91440"/>
                  </a:cubicBez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265A443-06E4-1714-80D4-D4B25AA6ECBD}"/>
                </a:ext>
              </a:extLst>
            </p:cNvPr>
            <p:cNvSpPr/>
            <p:nvPr/>
          </p:nvSpPr>
          <p:spPr>
            <a:xfrm>
              <a:off x="6836162" y="2597197"/>
              <a:ext cx="1108710" cy="160242"/>
            </a:xfrm>
            <a:custGeom>
              <a:avLst/>
              <a:gdLst>
                <a:gd name="connsiteX0" fmla="*/ 0 w 1108710"/>
                <a:gd name="connsiteY0" fmla="*/ 88804 h 160242"/>
                <a:gd name="connsiteX1" fmla="*/ 76200 w 1108710"/>
                <a:gd name="connsiteY1" fmla="*/ 88804 h 160242"/>
                <a:gd name="connsiteX2" fmla="*/ 81915 w 1108710"/>
                <a:gd name="connsiteY2" fmla="*/ 108807 h 160242"/>
                <a:gd name="connsiteX3" fmla="*/ 67628 w 1108710"/>
                <a:gd name="connsiteY3" fmla="*/ 128809 h 160242"/>
                <a:gd name="connsiteX4" fmla="*/ 61913 w 1108710"/>
                <a:gd name="connsiteY4" fmla="*/ 132619 h 160242"/>
                <a:gd name="connsiteX5" fmla="*/ 11430 w 1108710"/>
                <a:gd name="connsiteY5" fmla="*/ 132619 h 160242"/>
                <a:gd name="connsiteX6" fmla="*/ 0 w 1108710"/>
                <a:gd name="connsiteY6" fmla="*/ 121189 h 160242"/>
                <a:gd name="connsiteX7" fmla="*/ 0 w 1108710"/>
                <a:gd name="connsiteY7" fmla="*/ 88804 h 160242"/>
                <a:gd name="connsiteX8" fmla="*/ 610553 w 1108710"/>
                <a:gd name="connsiteY8" fmla="*/ 32607 h 160242"/>
                <a:gd name="connsiteX9" fmla="*/ 616268 w 1108710"/>
                <a:gd name="connsiteY9" fmla="*/ 34512 h 160242"/>
                <a:gd name="connsiteX10" fmla="*/ 616268 w 1108710"/>
                <a:gd name="connsiteY10" fmla="*/ 158337 h 160242"/>
                <a:gd name="connsiteX11" fmla="*/ 610553 w 1108710"/>
                <a:gd name="connsiteY11" fmla="*/ 160242 h 160242"/>
                <a:gd name="connsiteX12" fmla="*/ 604838 w 1108710"/>
                <a:gd name="connsiteY12" fmla="*/ 158337 h 160242"/>
                <a:gd name="connsiteX13" fmla="*/ 604838 w 1108710"/>
                <a:gd name="connsiteY13" fmla="*/ 34512 h 160242"/>
                <a:gd name="connsiteX14" fmla="*/ 610553 w 1108710"/>
                <a:gd name="connsiteY14" fmla="*/ 32607 h 160242"/>
                <a:gd name="connsiteX15" fmla="*/ 1099542 w 1108710"/>
                <a:gd name="connsiteY15" fmla="*/ 341 h 160242"/>
                <a:gd name="connsiteX16" fmla="*/ 1108710 w 1108710"/>
                <a:gd name="connsiteY16" fmla="*/ 10699 h 160242"/>
                <a:gd name="connsiteX17" fmla="*/ 1108710 w 1108710"/>
                <a:gd name="connsiteY17" fmla="*/ 50704 h 160242"/>
                <a:gd name="connsiteX18" fmla="*/ 1090612 w 1108710"/>
                <a:gd name="connsiteY18" fmla="*/ 71659 h 160242"/>
                <a:gd name="connsiteX19" fmla="*/ 1066800 w 1108710"/>
                <a:gd name="connsiteY19" fmla="*/ 71659 h 160242"/>
                <a:gd name="connsiteX20" fmla="*/ 1053465 w 1108710"/>
                <a:gd name="connsiteY20" fmla="*/ 52609 h 160242"/>
                <a:gd name="connsiteX21" fmla="*/ 1083945 w 1108710"/>
                <a:gd name="connsiteY21" fmla="*/ 4984 h 160242"/>
                <a:gd name="connsiteX22" fmla="*/ 1099542 w 1108710"/>
                <a:gd name="connsiteY22" fmla="*/ 341 h 16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08710" h="160242">
                  <a:moveTo>
                    <a:pt x="0" y="88804"/>
                  </a:moveTo>
                  <a:cubicBezTo>
                    <a:pt x="1905" y="88804"/>
                    <a:pt x="76200" y="88804"/>
                    <a:pt x="76200" y="88804"/>
                  </a:cubicBezTo>
                  <a:cubicBezTo>
                    <a:pt x="83820" y="88804"/>
                    <a:pt x="86678" y="101187"/>
                    <a:pt x="81915" y="108807"/>
                  </a:cubicBezTo>
                  <a:lnTo>
                    <a:pt x="67628" y="128809"/>
                  </a:lnTo>
                  <a:cubicBezTo>
                    <a:pt x="65722" y="131667"/>
                    <a:pt x="63817" y="132619"/>
                    <a:pt x="61913" y="132619"/>
                  </a:cubicBezTo>
                  <a:lnTo>
                    <a:pt x="11430" y="132619"/>
                  </a:lnTo>
                  <a:cubicBezTo>
                    <a:pt x="4763" y="132619"/>
                    <a:pt x="0" y="127857"/>
                    <a:pt x="0" y="121189"/>
                  </a:cubicBezTo>
                  <a:cubicBezTo>
                    <a:pt x="0" y="108807"/>
                    <a:pt x="0" y="95472"/>
                    <a:pt x="0" y="88804"/>
                  </a:cubicBezTo>
                  <a:close/>
                  <a:moveTo>
                    <a:pt x="610553" y="32607"/>
                  </a:moveTo>
                  <a:cubicBezTo>
                    <a:pt x="613410" y="32607"/>
                    <a:pt x="616268" y="33560"/>
                    <a:pt x="616268" y="34512"/>
                  </a:cubicBezTo>
                  <a:lnTo>
                    <a:pt x="616268" y="158337"/>
                  </a:lnTo>
                  <a:cubicBezTo>
                    <a:pt x="615316" y="159289"/>
                    <a:pt x="613410" y="160242"/>
                    <a:pt x="610553" y="160242"/>
                  </a:cubicBezTo>
                  <a:cubicBezTo>
                    <a:pt x="607695" y="160242"/>
                    <a:pt x="604838" y="159289"/>
                    <a:pt x="604838" y="158337"/>
                  </a:cubicBezTo>
                  <a:lnTo>
                    <a:pt x="604838" y="34512"/>
                  </a:lnTo>
                  <a:cubicBezTo>
                    <a:pt x="604838" y="33560"/>
                    <a:pt x="607695" y="32607"/>
                    <a:pt x="610553" y="32607"/>
                  </a:cubicBezTo>
                  <a:close/>
                  <a:moveTo>
                    <a:pt x="1099542" y="341"/>
                  </a:moveTo>
                  <a:cubicBezTo>
                    <a:pt x="1104662" y="1412"/>
                    <a:pt x="1108710" y="4984"/>
                    <a:pt x="1108710" y="10699"/>
                  </a:cubicBezTo>
                  <a:lnTo>
                    <a:pt x="1108710" y="50704"/>
                  </a:lnTo>
                  <a:cubicBezTo>
                    <a:pt x="1108710" y="62134"/>
                    <a:pt x="1102995" y="72612"/>
                    <a:pt x="1090612" y="71659"/>
                  </a:cubicBezTo>
                  <a:lnTo>
                    <a:pt x="1066800" y="71659"/>
                  </a:lnTo>
                  <a:cubicBezTo>
                    <a:pt x="1056323" y="71659"/>
                    <a:pt x="1049655" y="62134"/>
                    <a:pt x="1053465" y="52609"/>
                  </a:cubicBezTo>
                  <a:cubicBezTo>
                    <a:pt x="1060133" y="35464"/>
                    <a:pt x="1066800" y="20224"/>
                    <a:pt x="1083945" y="4984"/>
                  </a:cubicBezTo>
                  <a:cubicBezTo>
                    <a:pt x="1088231" y="698"/>
                    <a:pt x="1094422" y="-731"/>
                    <a:pt x="1099542" y="3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720D7DC-CAA5-CB50-D563-C47C17A8A4D6}"/>
              </a:ext>
            </a:extLst>
          </p:cNvPr>
          <p:cNvGrpSpPr/>
          <p:nvPr/>
        </p:nvGrpSpPr>
        <p:grpSpPr>
          <a:xfrm>
            <a:off x="509402" y="1097280"/>
            <a:ext cx="4448678" cy="5059496"/>
            <a:chOff x="765862" y="1777278"/>
            <a:chExt cx="4144581" cy="419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E334191-A589-2804-EBF0-49DE03D6D13B}"/>
                </a:ext>
              </a:extLst>
            </p:cNvPr>
            <p:cNvSpPr txBox="1"/>
            <p:nvPr/>
          </p:nvSpPr>
          <p:spPr>
            <a:xfrm>
              <a:off x="765862" y="1938968"/>
              <a:ext cx="432048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700" b="1" dirty="0">
                  <a:latin typeface="Lora" pitchFamily="2" charset="0"/>
                  <a:cs typeface="Arial" pitchFamily="34" charset="0"/>
                </a:rPr>
                <a:t>1</a:t>
              </a:r>
              <a:endParaRPr lang="ko-KR" altLang="en-US" sz="2700" b="1" dirty="0">
                <a:latin typeface="Lora" pitchFamily="2" charset="0"/>
                <a:cs typeface="Arial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6BA6757-0A33-4F70-B111-34C96965BE7D}"/>
                </a:ext>
              </a:extLst>
            </p:cNvPr>
            <p:cNvGrpSpPr/>
            <p:nvPr/>
          </p:nvGrpSpPr>
          <p:grpSpPr>
            <a:xfrm>
              <a:off x="1460330" y="1777278"/>
              <a:ext cx="3450113" cy="596746"/>
              <a:chOff x="4355977" y="1239604"/>
              <a:chExt cx="3026091" cy="59674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C22C6DB-9DBE-559A-9483-10F109E8D325}"/>
                  </a:ext>
                </a:extLst>
              </p:cNvPr>
              <p:cNvSpPr txBox="1"/>
              <p:nvPr/>
            </p:nvSpPr>
            <p:spPr>
              <a:xfrm>
                <a:off x="4369342" y="1239604"/>
                <a:ext cx="3012726" cy="2804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r>
                  <a:rPr lang="en-IN" sz="1600" b="1" dirty="0">
                    <a:latin typeface="Montserrat" pitchFamily="2" charset="0"/>
                    <a:ea typeface="Fira Sans"/>
                    <a:cs typeface="Fira Sans"/>
                    <a:sym typeface="Fira Sans"/>
                  </a:rPr>
                  <a:t>Problem Statement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8376A3F-D794-72BC-4DCD-01A9DFCD0856}"/>
                  </a:ext>
                </a:extLst>
              </p:cNvPr>
              <p:cNvSpPr txBox="1"/>
              <p:nvPr/>
            </p:nvSpPr>
            <p:spPr>
              <a:xfrm>
                <a:off x="4355977" y="1563581"/>
                <a:ext cx="3012726" cy="27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altLang="es-MX" sz="1400" dirty="0">
                  <a:latin typeface="Montserrat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306A6F1-E6D4-81C9-4969-BCF601424D07}"/>
                </a:ext>
              </a:extLst>
            </p:cNvPr>
            <p:cNvSpPr/>
            <p:nvPr/>
          </p:nvSpPr>
          <p:spPr>
            <a:xfrm>
              <a:off x="1298198" y="1945959"/>
              <a:ext cx="54000" cy="5400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56F62E9-6DB0-B4CD-BF45-2D2D203F21FC}"/>
                </a:ext>
              </a:extLst>
            </p:cNvPr>
            <p:cNvSpPr txBox="1"/>
            <p:nvPr/>
          </p:nvSpPr>
          <p:spPr>
            <a:xfrm>
              <a:off x="765862" y="3097291"/>
              <a:ext cx="432048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700" b="1" dirty="0">
                  <a:latin typeface="Lora" pitchFamily="2" charset="0"/>
                  <a:cs typeface="Arial" pitchFamily="34" charset="0"/>
                </a:rPr>
                <a:t>2</a:t>
              </a:r>
              <a:endParaRPr lang="ko-KR" altLang="en-US" sz="2700" b="1" dirty="0">
                <a:latin typeface="Lora" pitchFamily="2" charset="0"/>
                <a:cs typeface="Arial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0DC6D0BB-990F-2476-7B04-327DCD2A9768}"/>
                </a:ext>
              </a:extLst>
            </p:cNvPr>
            <p:cNvGrpSpPr/>
            <p:nvPr/>
          </p:nvGrpSpPr>
          <p:grpSpPr>
            <a:xfrm>
              <a:off x="1460330" y="2935602"/>
              <a:ext cx="3450113" cy="516763"/>
              <a:chOff x="4355977" y="1239604"/>
              <a:chExt cx="3026091" cy="51676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1A62235E-895B-E5F2-8721-1DEEE0620F24}"/>
                  </a:ext>
                </a:extLst>
              </p:cNvPr>
              <p:cNvSpPr txBox="1"/>
              <p:nvPr/>
            </p:nvSpPr>
            <p:spPr>
              <a:xfrm>
                <a:off x="4369342" y="1239604"/>
                <a:ext cx="3012726" cy="2804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r>
                  <a:rPr lang="en-IN" sz="1600" b="1" dirty="0">
                    <a:latin typeface="Montserrat" pitchFamily="2" charset="0"/>
                    <a:ea typeface="Fira Sans"/>
                    <a:cs typeface="Fira Sans"/>
                    <a:sym typeface="Fira Sans"/>
                  </a:rPr>
                  <a:t>Goals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71A1D01-AC87-AD88-4094-13D9C9734C87}"/>
                  </a:ext>
                </a:extLst>
              </p:cNvPr>
              <p:cNvSpPr txBox="1"/>
              <p:nvPr/>
            </p:nvSpPr>
            <p:spPr>
              <a:xfrm>
                <a:off x="4355977" y="1563581"/>
                <a:ext cx="3012726" cy="19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altLang="es-MX" sz="900" dirty="0">
                  <a:latin typeface="Lora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FB94AF2-FD88-4237-F762-709F40131C84}"/>
                </a:ext>
              </a:extLst>
            </p:cNvPr>
            <p:cNvSpPr/>
            <p:nvPr/>
          </p:nvSpPr>
          <p:spPr>
            <a:xfrm>
              <a:off x="1298198" y="3104283"/>
              <a:ext cx="54000" cy="540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79807E7-D2E1-B20F-CE9E-13C4AB9D90E8}"/>
                </a:ext>
              </a:extLst>
            </p:cNvPr>
            <p:cNvSpPr txBox="1"/>
            <p:nvPr/>
          </p:nvSpPr>
          <p:spPr>
            <a:xfrm>
              <a:off x="765862" y="4255615"/>
              <a:ext cx="432048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700" b="1" dirty="0">
                  <a:latin typeface="Lora" pitchFamily="2" charset="0"/>
                  <a:cs typeface="Arial" pitchFamily="34" charset="0"/>
                </a:rPr>
                <a:t>3</a:t>
              </a:r>
              <a:endParaRPr lang="ko-KR" altLang="en-US" sz="2700" b="1" dirty="0">
                <a:latin typeface="Lora" pitchFamily="2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C7B5039F-48A0-B553-A98C-5071ACFC27C1}"/>
                </a:ext>
              </a:extLst>
            </p:cNvPr>
            <p:cNvGrpSpPr/>
            <p:nvPr/>
          </p:nvGrpSpPr>
          <p:grpSpPr>
            <a:xfrm>
              <a:off x="1460330" y="4109315"/>
              <a:ext cx="3450113" cy="1016002"/>
              <a:chOff x="4355977" y="1254993"/>
              <a:chExt cx="3026091" cy="101600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FD8D3D5-68B6-7CCD-A0C8-538D041047B6}"/>
                  </a:ext>
                </a:extLst>
              </p:cNvPr>
              <p:cNvSpPr txBox="1"/>
              <p:nvPr/>
            </p:nvSpPr>
            <p:spPr>
              <a:xfrm>
                <a:off x="4369342" y="1254993"/>
                <a:ext cx="3012726" cy="2804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r>
                  <a:rPr lang="en-IN" sz="1600" b="1" dirty="0">
                    <a:latin typeface="Montserrat" pitchFamily="2" charset="0"/>
                    <a:ea typeface="Fira Sans"/>
                    <a:cs typeface="Fira Sans"/>
                    <a:sym typeface="Fira Sans"/>
                  </a:rPr>
                  <a:t>Analytic Approach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87634999-3F08-7816-895D-134DC7B13F82}"/>
                  </a:ext>
                </a:extLst>
              </p:cNvPr>
              <p:cNvSpPr txBox="1"/>
              <p:nvPr/>
            </p:nvSpPr>
            <p:spPr>
              <a:xfrm>
                <a:off x="4355977" y="1563581"/>
                <a:ext cx="3012726" cy="70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lang="en-US" sz="1200" dirty="0" err="1">
                    <a:latin typeface="Montserrat" pitchFamily="2" charset="0"/>
                  </a:rPr>
                  <a:t>Membangun</a:t>
                </a:r>
                <a:r>
                  <a:rPr lang="en-US" sz="1200" dirty="0">
                    <a:latin typeface="Montserrat" pitchFamily="2" charset="0"/>
                  </a:rPr>
                  <a:t> model </a:t>
                </a:r>
                <a:r>
                  <a:rPr lang="en-US" sz="1200" dirty="0" err="1">
                    <a:latin typeface="Montserrat" pitchFamily="2" charset="0"/>
                  </a:rPr>
                  <a:t>Regresi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untuk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memprediksi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harga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mobil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bekas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berdasarkan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fitur</a:t>
                </a:r>
                <a:r>
                  <a:rPr lang="en-US" sz="1200" dirty="0">
                    <a:latin typeface="Montserrat" pitchFamily="2" charset="0"/>
                  </a:rPr>
                  <a:t> </a:t>
                </a:r>
                <a:r>
                  <a:rPr lang="en-US" sz="1200" dirty="0" err="1">
                    <a:latin typeface="Montserrat" pitchFamily="2" charset="0"/>
                  </a:rPr>
                  <a:t>fitur</a:t>
                </a:r>
                <a:r>
                  <a:rPr lang="en-US" sz="1200" dirty="0">
                    <a:latin typeface="Montserrat" pitchFamily="2" charset="0"/>
                  </a:rPr>
                  <a:t> yang </a:t>
                </a:r>
                <a:r>
                  <a:rPr lang="en-US" sz="1200" dirty="0" err="1">
                    <a:latin typeface="Montserrat" pitchFamily="2" charset="0"/>
                  </a:rPr>
                  <a:t>tersedia</a:t>
                </a:r>
                <a:r>
                  <a:rPr lang="en-US" sz="1200" dirty="0">
                    <a:latin typeface="Montserrat" pitchFamily="2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es-MX" sz="900" dirty="0">
                  <a:latin typeface="Lora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BB93C6C-E555-9D5C-E66F-6EF8D4DA85F2}"/>
                </a:ext>
              </a:extLst>
            </p:cNvPr>
            <p:cNvSpPr/>
            <p:nvPr/>
          </p:nvSpPr>
          <p:spPr>
            <a:xfrm>
              <a:off x="1298198" y="4262607"/>
              <a:ext cx="54000" cy="5400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252B50D-7814-F23A-49D1-08A718EE67D5}"/>
                </a:ext>
              </a:extLst>
            </p:cNvPr>
            <p:cNvSpPr txBox="1"/>
            <p:nvPr/>
          </p:nvSpPr>
          <p:spPr>
            <a:xfrm>
              <a:off x="765862" y="5413938"/>
              <a:ext cx="432048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700" b="1" dirty="0">
                  <a:latin typeface="Lora" pitchFamily="2" charset="0"/>
                  <a:cs typeface="Arial" pitchFamily="34" charset="0"/>
                </a:rPr>
                <a:t>4</a:t>
              </a:r>
              <a:endParaRPr lang="ko-KR" altLang="en-US" sz="2700" b="1" dirty="0">
                <a:latin typeface="Lora" pitchFamily="2" charset="0"/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69B5DAD7-4D46-0E74-3FBE-B9BC14016E5C}"/>
                </a:ext>
              </a:extLst>
            </p:cNvPr>
            <p:cNvGrpSpPr/>
            <p:nvPr/>
          </p:nvGrpSpPr>
          <p:grpSpPr>
            <a:xfrm>
              <a:off x="1460330" y="5252248"/>
              <a:ext cx="3450113" cy="558136"/>
              <a:chOff x="4355977" y="1239604"/>
              <a:chExt cx="3026091" cy="55813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FFCADA8-03B8-FC11-1285-74A85E76EA55}"/>
                  </a:ext>
                </a:extLst>
              </p:cNvPr>
              <p:cNvSpPr txBox="1"/>
              <p:nvPr/>
            </p:nvSpPr>
            <p:spPr>
              <a:xfrm>
                <a:off x="4369342" y="1239604"/>
                <a:ext cx="3012726" cy="2804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r>
                  <a:rPr lang="en-IN" sz="1600" b="1" dirty="0">
                    <a:latin typeface="Montserrat" pitchFamily="2" charset="0"/>
                    <a:ea typeface="Fira Sans"/>
                    <a:cs typeface="Fira Sans"/>
                    <a:sym typeface="Fira Sans"/>
                  </a:rPr>
                  <a:t>Metric Evaluation</a:t>
                </a:r>
                <a:r>
                  <a:rPr lang="en-IN" sz="1200" b="1" dirty="0">
                    <a:latin typeface="Lora" pitchFamily="2" charset="0"/>
                    <a:ea typeface="Fira Sans"/>
                    <a:cs typeface="Fira Sans"/>
                    <a:sym typeface="Fira Sans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B78B8085-D9D8-5299-7E3E-880673C45604}"/>
                  </a:ext>
                </a:extLst>
              </p:cNvPr>
              <p:cNvSpPr txBox="1"/>
              <p:nvPr/>
            </p:nvSpPr>
            <p:spPr>
              <a:xfrm>
                <a:off x="4355977" y="1563581"/>
                <a:ext cx="3012726" cy="23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s-MX" sz="1200" dirty="0">
                    <a:latin typeface="Montserrat" pitchFamily="2" charset="0"/>
                    <a:cs typeface="Calibri Light" panose="020F0302020204030204" pitchFamily="34" charset="0"/>
                  </a:rPr>
                  <a:t>MAE , MAPE DAN R SQUARE 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ED10A82-758E-C112-D8C1-C67BEE621307}"/>
                </a:ext>
              </a:extLst>
            </p:cNvPr>
            <p:cNvSpPr/>
            <p:nvPr/>
          </p:nvSpPr>
          <p:spPr>
            <a:xfrm>
              <a:off x="1298198" y="5420929"/>
              <a:ext cx="54000" cy="5400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330960" y="1444397"/>
            <a:ext cx="680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tserrat" pitchFamily="2" charset="0"/>
              </a:rPr>
              <a:t>Perusahaan Dealer </a:t>
            </a:r>
            <a:r>
              <a:rPr lang="en-US" sz="1200" dirty="0" err="1">
                <a:latin typeface="Montserrat" pitchFamily="2" charset="0"/>
              </a:rPr>
              <a:t>mobil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Membutuhkan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prediksi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harga</a:t>
            </a:r>
            <a:r>
              <a:rPr lang="en-US" sz="1200" dirty="0">
                <a:latin typeface="Montserrat" pitchFamily="2" charset="0"/>
              </a:rPr>
              <a:t> yang </a:t>
            </a:r>
            <a:r>
              <a:rPr lang="en-US" sz="1200" dirty="0" err="1">
                <a:latin typeface="Montserrat" pitchFamily="2" charset="0"/>
              </a:rPr>
              <a:t>tepat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pada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mobil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bekas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untuk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menghindari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Underpricing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atau</a:t>
            </a:r>
            <a:r>
              <a:rPr lang="en-US" sz="1200" dirty="0">
                <a:latin typeface="Montserrat" pitchFamily="2" charset="0"/>
              </a:rPr>
              <a:t> Overpricing.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20800" y="2786579"/>
            <a:ext cx="714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tserrat" pitchFamily="2" charset="0"/>
              </a:rPr>
              <a:t>Dealer </a:t>
            </a:r>
            <a:r>
              <a:rPr lang="en-US" sz="1200" dirty="0" err="1">
                <a:latin typeface="Montserrat" pitchFamily="2" charset="0"/>
              </a:rPr>
              <a:t>mobil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bekas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memprediksi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harga</a:t>
            </a:r>
            <a:r>
              <a:rPr lang="en-US" sz="1200" dirty="0">
                <a:latin typeface="Montserrat" pitchFamily="2" charset="0"/>
              </a:rPr>
              <a:t> yang </a:t>
            </a:r>
            <a:r>
              <a:rPr lang="en-US" sz="1200" dirty="0" err="1">
                <a:latin typeface="Montserrat" pitchFamily="2" charset="0"/>
              </a:rPr>
              <a:t>tepat</a:t>
            </a:r>
            <a:r>
              <a:rPr lang="en-US" sz="1200" dirty="0">
                <a:latin typeface="Montserrat" pitchFamily="2" charset="0"/>
              </a:rPr>
              <a:t>, </a:t>
            </a:r>
            <a:r>
              <a:rPr lang="en-US" sz="1200" dirty="0" err="1">
                <a:latin typeface="Montserrat" pitchFamily="2" charset="0"/>
              </a:rPr>
              <a:t>sehingga</a:t>
            </a:r>
            <a:r>
              <a:rPr lang="en-US" sz="1200" dirty="0">
                <a:latin typeface="Montserrat" pitchFamily="2" charset="0"/>
              </a:rPr>
              <a:t>  </a:t>
            </a:r>
            <a:r>
              <a:rPr lang="en-US" sz="1200" dirty="0" err="1">
                <a:latin typeface="Montserrat" pitchFamily="2" charset="0"/>
              </a:rPr>
              <a:t>dapat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meningkatkan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penjualan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mobil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bekas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serta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memberikan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kemudahan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bagi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calon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pembeli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dalam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menentukan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mobil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impian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mereka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dengan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melihat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berbagai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spesifikasi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harga</a:t>
            </a:r>
            <a:r>
              <a:rPr lang="en-US" sz="1200" dirty="0">
                <a:latin typeface="Montserrat" pitchFamily="2" charset="0"/>
              </a:rPr>
              <a:t> yang </a:t>
            </a:r>
            <a:r>
              <a:rPr lang="en-US" sz="1200" dirty="0" err="1">
                <a:latin typeface="Montserrat" pitchFamily="2" charset="0"/>
              </a:rPr>
              <a:t>akurat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sesuai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dengan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keinginan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kebutuhan</a:t>
            </a:r>
            <a:r>
              <a:rPr lang="en-US" sz="1200" dirty="0">
                <a:latin typeface="Montserrat" pitchFamily="2" charset="0"/>
              </a:rPr>
              <a:t> </a:t>
            </a:r>
            <a:r>
              <a:rPr lang="en-US" sz="1200" dirty="0" err="1">
                <a:latin typeface="Montserrat" pitchFamily="2" charset="0"/>
              </a:rPr>
              <a:t>mereka</a:t>
            </a:r>
            <a:r>
              <a:rPr lang="en-US" sz="1200" dirty="0">
                <a:latin typeface="Montserrat" pitchFamily="2" charset="0"/>
              </a:rPr>
              <a:t>.</a:t>
            </a:r>
          </a:p>
        </p:txBody>
      </p:sp>
      <p:pic>
        <p:nvPicPr>
          <p:cNvPr id="3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14AF14D6-BD20-26B5-4B3F-B1D46122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1D37CB2C-A9DC-2B39-23DC-7118EF8B4A7D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xmlns="" id="{606B03A3-E5D5-E3A6-7E3D-FD633DF0BAFC}"/>
              </a:ext>
            </a:extLst>
          </p:cNvPr>
          <p:cNvSpPr/>
          <p:nvPr/>
        </p:nvSpPr>
        <p:spPr>
          <a:xfrm>
            <a:off x="-657334" y="1038326"/>
            <a:ext cx="9711" cy="9711"/>
          </a:xfrm>
          <a:custGeom>
            <a:avLst/>
            <a:gdLst/>
            <a:ahLst/>
            <a:cxnLst/>
            <a:rect l="l" t="t" r="r" b="b"/>
            <a:pathLst>
              <a:path w="12948" h="12948"/>
            </a:pathLst>
          </a:custGeom>
          <a:noFill/>
          <a:ln w="12942" cap="flat">
            <a:solidFill>
              <a:srgbClr val="4E585D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2" name="Group 239">
            <a:extLst>
              <a:ext uri="{FF2B5EF4-FFF2-40B4-BE49-F238E27FC236}">
                <a16:creationId xmlns:a16="http://schemas.microsoft.com/office/drawing/2014/main" xmlns="" id="{11DC7722-28DB-F41A-4FB3-617A9ADBE490}"/>
              </a:ext>
            </a:extLst>
          </p:cNvPr>
          <p:cNvGrpSpPr/>
          <p:nvPr/>
        </p:nvGrpSpPr>
        <p:grpSpPr>
          <a:xfrm>
            <a:off x="386080" y="2204720"/>
            <a:ext cx="8514080" cy="2850702"/>
            <a:chOff x="366491" y="868583"/>
            <a:chExt cx="24411547" cy="6147591"/>
          </a:xfrm>
        </p:grpSpPr>
        <p:grpSp>
          <p:nvGrpSpPr>
            <p:cNvPr id="3" name="Group 237">
              <a:extLst>
                <a:ext uri="{FF2B5EF4-FFF2-40B4-BE49-F238E27FC236}">
                  <a16:creationId xmlns:a16="http://schemas.microsoft.com/office/drawing/2014/main" xmlns="" id="{ECF65B41-8804-FCE4-51AA-C274B2B5AC6D}"/>
                </a:ext>
              </a:extLst>
            </p:cNvPr>
            <p:cNvGrpSpPr/>
            <p:nvPr/>
          </p:nvGrpSpPr>
          <p:grpSpPr>
            <a:xfrm>
              <a:off x="366491" y="868583"/>
              <a:ext cx="7290324" cy="5120835"/>
              <a:chOff x="366491" y="1267796"/>
              <a:chExt cx="7290324" cy="5120835"/>
            </a:xfrm>
          </p:grpSpPr>
          <p:grpSp>
            <p:nvGrpSpPr>
              <p:cNvPr id="4" name="Graphic 2">
                <a:extLst>
                  <a:ext uri="{FF2B5EF4-FFF2-40B4-BE49-F238E27FC236}">
                    <a16:creationId xmlns:a16="http://schemas.microsoft.com/office/drawing/2014/main" xmlns="" id="{4D50DEC4-64CB-BC39-B151-3F470F9D90CD}"/>
                  </a:ext>
                </a:extLst>
              </p:cNvPr>
              <p:cNvGrpSpPr/>
              <p:nvPr/>
            </p:nvGrpSpPr>
            <p:grpSpPr>
              <a:xfrm>
                <a:off x="5050595" y="1267796"/>
                <a:ext cx="2606220" cy="4878474"/>
                <a:chOff x="5050595" y="1267796"/>
                <a:chExt cx="2606220" cy="4878474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xmlns="" id="{0217D38E-5E95-EE5D-F3EA-11B9FF22F423}"/>
                    </a:ext>
                  </a:extLst>
                </p:cNvPr>
                <p:cNvSpPr/>
                <p:nvPr/>
              </p:nvSpPr>
              <p:spPr>
                <a:xfrm>
                  <a:off x="7185605" y="1438553"/>
                  <a:ext cx="290711" cy="462582"/>
                </a:xfrm>
                <a:custGeom>
                  <a:avLst/>
                  <a:gdLst>
                    <a:gd name="connsiteX0" fmla="*/ 97817 w 290711"/>
                    <a:gd name="connsiteY0" fmla="*/ 214934 h 462582"/>
                    <a:gd name="connsiteX1" fmla="*/ 40844 w 290711"/>
                    <a:gd name="connsiteY1" fmla="*/ 183470 h 462582"/>
                    <a:gd name="connsiteX2" fmla="*/ 1999 w 290711"/>
                    <a:gd name="connsiteY2" fmla="*/ 235263 h 462582"/>
                    <a:gd name="connsiteX3" fmla="*/ 10260 w 290711"/>
                    <a:gd name="connsiteY3" fmla="*/ 260874 h 462582"/>
                    <a:gd name="connsiteX4" fmla="*/ 18962 w 290711"/>
                    <a:gd name="connsiteY4" fmla="*/ 262972 h 462582"/>
                    <a:gd name="connsiteX5" fmla="*/ 43434 w 290711"/>
                    <a:gd name="connsiteY5" fmla="*/ 240053 h 462582"/>
                    <a:gd name="connsiteX6" fmla="*/ 78653 w 290711"/>
                    <a:gd name="connsiteY6" fmla="*/ 268669 h 462582"/>
                    <a:gd name="connsiteX7" fmla="*/ 79818 w 290711"/>
                    <a:gd name="connsiteY7" fmla="*/ 316966 h 462582"/>
                    <a:gd name="connsiteX8" fmla="*/ 77876 w 290711"/>
                    <a:gd name="connsiteY8" fmla="*/ 331079 h 462582"/>
                    <a:gd name="connsiteX9" fmla="*/ 47060 w 290711"/>
                    <a:gd name="connsiteY9" fmla="*/ 323052 h 462582"/>
                    <a:gd name="connsiteX10" fmla="*/ 40586 w 290711"/>
                    <a:gd name="connsiteY10" fmla="*/ 286667 h 462582"/>
                    <a:gd name="connsiteX11" fmla="*/ 20878 w 290711"/>
                    <a:gd name="connsiteY11" fmla="*/ 272359 h 462582"/>
                    <a:gd name="connsiteX12" fmla="*/ 12358 w 290711"/>
                    <a:gd name="connsiteY12" fmla="*/ 276308 h 462582"/>
                    <a:gd name="connsiteX13" fmla="*/ 5236 w 290711"/>
                    <a:gd name="connsiteY13" fmla="*/ 294177 h 462582"/>
                    <a:gd name="connsiteX14" fmla="*/ 41363 w 290711"/>
                    <a:gd name="connsiteY14" fmla="*/ 396856 h 462582"/>
                    <a:gd name="connsiteX15" fmla="*/ 140545 w 290711"/>
                    <a:gd name="connsiteY15" fmla="*/ 432464 h 462582"/>
                    <a:gd name="connsiteX16" fmla="*/ 169679 w 290711"/>
                    <a:gd name="connsiteY16" fmla="*/ 462504 h 462582"/>
                    <a:gd name="connsiteX17" fmla="*/ 290616 w 290711"/>
                    <a:gd name="connsiteY17" fmla="*/ 437773 h 462582"/>
                    <a:gd name="connsiteX18" fmla="*/ 267050 w 290711"/>
                    <a:gd name="connsiteY18" fmla="*/ 385980 h 462582"/>
                    <a:gd name="connsiteX19" fmla="*/ 255914 w 290711"/>
                    <a:gd name="connsiteY19" fmla="*/ 224775 h 462582"/>
                    <a:gd name="connsiteX20" fmla="*/ 290486 w 290711"/>
                    <a:gd name="connsiteY20" fmla="*/ 135432 h 462582"/>
                    <a:gd name="connsiteX21" fmla="*/ 272876 w 290711"/>
                    <a:gd name="connsiteY21" fmla="*/ 45830 h 462582"/>
                    <a:gd name="connsiteX22" fmla="*/ 251512 w 290711"/>
                    <a:gd name="connsiteY22" fmla="*/ 54039 h 462582"/>
                    <a:gd name="connsiteX23" fmla="*/ 250216 w 290711"/>
                    <a:gd name="connsiteY23" fmla="*/ 58778 h 462582"/>
                    <a:gd name="connsiteX24" fmla="*/ 252289 w 290711"/>
                    <a:gd name="connsiteY24" fmla="*/ 134914 h 462582"/>
                    <a:gd name="connsiteX25" fmla="*/ 220565 w 290711"/>
                    <a:gd name="connsiteY25" fmla="*/ 188649 h 462582"/>
                    <a:gd name="connsiteX26" fmla="*/ 188454 w 290711"/>
                    <a:gd name="connsiteY26" fmla="*/ 12165 h 462582"/>
                    <a:gd name="connsiteX27" fmla="*/ 170909 w 290711"/>
                    <a:gd name="connsiteY27" fmla="*/ 183 h 462582"/>
                    <a:gd name="connsiteX28" fmla="*/ 160874 w 290711"/>
                    <a:gd name="connsiteY28" fmla="*/ 7115 h 462582"/>
                    <a:gd name="connsiteX29" fmla="*/ 155954 w 290711"/>
                    <a:gd name="connsiteY29" fmla="*/ 33012 h 462582"/>
                    <a:gd name="connsiteX30" fmla="*/ 168902 w 290711"/>
                    <a:gd name="connsiteY30" fmla="*/ 186707 h 462582"/>
                    <a:gd name="connsiteX31" fmla="*/ 143006 w 290711"/>
                    <a:gd name="connsiteY31" fmla="*/ 159127 h 462582"/>
                    <a:gd name="connsiteX32" fmla="*/ 93414 w 290711"/>
                    <a:gd name="connsiteY32" fmla="*/ 18380 h 462582"/>
                    <a:gd name="connsiteX33" fmla="*/ 78770 w 290711"/>
                    <a:gd name="connsiteY33" fmla="*/ 11222 h 462582"/>
                    <a:gd name="connsiteX34" fmla="*/ 73344 w 290711"/>
                    <a:gd name="connsiteY34" fmla="*/ 15143 h 462582"/>
                    <a:gd name="connsiteX35" fmla="*/ 68424 w 290711"/>
                    <a:gd name="connsiteY35" fmla="*/ 70432 h 462582"/>
                    <a:gd name="connsiteX36" fmla="*/ 97817 w 290711"/>
                    <a:gd name="connsiteY36" fmla="*/ 185671 h 462582"/>
                    <a:gd name="connsiteX37" fmla="*/ 97817 w 290711"/>
                    <a:gd name="connsiteY37" fmla="*/ 214934 h 462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90711" h="462582">
                      <a:moveTo>
                        <a:pt x="97817" y="214934"/>
                      </a:moveTo>
                      <a:cubicBezTo>
                        <a:pt x="97817" y="214934"/>
                        <a:pt x="58972" y="173629"/>
                        <a:pt x="40844" y="183470"/>
                      </a:cubicBezTo>
                      <a:cubicBezTo>
                        <a:pt x="22717" y="193310"/>
                        <a:pt x="8862" y="220113"/>
                        <a:pt x="1999" y="235263"/>
                      </a:cubicBezTo>
                      <a:cubicBezTo>
                        <a:pt x="-2791" y="244624"/>
                        <a:pt x="912" y="256083"/>
                        <a:pt x="10260" y="260874"/>
                      </a:cubicBezTo>
                      <a:cubicBezTo>
                        <a:pt x="12954" y="262260"/>
                        <a:pt x="15932" y="262972"/>
                        <a:pt x="18962" y="262972"/>
                      </a:cubicBezTo>
                      <a:cubicBezTo>
                        <a:pt x="28090" y="256433"/>
                        <a:pt x="36313" y="248729"/>
                        <a:pt x="43434" y="240053"/>
                      </a:cubicBezTo>
                      <a:lnTo>
                        <a:pt x="78653" y="268669"/>
                      </a:lnTo>
                      <a:lnTo>
                        <a:pt x="79818" y="316966"/>
                      </a:lnTo>
                      <a:lnTo>
                        <a:pt x="77876" y="331079"/>
                      </a:lnTo>
                      <a:lnTo>
                        <a:pt x="47060" y="323052"/>
                      </a:lnTo>
                      <a:lnTo>
                        <a:pt x="40586" y="286667"/>
                      </a:lnTo>
                      <a:cubicBezTo>
                        <a:pt x="39096" y="277280"/>
                        <a:pt x="30265" y="270870"/>
                        <a:pt x="20878" y="272359"/>
                      </a:cubicBezTo>
                      <a:cubicBezTo>
                        <a:pt x="17718" y="272864"/>
                        <a:pt x="14779" y="274237"/>
                        <a:pt x="12358" y="276308"/>
                      </a:cubicBezTo>
                      <a:cubicBezTo>
                        <a:pt x="7774" y="281125"/>
                        <a:pt x="5224" y="287522"/>
                        <a:pt x="5236" y="294177"/>
                      </a:cubicBezTo>
                      <a:cubicBezTo>
                        <a:pt x="3165" y="325512"/>
                        <a:pt x="5236" y="380024"/>
                        <a:pt x="41363" y="396856"/>
                      </a:cubicBezTo>
                      <a:cubicBezTo>
                        <a:pt x="73668" y="410724"/>
                        <a:pt x="106790" y="422610"/>
                        <a:pt x="140545" y="432464"/>
                      </a:cubicBezTo>
                      <a:lnTo>
                        <a:pt x="169679" y="462504"/>
                      </a:lnTo>
                      <a:lnTo>
                        <a:pt x="290616" y="437773"/>
                      </a:lnTo>
                      <a:lnTo>
                        <a:pt x="267050" y="385980"/>
                      </a:lnTo>
                      <a:lnTo>
                        <a:pt x="255914" y="224775"/>
                      </a:lnTo>
                      <a:cubicBezTo>
                        <a:pt x="255914" y="224775"/>
                        <a:pt x="293076" y="157703"/>
                        <a:pt x="290486" y="135432"/>
                      </a:cubicBezTo>
                      <a:cubicBezTo>
                        <a:pt x="287896" y="113161"/>
                        <a:pt x="272876" y="45830"/>
                        <a:pt x="272876" y="45830"/>
                      </a:cubicBezTo>
                      <a:cubicBezTo>
                        <a:pt x="264706" y="42197"/>
                        <a:pt x="255137" y="45872"/>
                        <a:pt x="251512" y="54039"/>
                      </a:cubicBezTo>
                      <a:cubicBezTo>
                        <a:pt x="250838" y="55544"/>
                        <a:pt x="250398" y="57142"/>
                        <a:pt x="250216" y="58778"/>
                      </a:cubicBezTo>
                      <a:cubicBezTo>
                        <a:pt x="248520" y="84166"/>
                        <a:pt x="249220" y="109652"/>
                        <a:pt x="252289" y="134914"/>
                      </a:cubicBezTo>
                      <a:lnTo>
                        <a:pt x="220565" y="188649"/>
                      </a:lnTo>
                      <a:lnTo>
                        <a:pt x="188454" y="12165"/>
                      </a:lnTo>
                      <a:cubicBezTo>
                        <a:pt x="186926" y="4013"/>
                        <a:pt x="179066" y="-1352"/>
                        <a:pt x="170909" y="183"/>
                      </a:cubicBezTo>
                      <a:cubicBezTo>
                        <a:pt x="166740" y="969"/>
                        <a:pt x="163089" y="3487"/>
                        <a:pt x="160874" y="7115"/>
                      </a:cubicBezTo>
                      <a:cubicBezTo>
                        <a:pt x="156925" y="15143"/>
                        <a:pt x="155216" y="24093"/>
                        <a:pt x="155954" y="33012"/>
                      </a:cubicBezTo>
                      <a:cubicBezTo>
                        <a:pt x="156990" y="77942"/>
                        <a:pt x="174082" y="185282"/>
                        <a:pt x="168902" y="186707"/>
                      </a:cubicBezTo>
                      <a:cubicBezTo>
                        <a:pt x="163723" y="188131"/>
                        <a:pt x="149091" y="180880"/>
                        <a:pt x="143006" y="159127"/>
                      </a:cubicBezTo>
                      <a:cubicBezTo>
                        <a:pt x="136920" y="137374"/>
                        <a:pt x="106104" y="53081"/>
                        <a:pt x="93414" y="18380"/>
                      </a:cubicBezTo>
                      <a:cubicBezTo>
                        <a:pt x="91342" y="12360"/>
                        <a:pt x="84790" y="9156"/>
                        <a:pt x="78770" y="11222"/>
                      </a:cubicBezTo>
                      <a:cubicBezTo>
                        <a:pt x="76620" y="11963"/>
                        <a:pt x="74730" y="13328"/>
                        <a:pt x="73344" y="15143"/>
                      </a:cubicBezTo>
                      <a:cubicBezTo>
                        <a:pt x="66482" y="24595"/>
                        <a:pt x="61173" y="41039"/>
                        <a:pt x="68424" y="70432"/>
                      </a:cubicBezTo>
                      <a:cubicBezTo>
                        <a:pt x="77358" y="106039"/>
                        <a:pt x="96133" y="177125"/>
                        <a:pt x="97817" y="185671"/>
                      </a:cubicBezTo>
                      <a:cubicBezTo>
                        <a:pt x="98697" y="195408"/>
                        <a:pt x="98697" y="205197"/>
                        <a:pt x="97817" y="214934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xmlns="" id="{EE16AE8E-16DE-20CF-1520-E43820FF6CA4}"/>
                    </a:ext>
                  </a:extLst>
                </p:cNvPr>
                <p:cNvSpPr/>
                <p:nvPr/>
              </p:nvSpPr>
              <p:spPr>
                <a:xfrm>
                  <a:off x="7272114" y="1761853"/>
                  <a:ext cx="92313" cy="40876"/>
                </a:xfrm>
                <a:custGeom>
                  <a:avLst/>
                  <a:gdLst>
                    <a:gd name="connsiteX0" fmla="*/ 92104 w 92313"/>
                    <a:gd name="connsiteY0" fmla="*/ 40798 h 40876"/>
                    <a:gd name="connsiteX1" fmla="*/ 81099 w 92313"/>
                    <a:gd name="connsiteY1" fmla="*/ 29921 h 40876"/>
                    <a:gd name="connsiteX2" fmla="*/ 15321 w 92313"/>
                    <a:gd name="connsiteY2" fmla="*/ 5319 h 40876"/>
                    <a:gd name="connsiteX3" fmla="*/ -87 w 92313"/>
                    <a:gd name="connsiteY3" fmla="*/ 6226 h 40876"/>
                    <a:gd name="connsiteX4" fmla="*/ 14803 w 92313"/>
                    <a:gd name="connsiteY4" fmla="*/ 788 h 40876"/>
                    <a:gd name="connsiteX5" fmla="*/ 84336 w 92313"/>
                    <a:gd name="connsiteY5" fmla="*/ 26684 h 40876"/>
                    <a:gd name="connsiteX6" fmla="*/ 92104 w 92313"/>
                    <a:gd name="connsiteY6" fmla="*/ 40798 h 40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313" h="40876">
                      <a:moveTo>
                        <a:pt x="92104" y="40798"/>
                      </a:moveTo>
                      <a:cubicBezTo>
                        <a:pt x="91198" y="40798"/>
                        <a:pt x="87831" y="36395"/>
                        <a:pt x="81099" y="29921"/>
                      </a:cubicBezTo>
                      <a:cubicBezTo>
                        <a:pt x="63437" y="13114"/>
                        <a:pt x="39677" y="4232"/>
                        <a:pt x="15321" y="5319"/>
                      </a:cubicBezTo>
                      <a:cubicBezTo>
                        <a:pt x="5998" y="5319"/>
                        <a:pt x="172" y="7262"/>
                        <a:pt x="-87" y="6226"/>
                      </a:cubicBezTo>
                      <a:cubicBezTo>
                        <a:pt x="-346" y="5190"/>
                        <a:pt x="4963" y="2471"/>
                        <a:pt x="14803" y="788"/>
                      </a:cubicBezTo>
                      <a:cubicBezTo>
                        <a:pt x="40894" y="-3175"/>
                        <a:pt x="67192" y="6614"/>
                        <a:pt x="84336" y="26684"/>
                      </a:cubicBezTo>
                      <a:cubicBezTo>
                        <a:pt x="90680" y="34582"/>
                        <a:pt x="92752" y="40409"/>
                        <a:pt x="92104" y="4079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xmlns="" id="{4F3BA17E-A860-757E-84F6-A1E6318D3219}"/>
                    </a:ext>
                  </a:extLst>
                </p:cNvPr>
                <p:cNvSpPr/>
                <p:nvPr/>
              </p:nvSpPr>
              <p:spPr>
                <a:xfrm>
                  <a:off x="7047860" y="5408030"/>
                  <a:ext cx="418495" cy="738240"/>
                </a:xfrm>
                <a:custGeom>
                  <a:avLst/>
                  <a:gdLst>
                    <a:gd name="connsiteX0" fmla="*/ -96 w 418495"/>
                    <a:gd name="connsiteY0" fmla="*/ 116196 h 738240"/>
                    <a:gd name="connsiteX1" fmla="*/ 198400 w 418495"/>
                    <a:gd name="connsiteY1" fmla="*/ 423327 h 738240"/>
                    <a:gd name="connsiteX2" fmla="*/ 285412 w 418495"/>
                    <a:gd name="connsiteY2" fmla="*/ 711555 h 738240"/>
                    <a:gd name="connsiteX3" fmla="*/ 332284 w 418495"/>
                    <a:gd name="connsiteY3" fmla="*/ 736519 h 738240"/>
                    <a:gd name="connsiteX4" fmla="*/ 334486 w 418495"/>
                    <a:gd name="connsiteY4" fmla="*/ 735768 h 738240"/>
                    <a:gd name="connsiteX5" fmla="*/ 334486 w 418495"/>
                    <a:gd name="connsiteY5" fmla="*/ 735768 h 738240"/>
                    <a:gd name="connsiteX6" fmla="*/ 357534 w 418495"/>
                    <a:gd name="connsiteY6" fmla="*/ 709871 h 738240"/>
                    <a:gd name="connsiteX7" fmla="*/ 417095 w 418495"/>
                    <a:gd name="connsiteY7" fmla="*/ 285558 h 738240"/>
                    <a:gd name="connsiteX8" fmla="*/ 243849 w 418495"/>
                    <a:gd name="connsiteY8" fmla="*/ -79 h 73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8495" h="738240">
                      <a:moveTo>
                        <a:pt x="-96" y="116196"/>
                      </a:moveTo>
                      <a:lnTo>
                        <a:pt x="198400" y="423327"/>
                      </a:lnTo>
                      <a:lnTo>
                        <a:pt x="285412" y="711555"/>
                      </a:lnTo>
                      <a:cubicBezTo>
                        <a:pt x="291459" y="731391"/>
                        <a:pt x="312448" y="742566"/>
                        <a:pt x="332284" y="736519"/>
                      </a:cubicBezTo>
                      <a:cubicBezTo>
                        <a:pt x="333023" y="736286"/>
                        <a:pt x="333761" y="736040"/>
                        <a:pt x="334486" y="735768"/>
                      </a:cubicBezTo>
                      <a:lnTo>
                        <a:pt x="334486" y="735768"/>
                      </a:lnTo>
                      <a:cubicBezTo>
                        <a:pt x="346088" y="731650"/>
                        <a:pt x="354789" y="721874"/>
                        <a:pt x="357534" y="709871"/>
                      </a:cubicBezTo>
                      <a:cubicBezTo>
                        <a:pt x="373201" y="636973"/>
                        <a:pt x="427454" y="301096"/>
                        <a:pt x="417095" y="285558"/>
                      </a:cubicBezTo>
                      <a:cubicBezTo>
                        <a:pt x="400004" y="259662"/>
                        <a:pt x="243849" y="-79"/>
                        <a:pt x="243849" y="-79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xmlns="" id="{91970245-4EE1-53F6-935A-041D0726A92F}"/>
                    </a:ext>
                  </a:extLst>
                </p:cNvPr>
                <p:cNvSpPr/>
                <p:nvPr/>
              </p:nvSpPr>
              <p:spPr>
                <a:xfrm>
                  <a:off x="7382571" y="5672303"/>
                  <a:ext cx="86233" cy="470926"/>
                </a:xfrm>
                <a:custGeom>
                  <a:avLst/>
                  <a:gdLst>
                    <a:gd name="connsiteX0" fmla="*/ -96 w 86233"/>
                    <a:gd name="connsiteY0" fmla="*/ 470847 h 470926"/>
                    <a:gd name="connsiteX1" fmla="*/ 69565 w 86233"/>
                    <a:gd name="connsiteY1" fmla="*/ -79 h 470926"/>
                    <a:gd name="connsiteX2" fmla="*/ 77723 w 86233"/>
                    <a:gd name="connsiteY2" fmla="*/ 12869 h 470926"/>
                    <a:gd name="connsiteX3" fmla="*/ 85492 w 86233"/>
                    <a:gd name="connsiteY3" fmla="*/ 51066 h 470926"/>
                    <a:gd name="connsiteX4" fmla="*/ 23859 w 86233"/>
                    <a:gd name="connsiteY4" fmla="*/ 444562 h 470926"/>
                    <a:gd name="connsiteX5" fmla="*/ -96 w 86233"/>
                    <a:gd name="connsiteY5" fmla="*/ 470459 h 470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233" h="470926">
                      <a:moveTo>
                        <a:pt x="-96" y="470847"/>
                      </a:moveTo>
                      <a:lnTo>
                        <a:pt x="69565" y="-79"/>
                      </a:lnTo>
                      <a:lnTo>
                        <a:pt x="77723" y="12869"/>
                      </a:lnTo>
                      <a:cubicBezTo>
                        <a:pt x="84754" y="24276"/>
                        <a:pt x="87512" y="37820"/>
                        <a:pt x="85492" y="51066"/>
                      </a:cubicBezTo>
                      <a:cubicBezTo>
                        <a:pt x="79925" y="86415"/>
                        <a:pt x="62574" y="256036"/>
                        <a:pt x="23859" y="444562"/>
                      </a:cubicBezTo>
                      <a:cubicBezTo>
                        <a:pt x="20984" y="456812"/>
                        <a:pt x="11894" y="466639"/>
                        <a:pt x="-96" y="4704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xmlns="" id="{A930A37F-DD2A-0E07-9541-587EC0ED81D7}"/>
                    </a:ext>
                  </a:extLst>
                </p:cNvPr>
                <p:cNvSpPr/>
                <p:nvPr/>
              </p:nvSpPr>
              <p:spPr>
                <a:xfrm>
                  <a:off x="7339555" y="5650750"/>
                  <a:ext cx="41914" cy="43060"/>
                </a:xfrm>
                <a:custGeom>
                  <a:avLst/>
                  <a:gdLst>
                    <a:gd name="connsiteX0" fmla="*/ 1616 w 41914"/>
                    <a:gd name="connsiteY0" fmla="*/ 12540 h 43060"/>
                    <a:gd name="connsiteX1" fmla="*/ 11845 w 41914"/>
                    <a:gd name="connsiteY1" fmla="*/ 41026 h 43060"/>
                    <a:gd name="connsiteX2" fmla="*/ 40072 w 41914"/>
                    <a:gd name="connsiteY2" fmla="*/ 31185 h 43060"/>
                    <a:gd name="connsiteX3" fmla="*/ 29067 w 41914"/>
                    <a:gd name="connsiteY3" fmla="*/ 1145 h 43060"/>
                    <a:gd name="connsiteX4" fmla="*/ 839 w 41914"/>
                    <a:gd name="connsiteY4" fmla="*/ 14093 h 4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14" h="43060">
                      <a:moveTo>
                        <a:pt x="1616" y="12540"/>
                      </a:moveTo>
                      <a:cubicBezTo>
                        <a:pt x="-2812" y="23248"/>
                        <a:pt x="1616" y="35575"/>
                        <a:pt x="11845" y="41026"/>
                      </a:cubicBezTo>
                      <a:cubicBezTo>
                        <a:pt x="22372" y="45830"/>
                        <a:pt x="34815" y="41492"/>
                        <a:pt x="40072" y="31185"/>
                      </a:cubicBezTo>
                      <a:cubicBezTo>
                        <a:pt x="44669" y="19830"/>
                        <a:pt x="39917" y="6843"/>
                        <a:pt x="29067" y="1145"/>
                      </a:cubicBezTo>
                      <a:cubicBezTo>
                        <a:pt x="17711" y="-2752"/>
                        <a:pt x="5293" y="2945"/>
                        <a:pt x="839" y="14093"/>
                      </a:cubicBezTo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xmlns="" id="{20D73F04-4247-8C0B-3132-C4303C46C561}"/>
                    </a:ext>
                  </a:extLst>
                </p:cNvPr>
                <p:cNvSpPr/>
                <p:nvPr/>
              </p:nvSpPr>
              <p:spPr>
                <a:xfrm>
                  <a:off x="7287781" y="5947569"/>
                  <a:ext cx="82440" cy="23449"/>
                </a:xfrm>
                <a:custGeom>
                  <a:avLst/>
                  <a:gdLst>
                    <a:gd name="connsiteX0" fmla="*/ 82264 w 82440"/>
                    <a:gd name="connsiteY0" fmla="*/ 15731 h 23449"/>
                    <a:gd name="connsiteX1" fmla="*/ 40053 w 82440"/>
                    <a:gd name="connsiteY1" fmla="*/ 8221 h 23449"/>
                    <a:gd name="connsiteX2" fmla="*/ 42 w 82440"/>
                    <a:gd name="connsiteY2" fmla="*/ 23370 h 23449"/>
                    <a:gd name="connsiteX3" fmla="*/ 8329 w 82440"/>
                    <a:gd name="connsiteY3" fmla="*/ 12494 h 23449"/>
                    <a:gd name="connsiteX4" fmla="*/ 72034 w 82440"/>
                    <a:gd name="connsiteY4" fmla="*/ 6408 h 23449"/>
                    <a:gd name="connsiteX5" fmla="*/ 82264 w 82440"/>
                    <a:gd name="connsiteY5" fmla="*/ 15731 h 23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440" h="23449">
                      <a:moveTo>
                        <a:pt x="82264" y="15731"/>
                      </a:moveTo>
                      <a:cubicBezTo>
                        <a:pt x="68797" y="10564"/>
                        <a:pt x="54477" y="8014"/>
                        <a:pt x="40053" y="8221"/>
                      </a:cubicBezTo>
                      <a:cubicBezTo>
                        <a:pt x="25887" y="10720"/>
                        <a:pt x="12317" y="15861"/>
                        <a:pt x="42" y="23370"/>
                      </a:cubicBezTo>
                      <a:cubicBezTo>
                        <a:pt x="-735" y="23370"/>
                        <a:pt x="1726" y="17932"/>
                        <a:pt x="8329" y="12494"/>
                      </a:cubicBezTo>
                      <a:cubicBezTo>
                        <a:pt x="26587" y="-1710"/>
                        <a:pt x="51421" y="-4080"/>
                        <a:pt x="72034" y="6408"/>
                      </a:cubicBezTo>
                      <a:cubicBezTo>
                        <a:pt x="79674" y="10681"/>
                        <a:pt x="82911" y="14954"/>
                        <a:pt x="82264" y="157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xmlns="" id="{4E427DB7-5712-680D-7AEB-D497D2FF7CA0}"/>
                    </a:ext>
                  </a:extLst>
                </p:cNvPr>
                <p:cNvSpPr/>
                <p:nvPr/>
              </p:nvSpPr>
              <p:spPr>
                <a:xfrm>
                  <a:off x="7304792" y="6012491"/>
                  <a:ext cx="68899" cy="24563"/>
                </a:xfrm>
                <a:custGeom>
                  <a:avLst/>
                  <a:gdLst>
                    <a:gd name="connsiteX0" fmla="*/ 68749 w 68899"/>
                    <a:gd name="connsiteY0" fmla="*/ 6098 h 24563"/>
                    <a:gd name="connsiteX1" fmla="*/ 32883 w 68899"/>
                    <a:gd name="connsiteY1" fmla="*/ 9723 h 24563"/>
                    <a:gd name="connsiteX2" fmla="*/ 123 w 68899"/>
                    <a:gd name="connsiteY2" fmla="*/ 24484 h 24563"/>
                    <a:gd name="connsiteX3" fmla="*/ 30811 w 68899"/>
                    <a:gd name="connsiteY3" fmla="*/ 1954 h 24563"/>
                    <a:gd name="connsiteX4" fmla="*/ 68749 w 68899"/>
                    <a:gd name="connsiteY4" fmla="*/ 6098 h 2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899" h="24563">
                      <a:moveTo>
                        <a:pt x="68749" y="6098"/>
                      </a:moveTo>
                      <a:cubicBezTo>
                        <a:pt x="68749" y="8428"/>
                        <a:pt x="51916" y="4414"/>
                        <a:pt x="32883" y="9723"/>
                      </a:cubicBezTo>
                      <a:cubicBezTo>
                        <a:pt x="21657" y="13918"/>
                        <a:pt x="10702" y="18852"/>
                        <a:pt x="123" y="24484"/>
                      </a:cubicBezTo>
                      <a:cubicBezTo>
                        <a:pt x="-1818" y="23448"/>
                        <a:pt x="9187" y="7522"/>
                        <a:pt x="30811" y="1954"/>
                      </a:cubicBezTo>
                      <a:cubicBezTo>
                        <a:pt x="52435" y="-3613"/>
                        <a:pt x="69914" y="3767"/>
                        <a:pt x="68749" y="60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6CEB2214-C09C-3629-E14C-B07F2E460629}"/>
                    </a:ext>
                  </a:extLst>
                </p:cNvPr>
                <p:cNvSpPr/>
                <p:nvPr/>
              </p:nvSpPr>
              <p:spPr>
                <a:xfrm>
                  <a:off x="7270142" y="5875657"/>
                  <a:ext cx="108544" cy="28367"/>
                </a:xfrm>
                <a:custGeom>
                  <a:avLst/>
                  <a:gdLst>
                    <a:gd name="connsiteX0" fmla="*/ 108449 w 108544"/>
                    <a:gd name="connsiteY0" fmla="*/ 8658 h 28367"/>
                    <a:gd name="connsiteX1" fmla="*/ 52771 w 108544"/>
                    <a:gd name="connsiteY1" fmla="*/ 10471 h 28367"/>
                    <a:gd name="connsiteX2" fmla="*/ -58 w 108544"/>
                    <a:gd name="connsiteY2" fmla="*/ 28081 h 28367"/>
                    <a:gd name="connsiteX3" fmla="*/ 51735 w 108544"/>
                    <a:gd name="connsiteY3" fmla="*/ 2184 h 28367"/>
                    <a:gd name="connsiteX4" fmla="*/ 108449 w 108544"/>
                    <a:gd name="connsiteY4" fmla="*/ 8658 h 28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544" h="28367">
                      <a:moveTo>
                        <a:pt x="108449" y="8658"/>
                      </a:moveTo>
                      <a:cubicBezTo>
                        <a:pt x="108449" y="11119"/>
                        <a:pt x="82552" y="4774"/>
                        <a:pt x="52771" y="10471"/>
                      </a:cubicBezTo>
                      <a:cubicBezTo>
                        <a:pt x="22991" y="16169"/>
                        <a:pt x="979" y="30152"/>
                        <a:pt x="-58" y="28081"/>
                      </a:cubicBezTo>
                      <a:cubicBezTo>
                        <a:pt x="-1093" y="26009"/>
                        <a:pt x="18847" y="8140"/>
                        <a:pt x="51735" y="2184"/>
                      </a:cubicBezTo>
                      <a:cubicBezTo>
                        <a:pt x="70821" y="-2335"/>
                        <a:pt x="90878" y="-43"/>
                        <a:pt x="108449" y="86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E09BF771-1A9B-97BA-6891-8B5058E342FC}"/>
                    </a:ext>
                  </a:extLst>
                </p:cNvPr>
                <p:cNvSpPr/>
                <p:nvPr/>
              </p:nvSpPr>
              <p:spPr>
                <a:xfrm>
                  <a:off x="7242856" y="5785627"/>
                  <a:ext cx="83260" cy="46948"/>
                </a:xfrm>
                <a:custGeom>
                  <a:avLst/>
                  <a:gdLst>
                    <a:gd name="connsiteX0" fmla="*/ 83165 w 83260"/>
                    <a:gd name="connsiteY0" fmla="*/ 282 h 46948"/>
                    <a:gd name="connsiteX1" fmla="*/ 38882 w 83260"/>
                    <a:gd name="connsiteY1" fmla="*/ 19057 h 46948"/>
                    <a:gd name="connsiteX2" fmla="*/ 37 w 83260"/>
                    <a:gd name="connsiteY2" fmla="*/ 46766 h 46948"/>
                    <a:gd name="connsiteX3" fmla="*/ 35256 w 83260"/>
                    <a:gd name="connsiteY3" fmla="*/ 12065 h 46948"/>
                    <a:gd name="connsiteX4" fmla="*/ 83165 w 83260"/>
                    <a:gd name="connsiteY4" fmla="*/ 282 h 46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260" h="46948">
                      <a:moveTo>
                        <a:pt x="83165" y="282"/>
                      </a:moveTo>
                      <a:cubicBezTo>
                        <a:pt x="83165" y="2742"/>
                        <a:pt x="61801" y="6109"/>
                        <a:pt x="38882" y="19057"/>
                      </a:cubicBezTo>
                      <a:cubicBezTo>
                        <a:pt x="15963" y="32005"/>
                        <a:pt x="1591" y="48320"/>
                        <a:pt x="37" y="46766"/>
                      </a:cubicBezTo>
                      <a:cubicBezTo>
                        <a:pt x="-1516" y="45212"/>
                        <a:pt x="10525" y="25661"/>
                        <a:pt x="35256" y="12065"/>
                      </a:cubicBezTo>
                      <a:cubicBezTo>
                        <a:pt x="49409" y="2768"/>
                        <a:pt x="66319" y="-1388"/>
                        <a:pt x="83165" y="2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960B2681-C759-A5B8-3DCE-F24E25BD68B3}"/>
                    </a:ext>
                  </a:extLst>
                </p:cNvPr>
                <p:cNvSpPr/>
                <p:nvPr/>
              </p:nvSpPr>
              <p:spPr>
                <a:xfrm>
                  <a:off x="6498467" y="5705580"/>
                  <a:ext cx="521295" cy="416026"/>
                </a:xfrm>
                <a:custGeom>
                  <a:avLst/>
                  <a:gdLst>
                    <a:gd name="connsiteX0" fmla="*/ 263659 w 521295"/>
                    <a:gd name="connsiteY0" fmla="*/ -79 h 416026"/>
                    <a:gd name="connsiteX1" fmla="*/ 270910 w 521295"/>
                    <a:gd name="connsiteY1" fmla="*/ 265618 h 416026"/>
                    <a:gd name="connsiteX2" fmla="*/ -96 w 521295"/>
                    <a:gd name="connsiteY2" fmla="*/ 411415 h 416026"/>
                    <a:gd name="connsiteX3" fmla="*/ 515502 w 521295"/>
                    <a:gd name="connsiteY3" fmla="*/ 415947 h 416026"/>
                    <a:gd name="connsiteX4" fmla="*/ 521199 w 521295"/>
                    <a:gd name="connsiteY4" fmla="*/ 1604 h 41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295" h="416026">
                      <a:moveTo>
                        <a:pt x="263659" y="-79"/>
                      </a:moveTo>
                      <a:lnTo>
                        <a:pt x="270910" y="265618"/>
                      </a:lnTo>
                      <a:cubicBezTo>
                        <a:pt x="270910" y="265618"/>
                        <a:pt x="3271" y="362212"/>
                        <a:pt x="-96" y="411415"/>
                      </a:cubicBezTo>
                      <a:lnTo>
                        <a:pt x="515502" y="415947"/>
                      </a:lnTo>
                      <a:lnTo>
                        <a:pt x="521199" y="160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3A206473-E2D3-E429-8440-FFE18E99D102}"/>
                    </a:ext>
                  </a:extLst>
                </p:cNvPr>
                <p:cNvSpPr/>
                <p:nvPr/>
              </p:nvSpPr>
              <p:spPr>
                <a:xfrm>
                  <a:off x="7207044" y="5719050"/>
                  <a:ext cx="82302" cy="55709"/>
                </a:xfrm>
                <a:custGeom>
                  <a:avLst/>
                  <a:gdLst>
                    <a:gd name="connsiteX0" fmla="*/ 82205 w 82302"/>
                    <a:gd name="connsiteY0" fmla="*/ 1470 h 55709"/>
                    <a:gd name="connsiteX1" fmla="*/ 35720 w 82302"/>
                    <a:gd name="connsiteY1" fmla="*/ 19727 h 55709"/>
                    <a:gd name="connsiteX2" fmla="*/ 760 w 82302"/>
                    <a:gd name="connsiteY2" fmla="*/ 55594 h 55709"/>
                    <a:gd name="connsiteX3" fmla="*/ 5551 w 82302"/>
                    <a:gd name="connsiteY3" fmla="*/ 40703 h 55709"/>
                    <a:gd name="connsiteX4" fmla="*/ 31447 w 82302"/>
                    <a:gd name="connsiteY4" fmla="*/ 13124 h 55709"/>
                    <a:gd name="connsiteX5" fmla="*/ 66796 w 82302"/>
                    <a:gd name="connsiteY5" fmla="*/ 175 h 55709"/>
                    <a:gd name="connsiteX6" fmla="*/ 82205 w 82302"/>
                    <a:gd name="connsiteY6" fmla="*/ 1470 h 55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02" h="55709">
                      <a:moveTo>
                        <a:pt x="82205" y="1470"/>
                      </a:moveTo>
                      <a:cubicBezTo>
                        <a:pt x="82205" y="3930"/>
                        <a:pt x="58769" y="4189"/>
                        <a:pt x="35720" y="19727"/>
                      </a:cubicBezTo>
                      <a:cubicBezTo>
                        <a:pt x="12673" y="35265"/>
                        <a:pt x="2962" y="56630"/>
                        <a:pt x="760" y="55594"/>
                      </a:cubicBezTo>
                      <a:cubicBezTo>
                        <a:pt x="-1441" y="54558"/>
                        <a:pt x="760" y="49249"/>
                        <a:pt x="5551" y="40703"/>
                      </a:cubicBezTo>
                      <a:cubicBezTo>
                        <a:pt x="11818" y="29542"/>
                        <a:pt x="20701" y="20077"/>
                        <a:pt x="31447" y="13124"/>
                      </a:cubicBezTo>
                      <a:cubicBezTo>
                        <a:pt x="42026" y="6054"/>
                        <a:pt x="54145" y="1612"/>
                        <a:pt x="66796" y="175"/>
                      </a:cubicBezTo>
                      <a:cubicBezTo>
                        <a:pt x="76378" y="-602"/>
                        <a:pt x="82334" y="564"/>
                        <a:pt x="82205" y="1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809417D4-4095-F240-5136-CD2D844E9BFB}"/>
                    </a:ext>
                  </a:extLst>
                </p:cNvPr>
                <p:cNvSpPr/>
                <p:nvPr/>
              </p:nvSpPr>
              <p:spPr>
                <a:xfrm>
                  <a:off x="6273557" y="3484961"/>
                  <a:ext cx="1135946" cy="2233566"/>
                </a:xfrm>
                <a:custGeom>
                  <a:avLst/>
                  <a:gdLst>
                    <a:gd name="connsiteX0" fmla="*/ -96 w 1135946"/>
                    <a:gd name="connsiteY0" fmla="*/ 91594 h 2233566"/>
                    <a:gd name="connsiteX1" fmla="*/ 125890 w 1135946"/>
                    <a:gd name="connsiteY1" fmla="*/ 1312222 h 2233566"/>
                    <a:gd name="connsiteX2" fmla="*/ 848789 w 1135946"/>
                    <a:gd name="connsiteY2" fmla="*/ 2233488 h 2233566"/>
                    <a:gd name="connsiteX3" fmla="*/ 1135851 w 1135946"/>
                    <a:gd name="connsiteY3" fmla="*/ 2035639 h 2233566"/>
                    <a:gd name="connsiteX4" fmla="*/ 526248 w 1135946"/>
                    <a:gd name="connsiteY4" fmla="*/ 1152312 h 2233566"/>
                    <a:gd name="connsiteX5" fmla="*/ 509157 w 1135946"/>
                    <a:gd name="connsiteY5" fmla="*/ 324533 h 2233566"/>
                    <a:gd name="connsiteX6" fmla="*/ 367762 w 1135946"/>
                    <a:gd name="connsiteY6" fmla="*/ -79 h 2233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5946" h="2233566">
                      <a:moveTo>
                        <a:pt x="-96" y="91594"/>
                      </a:moveTo>
                      <a:cubicBezTo>
                        <a:pt x="-96" y="103895"/>
                        <a:pt x="90541" y="1238158"/>
                        <a:pt x="125890" y="1312222"/>
                      </a:cubicBezTo>
                      <a:cubicBezTo>
                        <a:pt x="161238" y="1386286"/>
                        <a:pt x="848789" y="2233488"/>
                        <a:pt x="848789" y="2233488"/>
                      </a:cubicBezTo>
                      <a:lnTo>
                        <a:pt x="1135851" y="2035639"/>
                      </a:lnTo>
                      <a:lnTo>
                        <a:pt x="526248" y="1152312"/>
                      </a:lnTo>
                      <a:lnTo>
                        <a:pt x="509157" y="324533"/>
                      </a:lnTo>
                      <a:lnTo>
                        <a:pt x="367762" y="-79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9D3ECB1F-D217-FEA5-1176-43C78F29E0BA}"/>
                    </a:ext>
                  </a:extLst>
                </p:cNvPr>
                <p:cNvSpPr/>
                <p:nvPr/>
              </p:nvSpPr>
              <p:spPr>
                <a:xfrm>
                  <a:off x="6628338" y="3349653"/>
                  <a:ext cx="615351" cy="2554552"/>
                </a:xfrm>
                <a:custGeom>
                  <a:avLst/>
                  <a:gdLst>
                    <a:gd name="connsiteX0" fmla="*/ 506050 w 615351"/>
                    <a:gd name="connsiteY0" fmla="*/ -79 h 2554552"/>
                    <a:gd name="connsiteX1" fmla="*/ 615074 w 615351"/>
                    <a:gd name="connsiteY1" fmla="*/ 402222 h 2554552"/>
                    <a:gd name="connsiteX2" fmla="*/ 410233 w 615351"/>
                    <a:gd name="connsiteY2" fmla="*/ 2554474 h 2554552"/>
                    <a:gd name="connsiteX3" fmla="*/ 60631 w 615351"/>
                    <a:gd name="connsiteY3" fmla="*/ 2526505 h 2554552"/>
                    <a:gd name="connsiteX4" fmla="*/ 151269 w 615351"/>
                    <a:gd name="connsiteY4" fmla="*/ 550608 h 2554552"/>
                    <a:gd name="connsiteX5" fmla="*/ -96 w 615351"/>
                    <a:gd name="connsiteY5" fmla="*/ 135230 h 255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351" h="2554552">
                      <a:moveTo>
                        <a:pt x="506050" y="-79"/>
                      </a:moveTo>
                      <a:cubicBezTo>
                        <a:pt x="513171" y="17142"/>
                        <a:pt x="607823" y="287501"/>
                        <a:pt x="615074" y="402222"/>
                      </a:cubicBezTo>
                      <a:cubicBezTo>
                        <a:pt x="622325" y="516943"/>
                        <a:pt x="410233" y="2554474"/>
                        <a:pt x="410233" y="2554474"/>
                      </a:cubicBezTo>
                      <a:lnTo>
                        <a:pt x="60631" y="2526505"/>
                      </a:lnTo>
                      <a:lnTo>
                        <a:pt x="151269" y="550608"/>
                      </a:lnTo>
                      <a:lnTo>
                        <a:pt x="-96" y="13523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0127C2B2-7A54-6C14-5425-915EC8769E07}"/>
                    </a:ext>
                  </a:extLst>
                </p:cNvPr>
                <p:cNvSpPr/>
                <p:nvPr/>
              </p:nvSpPr>
              <p:spPr>
                <a:xfrm>
                  <a:off x="6399284" y="3789244"/>
                  <a:ext cx="1015010" cy="1933815"/>
                </a:xfrm>
                <a:custGeom>
                  <a:avLst/>
                  <a:gdLst>
                    <a:gd name="connsiteX0" fmla="*/ 341737 w 1015010"/>
                    <a:gd name="connsiteY0" fmla="*/ -79 h 1933815"/>
                    <a:gd name="connsiteX1" fmla="*/ 341737 w 1015010"/>
                    <a:gd name="connsiteY1" fmla="*/ 3935 h 1933815"/>
                    <a:gd name="connsiteX2" fmla="*/ 341737 w 1015010"/>
                    <a:gd name="connsiteY2" fmla="*/ 15588 h 1933815"/>
                    <a:gd name="connsiteX3" fmla="*/ 344457 w 1015010"/>
                    <a:gd name="connsiteY3" fmla="*/ 61036 h 1933815"/>
                    <a:gd name="connsiteX4" fmla="*/ 355592 w 1015010"/>
                    <a:gd name="connsiteY4" fmla="*/ 233377 h 1933815"/>
                    <a:gd name="connsiteX5" fmla="*/ 396897 w 1015010"/>
                    <a:gd name="connsiteY5" fmla="*/ 848676 h 1933815"/>
                    <a:gd name="connsiteX6" fmla="*/ 396897 w 1015010"/>
                    <a:gd name="connsiteY6" fmla="*/ 849453 h 1933815"/>
                    <a:gd name="connsiteX7" fmla="*/ 396897 w 1015010"/>
                    <a:gd name="connsiteY7" fmla="*/ 850100 h 1933815"/>
                    <a:gd name="connsiteX8" fmla="*/ 887116 w 1015010"/>
                    <a:gd name="connsiteY8" fmla="*/ 1561475 h 1933815"/>
                    <a:gd name="connsiteX9" fmla="*/ 1006240 w 1015010"/>
                    <a:gd name="connsiteY9" fmla="*/ 1734075 h 1933815"/>
                    <a:gd name="connsiteX10" fmla="*/ 1007146 w 1015010"/>
                    <a:gd name="connsiteY10" fmla="*/ 1729284 h 1933815"/>
                    <a:gd name="connsiteX11" fmla="*/ 720084 w 1015010"/>
                    <a:gd name="connsiteY11" fmla="*/ 1927262 h 1933815"/>
                    <a:gd name="connsiteX12" fmla="*/ 724616 w 1015010"/>
                    <a:gd name="connsiteY12" fmla="*/ 1927910 h 1933815"/>
                    <a:gd name="connsiteX13" fmla="*/ 203968 w 1015010"/>
                    <a:gd name="connsiteY13" fmla="*/ 1280499 h 1933815"/>
                    <a:gd name="connsiteX14" fmla="*/ 53639 w 1015010"/>
                    <a:gd name="connsiteY14" fmla="*/ 1094304 h 1933815"/>
                    <a:gd name="connsiteX15" fmla="*/ 14018 w 1015010"/>
                    <a:gd name="connsiteY15" fmla="*/ 1044194 h 1933815"/>
                    <a:gd name="connsiteX16" fmla="*/ 3530 w 1015010"/>
                    <a:gd name="connsiteY16" fmla="*/ 1031246 h 1933815"/>
                    <a:gd name="connsiteX17" fmla="*/ -96 w 1015010"/>
                    <a:gd name="connsiteY17" fmla="*/ 1027102 h 1933815"/>
                    <a:gd name="connsiteX18" fmla="*/ 3141 w 1015010"/>
                    <a:gd name="connsiteY18" fmla="*/ 1031634 h 1933815"/>
                    <a:gd name="connsiteX19" fmla="*/ 13241 w 1015010"/>
                    <a:gd name="connsiteY19" fmla="*/ 1044582 h 1933815"/>
                    <a:gd name="connsiteX20" fmla="*/ 52086 w 1015010"/>
                    <a:gd name="connsiteY20" fmla="*/ 1094692 h 1933815"/>
                    <a:gd name="connsiteX21" fmla="*/ 201120 w 1015010"/>
                    <a:gd name="connsiteY21" fmla="*/ 1282182 h 1933815"/>
                    <a:gd name="connsiteX22" fmla="*/ 719048 w 1015010"/>
                    <a:gd name="connsiteY22" fmla="*/ 1931406 h 1933815"/>
                    <a:gd name="connsiteX23" fmla="*/ 720990 w 1015010"/>
                    <a:gd name="connsiteY23" fmla="*/ 1933736 h 1933815"/>
                    <a:gd name="connsiteX24" fmla="*/ 723450 w 1015010"/>
                    <a:gd name="connsiteY24" fmla="*/ 1932053 h 1933815"/>
                    <a:gd name="connsiteX25" fmla="*/ 1012066 w 1015010"/>
                    <a:gd name="connsiteY25" fmla="*/ 1734981 h 1933815"/>
                    <a:gd name="connsiteX26" fmla="*/ 1014915 w 1015010"/>
                    <a:gd name="connsiteY26" fmla="*/ 1733039 h 1933815"/>
                    <a:gd name="connsiteX27" fmla="*/ 1012973 w 1015010"/>
                    <a:gd name="connsiteY27" fmla="*/ 1730191 h 1933815"/>
                    <a:gd name="connsiteX28" fmla="*/ 894496 w 1015010"/>
                    <a:gd name="connsiteY28" fmla="*/ 1557073 h 1933815"/>
                    <a:gd name="connsiteX29" fmla="*/ 402464 w 1015010"/>
                    <a:gd name="connsiteY29" fmla="*/ 846345 h 1933815"/>
                    <a:gd name="connsiteX30" fmla="*/ 402464 w 1015010"/>
                    <a:gd name="connsiteY30" fmla="*/ 847770 h 1933815"/>
                    <a:gd name="connsiteX31" fmla="*/ 358570 w 1015010"/>
                    <a:gd name="connsiteY31" fmla="*/ 232730 h 1933815"/>
                    <a:gd name="connsiteX32" fmla="*/ 345621 w 1015010"/>
                    <a:gd name="connsiteY32" fmla="*/ 60518 h 1933815"/>
                    <a:gd name="connsiteX33" fmla="*/ 342126 w 1015010"/>
                    <a:gd name="connsiteY33" fmla="*/ 15070 h 1933815"/>
                    <a:gd name="connsiteX34" fmla="*/ 341090 w 1015010"/>
                    <a:gd name="connsiteY34" fmla="*/ 3417 h 1933815"/>
                    <a:gd name="connsiteX35" fmla="*/ 341737 w 1015010"/>
                    <a:gd name="connsiteY35" fmla="*/ -79 h 193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015010" h="1933815">
                      <a:moveTo>
                        <a:pt x="341737" y="-79"/>
                      </a:moveTo>
                      <a:cubicBezTo>
                        <a:pt x="341569" y="1254"/>
                        <a:pt x="341569" y="2601"/>
                        <a:pt x="341737" y="3935"/>
                      </a:cubicBezTo>
                      <a:cubicBezTo>
                        <a:pt x="341737" y="6783"/>
                        <a:pt x="341737" y="10538"/>
                        <a:pt x="341737" y="15588"/>
                      </a:cubicBezTo>
                      <a:cubicBezTo>
                        <a:pt x="342346" y="26037"/>
                        <a:pt x="343252" y="41187"/>
                        <a:pt x="344457" y="61036"/>
                      </a:cubicBezTo>
                      <a:lnTo>
                        <a:pt x="355592" y="233377"/>
                      </a:lnTo>
                      <a:lnTo>
                        <a:pt x="396897" y="848676"/>
                      </a:lnTo>
                      <a:lnTo>
                        <a:pt x="396897" y="849453"/>
                      </a:lnTo>
                      <a:lnTo>
                        <a:pt x="396897" y="850100"/>
                      </a:lnTo>
                      <a:lnTo>
                        <a:pt x="887116" y="1561475"/>
                      </a:lnTo>
                      <a:lnTo>
                        <a:pt x="1006240" y="1734075"/>
                      </a:lnTo>
                      <a:lnTo>
                        <a:pt x="1007146" y="1729284"/>
                      </a:lnTo>
                      <a:lnTo>
                        <a:pt x="720084" y="1927262"/>
                      </a:lnTo>
                      <a:lnTo>
                        <a:pt x="724616" y="1927910"/>
                      </a:lnTo>
                      <a:lnTo>
                        <a:pt x="203968" y="1280499"/>
                      </a:lnTo>
                      <a:lnTo>
                        <a:pt x="53639" y="1094304"/>
                      </a:lnTo>
                      <a:lnTo>
                        <a:pt x="14018" y="1044194"/>
                      </a:lnTo>
                      <a:cubicBezTo>
                        <a:pt x="9486" y="1038626"/>
                        <a:pt x="6120" y="1034483"/>
                        <a:pt x="3530" y="1031246"/>
                      </a:cubicBezTo>
                      <a:cubicBezTo>
                        <a:pt x="940" y="1028009"/>
                        <a:pt x="-96" y="1027102"/>
                        <a:pt x="-96" y="1027102"/>
                      </a:cubicBezTo>
                      <a:lnTo>
                        <a:pt x="3141" y="1031634"/>
                      </a:lnTo>
                      <a:lnTo>
                        <a:pt x="13241" y="1044582"/>
                      </a:lnTo>
                      <a:lnTo>
                        <a:pt x="52086" y="1094692"/>
                      </a:lnTo>
                      <a:lnTo>
                        <a:pt x="201120" y="1282182"/>
                      </a:lnTo>
                      <a:lnTo>
                        <a:pt x="719048" y="1931406"/>
                      </a:lnTo>
                      <a:lnTo>
                        <a:pt x="720990" y="1933736"/>
                      </a:lnTo>
                      <a:lnTo>
                        <a:pt x="723450" y="1932053"/>
                      </a:lnTo>
                      <a:lnTo>
                        <a:pt x="1012066" y="1734981"/>
                      </a:lnTo>
                      <a:lnTo>
                        <a:pt x="1014915" y="1733039"/>
                      </a:lnTo>
                      <a:lnTo>
                        <a:pt x="1012973" y="1730191"/>
                      </a:lnTo>
                      <a:lnTo>
                        <a:pt x="894496" y="1557073"/>
                      </a:lnTo>
                      <a:lnTo>
                        <a:pt x="402464" y="846345"/>
                      </a:lnTo>
                      <a:lnTo>
                        <a:pt x="402464" y="847770"/>
                      </a:lnTo>
                      <a:cubicBezTo>
                        <a:pt x="384336" y="593467"/>
                        <a:pt x="369187" y="381634"/>
                        <a:pt x="358570" y="232730"/>
                      </a:cubicBezTo>
                      <a:cubicBezTo>
                        <a:pt x="353132" y="158666"/>
                        <a:pt x="348729" y="100399"/>
                        <a:pt x="345621" y="60518"/>
                      </a:cubicBezTo>
                      <a:cubicBezTo>
                        <a:pt x="344068" y="40669"/>
                        <a:pt x="342903" y="25519"/>
                        <a:pt x="342126" y="15070"/>
                      </a:cubicBezTo>
                      <a:cubicBezTo>
                        <a:pt x="342126" y="10150"/>
                        <a:pt x="341349" y="6265"/>
                        <a:pt x="341090" y="3417"/>
                      </a:cubicBezTo>
                      <a:cubicBezTo>
                        <a:pt x="340831" y="568"/>
                        <a:pt x="341737" y="-79"/>
                        <a:pt x="341737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567C0D6E-2230-BF55-7123-F9F0D56764B2}"/>
                    </a:ext>
                  </a:extLst>
                </p:cNvPr>
                <p:cNvSpPr/>
                <p:nvPr/>
              </p:nvSpPr>
              <p:spPr>
                <a:xfrm>
                  <a:off x="6904131" y="5950242"/>
                  <a:ext cx="39769" cy="39641"/>
                </a:xfrm>
                <a:custGeom>
                  <a:avLst/>
                  <a:gdLst>
                    <a:gd name="connsiteX0" fmla="*/ 24898 w 39769"/>
                    <a:gd name="connsiteY0" fmla="*/ 498 h 39641"/>
                    <a:gd name="connsiteX1" fmla="*/ 39271 w 39769"/>
                    <a:gd name="connsiteY1" fmla="*/ 24711 h 39641"/>
                    <a:gd name="connsiteX2" fmla="*/ 15446 w 39769"/>
                    <a:gd name="connsiteY2" fmla="*/ 39084 h 39641"/>
                    <a:gd name="connsiteX3" fmla="*/ 426 w 39769"/>
                    <a:gd name="connsiteY3" fmla="*/ 13187 h 39641"/>
                    <a:gd name="connsiteX4" fmla="*/ 26323 w 39769"/>
                    <a:gd name="connsiteY4" fmla="*/ 886 h 3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769" h="39641">
                      <a:moveTo>
                        <a:pt x="24898" y="498"/>
                      </a:moveTo>
                      <a:cubicBezTo>
                        <a:pt x="35153" y="3722"/>
                        <a:pt x="41356" y="14158"/>
                        <a:pt x="39271" y="24711"/>
                      </a:cubicBezTo>
                      <a:cubicBezTo>
                        <a:pt x="36422" y="35082"/>
                        <a:pt x="25947" y="41401"/>
                        <a:pt x="15446" y="39084"/>
                      </a:cubicBezTo>
                      <a:cubicBezTo>
                        <a:pt x="4479" y="35652"/>
                        <a:pt x="-2047" y="24413"/>
                        <a:pt x="426" y="13187"/>
                      </a:cubicBezTo>
                      <a:cubicBezTo>
                        <a:pt x="4518" y="2958"/>
                        <a:pt x="15808" y="-2402"/>
                        <a:pt x="26323" y="886"/>
                      </a:cubicBezTo>
                    </a:path>
                  </a:pathLst>
                </a:custGeom>
                <a:solidFill>
                  <a:srgbClr val="E0E0E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6248809D-2A5C-41A5-19A7-E855C102B044}"/>
                    </a:ext>
                  </a:extLst>
                </p:cNvPr>
                <p:cNvSpPr/>
                <p:nvPr/>
              </p:nvSpPr>
              <p:spPr>
                <a:xfrm>
                  <a:off x="6498284" y="6080301"/>
                  <a:ext cx="515781" cy="41822"/>
                </a:xfrm>
                <a:custGeom>
                  <a:avLst/>
                  <a:gdLst>
                    <a:gd name="connsiteX0" fmla="*/ 515686 w 515781"/>
                    <a:gd name="connsiteY0" fmla="*/ 41744 h 41822"/>
                    <a:gd name="connsiteX1" fmla="*/ 514650 w 515781"/>
                    <a:gd name="connsiteY1" fmla="*/ -79 h 41822"/>
                    <a:gd name="connsiteX2" fmla="*/ 20675 w 515781"/>
                    <a:gd name="connsiteY2" fmla="*/ 11315 h 41822"/>
                    <a:gd name="connsiteX3" fmla="*/ 88 w 515781"/>
                    <a:gd name="connsiteY3" fmla="*/ 37212 h 4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781" h="41822">
                      <a:moveTo>
                        <a:pt x="515686" y="41744"/>
                      </a:moveTo>
                      <a:lnTo>
                        <a:pt x="514650" y="-79"/>
                      </a:lnTo>
                      <a:lnTo>
                        <a:pt x="20675" y="11315"/>
                      </a:lnTo>
                      <a:cubicBezTo>
                        <a:pt x="20675" y="11315"/>
                        <a:pt x="-2372" y="21026"/>
                        <a:pt x="88" y="3721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CB769A93-A5C7-D92A-5855-8FBF3702078C}"/>
                    </a:ext>
                  </a:extLst>
                </p:cNvPr>
                <p:cNvSpPr/>
                <p:nvPr/>
              </p:nvSpPr>
              <p:spPr>
                <a:xfrm>
                  <a:off x="6761173" y="5966325"/>
                  <a:ext cx="46755" cy="32716"/>
                </a:xfrm>
                <a:custGeom>
                  <a:avLst/>
                  <a:gdLst>
                    <a:gd name="connsiteX0" fmla="*/ -83 w 46755"/>
                    <a:gd name="connsiteY0" fmla="*/ 2672 h 32716"/>
                    <a:gd name="connsiteX1" fmla="*/ 24907 w 46755"/>
                    <a:gd name="connsiteY1" fmla="*/ 14714 h 32716"/>
                    <a:gd name="connsiteX2" fmla="*/ 46013 w 46755"/>
                    <a:gd name="connsiteY2" fmla="*/ 32583 h 32716"/>
                    <a:gd name="connsiteX3" fmla="*/ 29569 w 46755"/>
                    <a:gd name="connsiteY3" fmla="*/ 6686 h 32716"/>
                    <a:gd name="connsiteX4" fmla="*/ -83 w 46755"/>
                    <a:gd name="connsiteY4" fmla="*/ 2672 h 32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5" h="32716">
                      <a:moveTo>
                        <a:pt x="-83" y="2672"/>
                      </a:moveTo>
                      <a:cubicBezTo>
                        <a:pt x="-83" y="5262"/>
                        <a:pt x="12865" y="6427"/>
                        <a:pt x="24907" y="14714"/>
                      </a:cubicBezTo>
                      <a:cubicBezTo>
                        <a:pt x="36949" y="23001"/>
                        <a:pt x="43682" y="33489"/>
                        <a:pt x="46013" y="32583"/>
                      </a:cubicBezTo>
                      <a:cubicBezTo>
                        <a:pt x="48343" y="31676"/>
                        <a:pt x="44718" y="17045"/>
                        <a:pt x="29569" y="6686"/>
                      </a:cubicBezTo>
                      <a:cubicBezTo>
                        <a:pt x="14419" y="-3673"/>
                        <a:pt x="-601" y="342"/>
                        <a:pt x="-83" y="26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46F97686-65D8-93C0-4A57-A243054E26EE}"/>
                    </a:ext>
                  </a:extLst>
                </p:cNvPr>
                <p:cNvSpPr/>
                <p:nvPr/>
              </p:nvSpPr>
              <p:spPr>
                <a:xfrm>
                  <a:off x="6706933" y="5989700"/>
                  <a:ext cx="33306" cy="40233"/>
                </a:xfrm>
                <a:custGeom>
                  <a:avLst/>
                  <a:gdLst>
                    <a:gd name="connsiteX0" fmla="*/ -96 w 33306"/>
                    <a:gd name="connsiteY0" fmla="*/ 662 h 40233"/>
                    <a:gd name="connsiteX1" fmla="*/ 18549 w 33306"/>
                    <a:gd name="connsiteY1" fmla="*/ 18271 h 40233"/>
                    <a:gd name="connsiteX2" fmla="*/ 31498 w 33306"/>
                    <a:gd name="connsiteY2" fmla="*/ 40154 h 40233"/>
                    <a:gd name="connsiteX3" fmla="*/ 25024 w 33306"/>
                    <a:gd name="connsiteY3" fmla="*/ 12703 h 40233"/>
                    <a:gd name="connsiteX4" fmla="*/ -96 w 33306"/>
                    <a:gd name="connsiteY4" fmla="*/ 662 h 4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06" h="40233">
                      <a:moveTo>
                        <a:pt x="-96" y="662"/>
                      </a:moveTo>
                      <a:cubicBezTo>
                        <a:pt x="-96" y="3122"/>
                        <a:pt x="10134" y="7524"/>
                        <a:pt x="18549" y="18271"/>
                      </a:cubicBezTo>
                      <a:cubicBezTo>
                        <a:pt x="26966" y="29018"/>
                        <a:pt x="29426" y="40283"/>
                        <a:pt x="31498" y="40154"/>
                      </a:cubicBezTo>
                      <a:cubicBezTo>
                        <a:pt x="33570" y="40024"/>
                        <a:pt x="35771" y="25911"/>
                        <a:pt x="25024" y="12703"/>
                      </a:cubicBezTo>
                      <a:cubicBezTo>
                        <a:pt x="14277" y="-504"/>
                        <a:pt x="-96" y="-1151"/>
                        <a:pt x="-96" y="6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0A018E29-8B30-A336-13F3-1A60E4082DD3}"/>
                    </a:ext>
                  </a:extLst>
                </p:cNvPr>
                <p:cNvSpPr/>
                <p:nvPr/>
              </p:nvSpPr>
              <p:spPr>
                <a:xfrm>
                  <a:off x="6656334" y="6011509"/>
                  <a:ext cx="22509" cy="43696"/>
                </a:xfrm>
                <a:custGeom>
                  <a:avLst/>
                  <a:gdLst>
                    <a:gd name="connsiteX0" fmla="*/ 19169 w 22509"/>
                    <a:gd name="connsiteY0" fmla="*/ 43594 h 43696"/>
                    <a:gd name="connsiteX1" fmla="*/ 19169 w 22509"/>
                    <a:gd name="connsiteY1" fmla="*/ 17697 h 43696"/>
                    <a:gd name="connsiteX2" fmla="*/ 5 w 22509"/>
                    <a:gd name="connsiteY2" fmla="*/ 347 h 43696"/>
                    <a:gd name="connsiteX3" fmla="*/ 11141 w 22509"/>
                    <a:gd name="connsiteY3" fmla="*/ 21323 h 43696"/>
                    <a:gd name="connsiteX4" fmla="*/ 19169 w 22509"/>
                    <a:gd name="connsiteY4" fmla="*/ 43594 h 43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09" h="43696">
                      <a:moveTo>
                        <a:pt x="19169" y="43594"/>
                      </a:moveTo>
                      <a:cubicBezTo>
                        <a:pt x="21499" y="44241"/>
                        <a:pt x="25125" y="31681"/>
                        <a:pt x="19169" y="17697"/>
                      </a:cubicBezTo>
                      <a:cubicBezTo>
                        <a:pt x="13212" y="3713"/>
                        <a:pt x="1041" y="-1725"/>
                        <a:pt x="5" y="347"/>
                      </a:cubicBezTo>
                      <a:cubicBezTo>
                        <a:pt x="-1031" y="2418"/>
                        <a:pt x="6091" y="9799"/>
                        <a:pt x="11141" y="21323"/>
                      </a:cubicBezTo>
                      <a:cubicBezTo>
                        <a:pt x="16191" y="32847"/>
                        <a:pt x="16708" y="43594"/>
                        <a:pt x="19169" y="43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57C7D1F7-A1F7-4C72-8420-AF511C256B8A}"/>
                    </a:ext>
                  </a:extLst>
                </p:cNvPr>
                <p:cNvSpPr/>
                <p:nvPr/>
              </p:nvSpPr>
              <p:spPr>
                <a:xfrm>
                  <a:off x="6766159" y="5899579"/>
                  <a:ext cx="53595" cy="12920"/>
                </a:xfrm>
                <a:custGeom>
                  <a:avLst/>
                  <a:gdLst>
                    <a:gd name="connsiteX0" fmla="*/ -19 w 53595"/>
                    <a:gd name="connsiteY0" fmla="*/ 8691 h 12920"/>
                    <a:gd name="connsiteX1" fmla="*/ 26784 w 53595"/>
                    <a:gd name="connsiteY1" fmla="*/ 8691 h 12920"/>
                    <a:gd name="connsiteX2" fmla="*/ 53457 w 53595"/>
                    <a:gd name="connsiteY2" fmla="*/ 12316 h 12920"/>
                    <a:gd name="connsiteX3" fmla="*/ 27561 w 53595"/>
                    <a:gd name="connsiteY3" fmla="*/ 15 h 12920"/>
                    <a:gd name="connsiteX4" fmla="*/ -19 w 53595"/>
                    <a:gd name="connsiteY4" fmla="*/ 8691 h 12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595" h="12920">
                      <a:moveTo>
                        <a:pt x="-19" y="8691"/>
                      </a:moveTo>
                      <a:cubicBezTo>
                        <a:pt x="1017" y="11021"/>
                        <a:pt x="12929" y="7655"/>
                        <a:pt x="26784" y="8691"/>
                      </a:cubicBezTo>
                      <a:cubicBezTo>
                        <a:pt x="40639" y="9726"/>
                        <a:pt x="52680" y="14388"/>
                        <a:pt x="53457" y="12316"/>
                      </a:cubicBezTo>
                      <a:cubicBezTo>
                        <a:pt x="54234" y="10245"/>
                        <a:pt x="44134" y="1051"/>
                        <a:pt x="27561" y="15"/>
                      </a:cubicBezTo>
                      <a:cubicBezTo>
                        <a:pt x="10987" y="-1020"/>
                        <a:pt x="-1185" y="6749"/>
                        <a:pt x="-19" y="86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BE64CE0B-81DE-6104-7C2A-FFD301F1BA36}"/>
                    </a:ext>
                  </a:extLst>
                </p:cNvPr>
                <p:cNvSpPr/>
                <p:nvPr/>
              </p:nvSpPr>
              <p:spPr>
                <a:xfrm>
                  <a:off x="6228314" y="1267796"/>
                  <a:ext cx="398973" cy="253569"/>
                </a:xfrm>
                <a:custGeom>
                  <a:avLst/>
                  <a:gdLst>
                    <a:gd name="connsiteX0" fmla="*/ 348264 w 398973"/>
                    <a:gd name="connsiteY0" fmla="*/ 253490 h 253569"/>
                    <a:gd name="connsiteX1" fmla="*/ 398413 w 398973"/>
                    <a:gd name="connsiteY1" fmla="*/ 188802 h 253569"/>
                    <a:gd name="connsiteX2" fmla="*/ 345674 w 398973"/>
                    <a:gd name="connsiteY2" fmla="*/ 138380 h 253569"/>
                    <a:gd name="connsiteX3" fmla="*/ 324505 w 398973"/>
                    <a:gd name="connsiteY3" fmla="*/ 55905 h 253569"/>
                    <a:gd name="connsiteX4" fmla="*/ 270705 w 398973"/>
                    <a:gd name="connsiteY4" fmla="*/ 52145 h 253569"/>
                    <a:gd name="connsiteX5" fmla="*/ 181698 w 398973"/>
                    <a:gd name="connsiteY5" fmla="*/ 2711 h 253569"/>
                    <a:gd name="connsiteX6" fmla="*/ 151322 w 398973"/>
                    <a:gd name="connsiteY6" fmla="*/ 20292 h 253569"/>
                    <a:gd name="connsiteX7" fmla="*/ 53952 w 398973"/>
                    <a:gd name="connsiteY7" fmla="*/ 41916 h 253569"/>
                    <a:gd name="connsiteX8" fmla="*/ 9 w 398973"/>
                    <a:gd name="connsiteY8" fmla="*/ 102752 h 253569"/>
                    <a:gd name="connsiteX9" fmla="*/ 28055 w 398973"/>
                    <a:gd name="connsiteY9" fmla="*/ 148739 h 253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8973" h="253569">
                      <a:moveTo>
                        <a:pt x="348264" y="253490"/>
                      </a:moveTo>
                      <a:cubicBezTo>
                        <a:pt x="379975" y="249476"/>
                        <a:pt x="402427" y="220515"/>
                        <a:pt x="398413" y="188802"/>
                      </a:cubicBezTo>
                      <a:cubicBezTo>
                        <a:pt x="394982" y="161634"/>
                        <a:pt x="372970" y="140593"/>
                        <a:pt x="345674" y="138380"/>
                      </a:cubicBezTo>
                      <a:cubicBezTo>
                        <a:pt x="362598" y="109760"/>
                        <a:pt x="353133" y="72834"/>
                        <a:pt x="324505" y="55905"/>
                      </a:cubicBezTo>
                      <a:cubicBezTo>
                        <a:pt x="308164" y="46241"/>
                        <a:pt x="288224" y="44847"/>
                        <a:pt x="270705" y="52145"/>
                      </a:cubicBezTo>
                      <a:cubicBezTo>
                        <a:pt x="259776" y="13916"/>
                        <a:pt x="219922" y="-8216"/>
                        <a:pt x="181698" y="2711"/>
                      </a:cubicBezTo>
                      <a:cubicBezTo>
                        <a:pt x="170278" y="5976"/>
                        <a:pt x="159842" y="12016"/>
                        <a:pt x="151322" y="20292"/>
                      </a:cubicBezTo>
                      <a:cubicBezTo>
                        <a:pt x="117748" y="4313"/>
                        <a:pt x="77608" y="13228"/>
                        <a:pt x="53952" y="41916"/>
                      </a:cubicBezTo>
                      <a:cubicBezTo>
                        <a:pt x="22254" y="43821"/>
                        <a:pt x="-1894" y="71059"/>
                        <a:pt x="9" y="102752"/>
                      </a:cubicBezTo>
                      <a:cubicBezTo>
                        <a:pt x="1161" y="121782"/>
                        <a:pt x="11663" y="139007"/>
                        <a:pt x="28055" y="148739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3017768-A58A-CC33-70D6-F0B263024241}"/>
                    </a:ext>
                  </a:extLst>
                </p:cNvPr>
                <p:cNvSpPr/>
                <p:nvPr/>
              </p:nvSpPr>
              <p:spPr>
                <a:xfrm>
                  <a:off x="6139686" y="1358442"/>
                  <a:ext cx="542356" cy="775891"/>
                </a:xfrm>
                <a:custGeom>
                  <a:avLst/>
                  <a:gdLst>
                    <a:gd name="connsiteX0" fmla="*/ 537760 w 542356"/>
                    <a:gd name="connsiteY0" fmla="*/ 469199 h 775891"/>
                    <a:gd name="connsiteX1" fmla="*/ 447122 w 542356"/>
                    <a:gd name="connsiteY1" fmla="*/ 168671 h 775891"/>
                    <a:gd name="connsiteX2" fmla="*/ 156434 w 542356"/>
                    <a:gd name="connsiteY2" fmla="*/ 6689 h 775891"/>
                    <a:gd name="connsiteX3" fmla="*/ 144134 w 542356"/>
                    <a:gd name="connsiteY3" fmla="*/ 9408 h 775891"/>
                    <a:gd name="connsiteX4" fmla="*/ 16852 w 542356"/>
                    <a:gd name="connsiteY4" fmla="*/ 313302 h 775891"/>
                    <a:gd name="connsiteX5" fmla="*/ 150608 w 542356"/>
                    <a:gd name="connsiteY5" fmla="*/ 775813 h 775891"/>
                    <a:gd name="connsiteX6" fmla="*/ 466673 w 542356"/>
                    <a:gd name="connsiteY6" fmla="*/ 740852 h 775891"/>
                    <a:gd name="connsiteX7" fmla="*/ 444014 w 542356"/>
                    <a:gd name="connsiteY7" fmla="*/ 648143 h 775891"/>
                    <a:gd name="connsiteX8" fmla="*/ 537760 w 542356"/>
                    <a:gd name="connsiteY8" fmla="*/ 469199 h 77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2356" h="775891">
                      <a:moveTo>
                        <a:pt x="537760" y="469199"/>
                      </a:moveTo>
                      <a:cubicBezTo>
                        <a:pt x="523516" y="407047"/>
                        <a:pt x="484024" y="281709"/>
                        <a:pt x="447122" y="168671"/>
                      </a:cubicBezTo>
                      <a:cubicBezTo>
                        <a:pt x="406982" y="47394"/>
                        <a:pt x="280686" y="-22978"/>
                        <a:pt x="156434" y="6689"/>
                      </a:cubicBezTo>
                      <a:lnTo>
                        <a:pt x="144134" y="9408"/>
                      </a:lnTo>
                      <a:cubicBezTo>
                        <a:pt x="12838" y="49288"/>
                        <a:pt x="-26653" y="183043"/>
                        <a:pt x="16852" y="313302"/>
                      </a:cubicBezTo>
                      <a:lnTo>
                        <a:pt x="150608" y="775813"/>
                      </a:lnTo>
                      <a:lnTo>
                        <a:pt x="466673" y="740852"/>
                      </a:lnTo>
                      <a:lnTo>
                        <a:pt x="444014" y="648143"/>
                      </a:lnTo>
                      <a:cubicBezTo>
                        <a:pt x="444014" y="648143"/>
                        <a:pt x="567022" y="597516"/>
                        <a:pt x="537760" y="469199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32D894AF-82A3-A0D7-C2C3-B6A8EBD20D2A}"/>
                    </a:ext>
                  </a:extLst>
                </p:cNvPr>
                <p:cNvSpPr/>
                <p:nvPr/>
              </p:nvSpPr>
              <p:spPr>
                <a:xfrm>
                  <a:off x="6404981" y="1997730"/>
                  <a:ext cx="186584" cy="52409"/>
                </a:xfrm>
                <a:custGeom>
                  <a:avLst/>
                  <a:gdLst>
                    <a:gd name="connsiteX0" fmla="*/ 179496 w 186584"/>
                    <a:gd name="connsiteY0" fmla="*/ 8596 h 52409"/>
                    <a:gd name="connsiteX1" fmla="*/ -96 w 186584"/>
                    <a:gd name="connsiteY1" fmla="*/ -79 h 52409"/>
                    <a:gd name="connsiteX2" fmla="*/ 186488 w 186584"/>
                    <a:gd name="connsiteY2" fmla="*/ 40319 h 52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4" h="52409">
                      <a:moveTo>
                        <a:pt x="179496" y="8596"/>
                      </a:moveTo>
                      <a:cubicBezTo>
                        <a:pt x="120038" y="22943"/>
                        <a:pt x="57705" y="19939"/>
                        <a:pt x="-96" y="-79"/>
                      </a:cubicBezTo>
                      <a:cubicBezTo>
                        <a:pt x="-96" y="-79"/>
                        <a:pt x="61538" y="82530"/>
                        <a:pt x="186488" y="4031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D072E761-0E8D-36C9-9995-D4E7B7636AF1}"/>
                    </a:ext>
                  </a:extLst>
                </p:cNvPr>
                <p:cNvSpPr/>
                <p:nvPr/>
              </p:nvSpPr>
              <p:spPr>
                <a:xfrm>
                  <a:off x="6522613" y="1639215"/>
                  <a:ext cx="36908" cy="36461"/>
                </a:xfrm>
                <a:custGeom>
                  <a:avLst/>
                  <a:gdLst>
                    <a:gd name="connsiteX0" fmla="*/ 36227 w 36908"/>
                    <a:gd name="connsiteY0" fmla="*/ 12718 h 36461"/>
                    <a:gd name="connsiteX1" fmla="*/ 23278 w 36908"/>
                    <a:gd name="connsiteY1" fmla="*/ 35507 h 36461"/>
                    <a:gd name="connsiteX2" fmla="*/ 619 w 36908"/>
                    <a:gd name="connsiteY2" fmla="*/ 23905 h 36461"/>
                    <a:gd name="connsiteX3" fmla="*/ 489 w 36908"/>
                    <a:gd name="connsiteY3" fmla="*/ 23465 h 36461"/>
                    <a:gd name="connsiteX4" fmla="*/ 13438 w 36908"/>
                    <a:gd name="connsiteY4" fmla="*/ 806 h 36461"/>
                    <a:gd name="connsiteX5" fmla="*/ 36110 w 36908"/>
                    <a:gd name="connsiteY5" fmla="*/ 12369 h 36461"/>
                    <a:gd name="connsiteX6" fmla="*/ 36227 w 36908"/>
                    <a:gd name="connsiteY6" fmla="*/ 12718 h 36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08" h="36461">
                      <a:moveTo>
                        <a:pt x="36227" y="12718"/>
                      </a:moveTo>
                      <a:cubicBezTo>
                        <a:pt x="38725" y="22559"/>
                        <a:pt x="33016" y="32619"/>
                        <a:pt x="23278" y="35507"/>
                      </a:cubicBezTo>
                      <a:cubicBezTo>
                        <a:pt x="13813" y="38563"/>
                        <a:pt x="3675" y="33358"/>
                        <a:pt x="619" y="23905"/>
                      </a:cubicBezTo>
                      <a:cubicBezTo>
                        <a:pt x="580" y="23763"/>
                        <a:pt x="528" y="23608"/>
                        <a:pt x="489" y="23465"/>
                      </a:cubicBezTo>
                      <a:cubicBezTo>
                        <a:pt x="-2010" y="13650"/>
                        <a:pt x="3714" y="3628"/>
                        <a:pt x="13438" y="806"/>
                      </a:cubicBezTo>
                      <a:cubicBezTo>
                        <a:pt x="22890" y="-2263"/>
                        <a:pt x="33042" y="2903"/>
                        <a:pt x="36110" y="12369"/>
                      </a:cubicBezTo>
                      <a:cubicBezTo>
                        <a:pt x="36149" y="12485"/>
                        <a:pt x="36188" y="12602"/>
                        <a:pt x="36227" y="12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xmlns="" id="{B6539AE6-7E36-9D3E-D4AE-6C4537B465CC}"/>
                    </a:ext>
                  </a:extLst>
                </p:cNvPr>
                <p:cNvSpPr/>
                <p:nvPr/>
              </p:nvSpPr>
              <p:spPr>
                <a:xfrm>
                  <a:off x="6501151" y="1584419"/>
                  <a:ext cx="73346" cy="29329"/>
                </a:xfrm>
                <a:custGeom>
                  <a:avLst/>
                  <a:gdLst>
                    <a:gd name="connsiteX0" fmla="*/ 73097 w 73346"/>
                    <a:gd name="connsiteY0" fmla="*/ 12096 h 29329"/>
                    <a:gd name="connsiteX1" fmla="*/ 35418 w 73346"/>
                    <a:gd name="connsiteY1" fmla="*/ 12873 h 29329"/>
                    <a:gd name="connsiteX2" fmla="*/ 976 w 73346"/>
                    <a:gd name="connsiteY2" fmla="*/ 29058 h 29329"/>
                    <a:gd name="connsiteX3" fmla="*/ 6155 w 73346"/>
                    <a:gd name="connsiteY3" fmla="*/ 17275 h 29329"/>
                    <a:gd name="connsiteX4" fmla="*/ 32958 w 73346"/>
                    <a:gd name="connsiteY4" fmla="*/ 1349 h 29329"/>
                    <a:gd name="connsiteX5" fmla="*/ 63645 w 73346"/>
                    <a:gd name="connsiteY5" fmla="*/ 3680 h 29329"/>
                    <a:gd name="connsiteX6" fmla="*/ 73097 w 73346"/>
                    <a:gd name="connsiteY6" fmla="*/ 12096 h 29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346" h="29329">
                      <a:moveTo>
                        <a:pt x="73097" y="12096"/>
                      </a:moveTo>
                      <a:cubicBezTo>
                        <a:pt x="71414" y="14945"/>
                        <a:pt x="55099" y="8082"/>
                        <a:pt x="35418" y="12873"/>
                      </a:cubicBezTo>
                      <a:cubicBezTo>
                        <a:pt x="15737" y="17664"/>
                        <a:pt x="3695" y="31001"/>
                        <a:pt x="976" y="29058"/>
                      </a:cubicBezTo>
                      <a:cubicBezTo>
                        <a:pt x="-1743" y="27116"/>
                        <a:pt x="976" y="23361"/>
                        <a:pt x="6155" y="17275"/>
                      </a:cubicBezTo>
                      <a:cubicBezTo>
                        <a:pt x="13238" y="9338"/>
                        <a:pt x="22600" y="3783"/>
                        <a:pt x="32958" y="1349"/>
                      </a:cubicBezTo>
                      <a:cubicBezTo>
                        <a:pt x="43174" y="-1163"/>
                        <a:pt x="53921" y="-347"/>
                        <a:pt x="63645" y="3680"/>
                      </a:cubicBezTo>
                      <a:cubicBezTo>
                        <a:pt x="70896" y="6917"/>
                        <a:pt x="74004" y="10672"/>
                        <a:pt x="73097" y="120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xmlns="" id="{28B983BB-4AB1-3E96-6D24-A6DC777B5304}"/>
                    </a:ext>
                  </a:extLst>
                </p:cNvPr>
                <p:cNvSpPr/>
                <p:nvPr/>
              </p:nvSpPr>
              <p:spPr>
                <a:xfrm>
                  <a:off x="6348877" y="1682942"/>
                  <a:ext cx="37009" cy="36502"/>
                </a:xfrm>
                <a:custGeom>
                  <a:avLst/>
                  <a:gdLst>
                    <a:gd name="connsiteX0" fmla="*/ 36327 w 37009"/>
                    <a:gd name="connsiteY0" fmla="*/ 12756 h 36502"/>
                    <a:gd name="connsiteX1" fmla="*/ 23379 w 37009"/>
                    <a:gd name="connsiteY1" fmla="*/ 35545 h 36502"/>
                    <a:gd name="connsiteX2" fmla="*/ 564 w 37009"/>
                    <a:gd name="connsiteY2" fmla="*/ 23853 h 36502"/>
                    <a:gd name="connsiteX3" fmla="*/ 460 w 37009"/>
                    <a:gd name="connsiteY3" fmla="*/ 23503 h 36502"/>
                    <a:gd name="connsiteX4" fmla="*/ 13408 w 37009"/>
                    <a:gd name="connsiteY4" fmla="*/ 844 h 36502"/>
                    <a:gd name="connsiteX5" fmla="*/ 36171 w 37009"/>
                    <a:gd name="connsiteY5" fmla="*/ 12251 h 36502"/>
                    <a:gd name="connsiteX6" fmla="*/ 36327 w 37009"/>
                    <a:gd name="connsiteY6" fmla="*/ 12756 h 3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009" h="36502">
                      <a:moveTo>
                        <a:pt x="36327" y="12756"/>
                      </a:moveTo>
                      <a:cubicBezTo>
                        <a:pt x="38826" y="22597"/>
                        <a:pt x="33115" y="32658"/>
                        <a:pt x="23379" y="35545"/>
                      </a:cubicBezTo>
                      <a:cubicBezTo>
                        <a:pt x="13849" y="38614"/>
                        <a:pt x="3632" y="33383"/>
                        <a:pt x="564" y="23853"/>
                      </a:cubicBezTo>
                      <a:cubicBezTo>
                        <a:pt x="525" y="23736"/>
                        <a:pt x="499" y="23620"/>
                        <a:pt x="460" y="23503"/>
                      </a:cubicBezTo>
                      <a:cubicBezTo>
                        <a:pt x="-1961" y="13701"/>
                        <a:pt x="3736" y="3731"/>
                        <a:pt x="13408" y="844"/>
                      </a:cubicBezTo>
                      <a:cubicBezTo>
                        <a:pt x="22848" y="-2290"/>
                        <a:pt x="33025" y="2812"/>
                        <a:pt x="36171" y="12251"/>
                      </a:cubicBezTo>
                      <a:cubicBezTo>
                        <a:pt x="36224" y="12419"/>
                        <a:pt x="36275" y="12588"/>
                        <a:pt x="36327" y="127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2D7BA2B5-B34D-A602-6DE0-8947F05F4CEE}"/>
                    </a:ext>
                  </a:extLst>
                </p:cNvPr>
                <p:cNvSpPr/>
                <p:nvPr/>
              </p:nvSpPr>
              <p:spPr>
                <a:xfrm>
                  <a:off x="6312420" y="1637402"/>
                  <a:ext cx="71824" cy="32485"/>
                </a:xfrm>
                <a:custGeom>
                  <a:avLst/>
                  <a:gdLst>
                    <a:gd name="connsiteX0" fmla="*/ 71618 w 71824"/>
                    <a:gd name="connsiteY0" fmla="*/ 9611 h 32485"/>
                    <a:gd name="connsiteX1" fmla="*/ 34069 w 71824"/>
                    <a:gd name="connsiteY1" fmla="*/ 13366 h 32485"/>
                    <a:gd name="connsiteX2" fmla="*/ 1050 w 71824"/>
                    <a:gd name="connsiteY2" fmla="*/ 32271 h 32485"/>
                    <a:gd name="connsiteX3" fmla="*/ 5324 w 71824"/>
                    <a:gd name="connsiteY3" fmla="*/ 20099 h 32485"/>
                    <a:gd name="connsiteX4" fmla="*/ 62037 w 71824"/>
                    <a:gd name="connsiteY4" fmla="*/ 2360 h 32485"/>
                    <a:gd name="connsiteX5" fmla="*/ 71618 w 71824"/>
                    <a:gd name="connsiteY5" fmla="*/ 9611 h 32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4" h="32485">
                      <a:moveTo>
                        <a:pt x="71618" y="9611"/>
                      </a:moveTo>
                      <a:cubicBezTo>
                        <a:pt x="70194" y="12719"/>
                        <a:pt x="53362" y="7151"/>
                        <a:pt x="34069" y="13366"/>
                      </a:cubicBezTo>
                      <a:cubicBezTo>
                        <a:pt x="14776" y="19581"/>
                        <a:pt x="3899" y="33954"/>
                        <a:pt x="1050" y="32271"/>
                      </a:cubicBezTo>
                      <a:cubicBezTo>
                        <a:pt x="-1798" y="30587"/>
                        <a:pt x="1050" y="26573"/>
                        <a:pt x="5324" y="20099"/>
                      </a:cubicBezTo>
                      <a:cubicBezTo>
                        <a:pt x="18621" y="2852"/>
                        <a:pt x="41281" y="-4243"/>
                        <a:pt x="62037" y="2360"/>
                      </a:cubicBezTo>
                      <a:cubicBezTo>
                        <a:pt x="69029" y="4691"/>
                        <a:pt x="72395" y="8316"/>
                        <a:pt x="71618" y="96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D67FB534-7B4A-97C2-A037-E69D7523B67F}"/>
                    </a:ext>
                  </a:extLst>
                </p:cNvPr>
                <p:cNvSpPr/>
                <p:nvPr/>
              </p:nvSpPr>
              <p:spPr>
                <a:xfrm>
                  <a:off x="6439825" y="1614302"/>
                  <a:ext cx="95674" cy="161236"/>
                </a:xfrm>
                <a:custGeom>
                  <a:avLst/>
                  <a:gdLst>
                    <a:gd name="connsiteX0" fmla="*/ 48447 w 95674"/>
                    <a:gd name="connsiteY0" fmla="*/ 161157 h 161236"/>
                    <a:gd name="connsiteX1" fmla="*/ 79005 w 95674"/>
                    <a:gd name="connsiteY1" fmla="*/ 148209 h 161236"/>
                    <a:gd name="connsiteX2" fmla="*/ 88457 w 95674"/>
                    <a:gd name="connsiteY2" fmla="*/ 140699 h 161236"/>
                    <a:gd name="connsiteX3" fmla="*/ 81594 w 95674"/>
                    <a:gd name="connsiteY3" fmla="*/ 126586 h 161236"/>
                    <a:gd name="connsiteX4" fmla="*/ 57511 w 95674"/>
                    <a:gd name="connsiteY4" fmla="*/ 91884 h 161236"/>
                    <a:gd name="connsiteX5" fmla="*/ 21 w 95674"/>
                    <a:gd name="connsiteY5" fmla="*/ -48 h 161236"/>
                    <a:gd name="connsiteX6" fmla="*/ 64762 w 95674"/>
                    <a:gd name="connsiteY6" fmla="*/ 87094 h 161236"/>
                    <a:gd name="connsiteX7" fmla="*/ 88198 w 95674"/>
                    <a:gd name="connsiteY7" fmla="*/ 122183 h 161236"/>
                    <a:gd name="connsiteX8" fmla="*/ 95579 w 95674"/>
                    <a:gd name="connsiteY8" fmla="*/ 141217 h 161236"/>
                    <a:gd name="connsiteX9" fmla="*/ 89104 w 95674"/>
                    <a:gd name="connsiteY9" fmla="*/ 150540 h 161236"/>
                    <a:gd name="connsiteX10" fmla="*/ 80817 w 95674"/>
                    <a:gd name="connsiteY10" fmla="*/ 153777 h 161236"/>
                    <a:gd name="connsiteX11" fmla="*/ 48447 w 95674"/>
                    <a:gd name="connsiteY11" fmla="*/ 161157 h 161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674" h="161236">
                      <a:moveTo>
                        <a:pt x="48447" y="161157"/>
                      </a:moveTo>
                      <a:cubicBezTo>
                        <a:pt x="58054" y="155590"/>
                        <a:pt x="68323" y="151239"/>
                        <a:pt x="79005" y="148209"/>
                      </a:cubicBezTo>
                      <a:cubicBezTo>
                        <a:pt x="83926" y="146526"/>
                        <a:pt x="88457" y="144325"/>
                        <a:pt x="88457" y="140699"/>
                      </a:cubicBezTo>
                      <a:cubicBezTo>
                        <a:pt x="87680" y="135403"/>
                        <a:pt x="85285" y="130470"/>
                        <a:pt x="81594" y="126586"/>
                      </a:cubicBezTo>
                      <a:cubicBezTo>
                        <a:pt x="73826" y="115580"/>
                        <a:pt x="65927" y="104056"/>
                        <a:pt x="57511" y="91884"/>
                      </a:cubicBezTo>
                      <a:cubicBezTo>
                        <a:pt x="23716" y="42422"/>
                        <a:pt x="-2051" y="1247"/>
                        <a:pt x="21" y="-48"/>
                      </a:cubicBezTo>
                      <a:cubicBezTo>
                        <a:pt x="2093" y="-1343"/>
                        <a:pt x="30967" y="37631"/>
                        <a:pt x="64762" y="87094"/>
                      </a:cubicBezTo>
                      <a:lnTo>
                        <a:pt x="88198" y="122183"/>
                      </a:lnTo>
                      <a:cubicBezTo>
                        <a:pt x="92885" y="127427"/>
                        <a:pt x="95501" y="134186"/>
                        <a:pt x="95579" y="141217"/>
                      </a:cubicBezTo>
                      <a:cubicBezTo>
                        <a:pt x="94970" y="145153"/>
                        <a:pt x="92587" y="148598"/>
                        <a:pt x="89104" y="150540"/>
                      </a:cubicBezTo>
                      <a:cubicBezTo>
                        <a:pt x="86528" y="152029"/>
                        <a:pt x="83731" y="153129"/>
                        <a:pt x="80817" y="153777"/>
                      </a:cubicBezTo>
                      <a:cubicBezTo>
                        <a:pt x="70381" y="157584"/>
                        <a:pt x="59505" y="160070"/>
                        <a:pt x="48447" y="1611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E7167BDB-E044-5B08-0ED2-C3B5680A2C2D}"/>
                    </a:ext>
                  </a:extLst>
                </p:cNvPr>
                <p:cNvSpPr/>
                <p:nvPr/>
              </p:nvSpPr>
              <p:spPr>
                <a:xfrm>
                  <a:off x="6286840" y="1576361"/>
                  <a:ext cx="74764" cy="45224"/>
                </a:xfrm>
                <a:custGeom>
                  <a:avLst/>
                  <a:gdLst>
                    <a:gd name="connsiteX0" fmla="*/ 74669 w 74764"/>
                    <a:gd name="connsiteY0" fmla="*/ 5911 h 45224"/>
                    <a:gd name="connsiteX1" fmla="*/ 38025 w 74764"/>
                    <a:gd name="connsiteY1" fmla="*/ 25722 h 45224"/>
                    <a:gd name="connsiteX2" fmla="*/ 864 w 74764"/>
                    <a:gd name="connsiteY2" fmla="*/ 44497 h 45224"/>
                    <a:gd name="connsiteX3" fmla="*/ 4490 w 74764"/>
                    <a:gd name="connsiteY3" fmla="*/ 29347 h 45224"/>
                    <a:gd name="connsiteX4" fmla="*/ 28961 w 74764"/>
                    <a:gd name="connsiteY4" fmla="*/ 7335 h 45224"/>
                    <a:gd name="connsiteX5" fmla="*/ 60684 w 74764"/>
                    <a:gd name="connsiteY5" fmla="*/ -45 h 45224"/>
                    <a:gd name="connsiteX6" fmla="*/ 74669 w 74764"/>
                    <a:gd name="connsiteY6" fmla="*/ 5911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764" h="45224">
                      <a:moveTo>
                        <a:pt x="74669" y="5911"/>
                      </a:moveTo>
                      <a:cubicBezTo>
                        <a:pt x="74669" y="11608"/>
                        <a:pt x="57059" y="15622"/>
                        <a:pt x="38025" y="25722"/>
                      </a:cubicBezTo>
                      <a:cubicBezTo>
                        <a:pt x="18992" y="35821"/>
                        <a:pt x="5266" y="48122"/>
                        <a:pt x="864" y="44497"/>
                      </a:cubicBezTo>
                      <a:cubicBezTo>
                        <a:pt x="-1078" y="42684"/>
                        <a:pt x="-172" y="36857"/>
                        <a:pt x="4490" y="29347"/>
                      </a:cubicBezTo>
                      <a:cubicBezTo>
                        <a:pt x="10640" y="20050"/>
                        <a:pt x="19069" y="12476"/>
                        <a:pt x="28961" y="7335"/>
                      </a:cubicBezTo>
                      <a:cubicBezTo>
                        <a:pt x="38712" y="2130"/>
                        <a:pt x="49653" y="-408"/>
                        <a:pt x="60684" y="-45"/>
                      </a:cubicBezTo>
                      <a:cubicBezTo>
                        <a:pt x="68712" y="473"/>
                        <a:pt x="73892" y="3192"/>
                        <a:pt x="74669" y="591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xmlns="" id="{6D7501E5-6D9E-2C4B-7C19-92F7A08FD793}"/>
                    </a:ext>
                  </a:extLst>
                </p:cNvPr>
                <p:cNvSpPr/>
                <p:nvPr/>
              </p:nvSpPr>
              <p:spPr>
                <a:xfrm>
                  <a:off x="6484657" y="1526830"/>
                  <a:ext cx="75228" cy="27677"/>
                </a:xfrm>
                <a:custGeom>
                  <a:avLst/>
                  <a:gdLst>
                    <a:gd name="connsiteX0" fmla="*/ 74830 w 75228"/>
                    <a:gd name="connsiteY0" fmla="*/ 15303 h 27677"/>
                    <a:gd name="connsiteX1" fmla="*/ 37798 w 75228"/>
                    <a:gd name="connsiteY1" fmla="*/ 21389 h 27677"/>
                    <a:gd name="connsiteX2" fmla="*/ 637 w 75228"/>
                    <a:gd name="connsiteY2" fmla="*/ 26179 h 27677"/>
                    <a:gd name="connsiteX3" fmla="*/ 6204 w 75228"/>
                    <a:gd name="connsiteY3" fmla="*/ 13231 h 27677"/>
                    <a:gd name="connsiteX4" fmla="*/ 66025 w 75228"/>
                    <a:gd name="connsiteY4" fmla="*/ 4426 h 27677"/>
                    <a:gd name="connsiteX5" fmla="*/ 74830 w 75228"/>
                    <a:gd name="connsiteY5" fmla="*/ 15303 h 27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228" h="27677">
                      <a:moveTo>
                        <a:pt x="74830" y="15303"/>
                      </a:moveTo>
                      <a:cubicBezTo>
                        <a:pt x="71852" y="20482"/>
                        <a:pt x="55926" y="18410"/>
                        <a:pt x="37798" y="21389"/>
                      </a:cubicBezTo>
                      <a:cubicBezTo>
                        <a:pt x="19671" y="24367"/>
                        <a:pt x="5039" y="30323"/>
                        <a:pt x="637" y="26179"/>
                      </a:cubicBezTo>
                      <a:cubicBezTo>
                        <a:pt x="-1306" y="24108"/>
                        <a:pt x="637" y="19187"/>
                        <a:pt x="6204" y="13231"/>
                      </a:cubicBezTo>
                      <a:cubicBezTo>
                        <a:pt x="22985" y="-520"/>
                        <a:pt x="45981" y="-3905"/>
                        <a:pt x="66025" y="4426"/>
                      </a:cubicBezTo>
                      <a:cubicBezTo>
                        <a:pt x="73276" y="8570"/>
                        <a:pt x="76125" y="12843"/>
                        <a:pt x="74830" y="1530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xmlns="" id="{71C959FE-69EA-DB36-71D0-FFF4BC92407F}"/>
                    </a:ext>
                  </a:extLst>
                </p:cNvPr>
                <p:cNvSpPr/>
                <p:nvPr/>
              </p:nvSpPr>
              <p:spPr>
                <a:xfrm>
                  <a:off x="6103067" y="1336709"/>
                  <a:ext cx="457292" cy="507247"/>
                </a:xfrm>
                <a:custGeom>
                  <a:avLst/>
                  <a:gdLst>
                    <a:gd name="connsiteX0" fmla="*/ 457196 w 457292"/>
                    <a:gd name="connsiteY0" fmla="*/ 134726 h 507247"/>
                    <a:gd name="connsiteX1" fmla="*/ 360861 w 457292"/>
                    <a:gd name="connsiteY1" fmla="*/ 53282 h 507247"/>
                    <a:gd name="connsiteX2" fmla="*/ 253262 w 457292"/>
                    <a:gd name="connsiteY2" fmla="*/ 96399 h 507247"/>
                    <a:gd name="connsiteX3" fmla="*/ 118341 w 457292"/>
                    <a:gd name="connsiteY3" fmla="*/ 129158 h 507247"/>
                    <a:gd name="connsiteX4" fmla="*/ 118341 w 457292"/>
                    <a:gd name="connsiteY4" fmla="*/ 257346 h 507247"/>
                    <a:gd name="connsiteX5" fmla="*/ 96848 w 457292"/>
                    <a:gd name="connsiteY5" fmla="*/ 460374 h 507247"/>
                    <a:gd name="connsiteX6" fmla="*/ 40523 w 457292"/>
                    <a:gd name="connsiteY6" fmla="*/ 398222 h 507247"/>
                    <a:gd name="connsiteX7" fmla="*/ 254 w 457292"/>
                    <a:gd name="connsiteY7" fmla="*/ 206459 h 507247"/>
                    <a:gd name="connsiteX8" fmla="*/ 52047 w 457292"/>
                    <a:gd name="connsiteY8" fmla="*/ 93033 h 507247"/>
                    <a:gd name="connsiteX9" fmla="*/ 249766 w 457292"/>
                    <a:gd name="connsiteY9" fmla="*/ 971 h 507247"/>
                    <a:gd name="connsiteX10" fmla="*/ 457196 w 457292"/>
                    <a:gd name="connsiteY10" fmla="*/ 134726 h 5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7292" h="507247">
                      <a:moveTo>
                        <a:pt x="457196" y="134726"/>
                      </a:moveTo>
                      <a:cubicBezTo>
                        <a:pt x="457196" y="134726"/>
                        <a:pt x="403979" y="62605"/>
                        <a:pt x="360861" y="53282"/>
                      </a:cubicBezTo>
                      <a:cubicBezTo>
                        <a:pt x="309068" y="41887"/>
                        <a:pt x="300782" y="98083"/>
                        <a:pt x="253262" y="96399"/>
                      </a:cubicBezTo>
                      <a:cubicBezTo>
                        <a:pt x="205742" y="94716"/>
                        <a:pt x="155632" y="83451"/>
                        <a:pt x="118341" y="129158"/>
                      </a:cubicBezTo>
                      <a:cubicBezTo>
                        <a:pt x="77555" y="179009"/>
                        <a:pt x="107336" y="199856"/>
                        <a:pt x="118341" y="257346"/>
                      </a:cubicBezTo>
                      <a:cubicBezTo>
                        <a:pt x="161330" y="490413"/>
                        <a:pt x="135044" y="566031"/>
                        <a:pt x="96848" y="460374"/>
                      </a:cubicBezTo>
                      <a:cubicBezTo>
                        <a:pt x="92704" y="448850"/>
                        <a:pt x="58003" y="447425"/>
                        <a:pt x="40523" y="398222"/>
                      </a:cubicBezTo>
                      <a:cubicBezTo>
                        <a:pt x="18382" y="334647"/>
                        <a:pt x="-3113" y="255792"/>
                        <a:pt x="254" y="206459"/>
                      </a:cubicBezTo>
                      <a:cubicBezTo>
                        <a:pt x="3103" y="164636"/>
                        <a:pt x="18899" y="132395"/>
                        <a:pt x="52047" y="93033"/>
                      </a:cubicBezTo>
                      <a:cubicBezTo>
                        <a:pt x="103840" y="31140"/>
                        <a:pt x="189686" y="9258"/>
                        <a:pt x="249766" y="971"/>
                      </a:cubicBezTo>
                      <a:cubicBezTo>
                        <a:pt x="309845" y="-7316"/>
                        <a:pt x="438292" y="33083"/>
                        <a:pt x="457196" y="1347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D1CD2FC0-FE06-4A10-CEBD-FCF605A9B94B}"/>
                    </a:ext>
                  </a:extLst>
                </p:cNvPr>
                <p:cNvSpPr/>
                <p:nvPr/>
              </p:nvSpPr>
              <p:spPr>
                <a:xfrm>
                  <a:off x="6124315" y="1765466"/>
                  <a:ext cx="109494" cy="134148"/>
                </a:xfrm>
                <a:custGeom>
                  <a:avLst/>
                  <a:gdLst>
                    <a:gd name="connsiteX0" fmla="*/ 82592 w 109494"/>
                    <a:gd name="connsiteY0" fmla="*/ 26178 h 134148"/>
                    <a:gd name="connsiteX1" fmla="*/ 38646 w 109494"/>
                    <a:gd name="connsiteY1" fmla="*/ 1214 h 134148"/>
                    <a:gd name="connsiteX2" fmla="*/ 37014 w 109494"/>
                    <a:gd name="connsiteY2" fmla="*/ 1706 h 134148"/>
                    <a:gd name="connsiteX3" fmla="*/ 3866 w 109494"/>
                    <a:gd name="connsiteY3" fmla="*/ 79395 h 134148"/>
                    <a:gd name="connsiteX4" fmla="*/ 109395 w 109494"/>
                    <a:gd name="connsiteY4" fmla="*/ 121736 h 134148"/>
                    <a:gd name="connsiteX5" fmla="*/ 82592 w 109494"/>
                    <a:gd name="connsiteY5" fmla="*/ 26178 h 134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494" h="134148">
                      <a:moveTo>
                        <a:pt x="82592" y="26178"/>
                      </a:moveTo>
                      <a:cubicBezTo>
                        <a:pt x="77348" y="7144"/>
                        <a:pt x="57679" y="-4030"/>
                        <a:pt x="38646" y="1214"/>
                      </a:cubicBezTo>
                      <a:cubicBezTo>
                        <a:pt x="38102" y="1370"/>
                        <a:pt x="37557" y="1525"/>
                        <a:pt x="37014" y="1706"/>
                      </a:cubicBezTo>
                      <a:cubicBezTo>
                        <a:pt x="13707" y="9734"/>
                        <a:pt x="-9600" y="29674"/>
                        <a:pt x="3866" y="79395"/>
                      </a:cubicBezTo>
                      <a:cubicBezTo>
                        <a:pt x="27691" y="166148"/>
                        <a:pt x="110042" y="124326"/>
                        <a:pt x="109395" y="121736"/>
                      </a:cubicBezTo>
                      <a:cubicBezTo>
                        <a:pt x="108747" y="119147"/>
                        <a:pt x="92950" y="62433"/>
                        <a:pt x="82592" y="26178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437E884E-5330-651E-FF67-12ECD628642E}"/>
                    </a:ext>
                  </a:extLst>
                </p:cNvPr>
                <p:cNvSpPr/>
                <p:nvPr/>
              </p:nvSpPr>
              <p:spPr>
                <a:xfrm>
                  <a:off x="6156820" y="1794465"/>
                  <a:ext cx="49406" cy="76112"/>
                </a:xfrm>
                <a:custGeom>
                  <a:avLst/>
                  <a:gdLst>
                    <a:gd name="connsiteX0" fmla="*/ 49310 w 49406"/>
                    <a:gd name="connsiteY0" fmla="*/ 64639 h 76112"/>
                    <a:gd name="connsiteX1" fmla="*/ 45814 w 49406"/>
                    <a:gd name="connsiteY1" fmla="*/ 68006 h 76112"/>
                    <a:gd name="connsiteX2" fmla="*/ 34679 w 49406"/>
                    <a:gd name="connsiteY2" fmla="*/ 71372 h 76112"/>
                    <a:gd name="connsiteX3" fmla="*/ 8005 w 49406"/>
                    <a:gd name="connsiteY3" fmla="*/ 42498 h 76112"/>
                    <a:gd name="connsiteX4" fmla="*/ 6322 w 49406"/>
                    <a:gd name="connsiteY4" fmla="*/ 19709 h 76112"/>
                    <a:gd name="connsiteX5" fmla="*/ 14479 w 49406"/>
                    <a:gd name="connsiteY5" fmla="*/ 4948 h 76112"/>
                    <a:gd name="connsiteX6" fmla="*/ 24579 w 49406"/>
                    <a:gd name="connsiteY6" fmla="*/ 6631 h 76112"/>
                    <a:gd name="connsiteX7" fmla="*/ 26910 w 49406"/>
                    <a:gd name="connsiteY7" fmla="*/ 10645 h 76112"/>
                    <a:gd name="connsiteX8" fmla="*/ 26910 w 49406"/>
                    <a:gd name="connsiteY8" fmla="*/ 5336 h 76112"/>
                    <a:gd name="connsiteX9" fmla="*/ 21990 w 49406"/>
                    <a:gd name="connsiteY9" fmla="*/ 804 h 76112"/>
                    <a:gd name="connsiteX10" fmla="*/ 13055 w 49406"/>
                    <a:gd name="connsiteY10" fmla="*/ 804 h 76112"/>
                    <a:gd name="connsiteX11" fmla="*/ 884 w 49406"/>
                    <a:gd name="connsiteY11" fmla="*/ 18673 h 76112"/>
                    <a:gd name="connsiteX12" fmla="*/ 2308 w 49406"/>
                    <a:gd name="connsiteY12" fmla="*/ 44569 h 76112"/>
                    <a:gd name="connsiteX13" fmla="*/ 34679 w 49406"/>
                    <a:gd name="connsiteY13" fmla="*/ 76034 h 76112"/>
                    <a:gd name="connsiteX14" fmla="*/ 47627 w 49406"/>
                    <a:gd name="connsiteY14" fmla="*/ 69948 h 76112"/>
                    <a:gd name="connsiteX15" fmla="*/ 49310 w 49406"/>
                    <a:gd name="connsiteY15" fmla="*/ 64639 h 76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406" h="76112">
                      <a:moveTo>
                        <a:pt x="49310" y="64639"/>
                      </a:moveTo>
                      <a:cubicBezTo>
                        <a:pt x="49310" y="64639"/>
                        <a:pt x="48144" y="66063"/>
                        <a:pt x="45814" y="68006"/>
                      </a:cubicBezTo>
                      <a:cubicBezTo>
                        <a:pt x="42668" y="70518"/>
                        <a:pt x="38680" y="71722"/>
                        <a:pt x="34679" y="71372"/>
                      </a:cubicBezTo>
                      <a:cubicBezTo>
                        <a:pt x="24579" y="70466"/>
                        <a:pt x="12796" y="58424"/>
                        <a:pt x="8005" y="42498"/>
                      </a:cubicBezTo>
                      <a:cubicBezTo>
                        <a:pt x="5804" y="35117"/>
                        <a:pt x="5234" y="27335"/>
                        <a:pt x="6322" y="19709"/>
                      </a:cubicBezTo>
                      <a:cubicBezTo>
                        <a:pt x="6425" y="13740"/>
                        <a:pt x="9482" y="8211"/>
                        <a:pt x="14479" y="4948"/>
                      </a:cubicBezTo>
                      <a:cubicBezTo>
                        <a:pt x="17807" y="2954"/>
                        <a:pt x="22080" y="3666"/>
                        <a:pt x="24579" y="6631"/>
                      </a:cubicBezTo>
                      <a:cubicBezTo>
                        <a:pt x="26391" y="8703"/>
                        <a:pt x="26391" y="10645"/>
                        <a:pt x="26910" y="10645"/>
                      </a:cubicBezTo>
                      <a:cubicBezTo>
                        <a:pt x="27428" y="10645"/>
                        <a:pt x="28334" y="8703"/>
                        <a:pt x="26910" y="5336"/>
                      </a:cubicBezTo>
                      <a:cubicBezTo>
                        <a:pt x="25835" y="3303"/>
                        <a:pt x="24100" y="1698"/>
                        <a:pt x="21990" y="804"/>
                      </a:cubicBezTo>
                      <a:cubicBezTo>
                        <a:pt x="19128" y="-374"/>
                        <a:pt x="15917" y="-374"/>
                        <a:pt x="13055" y="804"/>
                      </a:cubicBezTo>
                      <a:cubicBezTo>
                        <a:pt x="6167" y="4236"/>
                        <a:pt x="1557" y="11008"/>
                        <a:pt x="884" y="18673"/>
                      </a:cubicBezTo>
                      <a:cubicBezTo>
                        <a:pt x="-799" y="27284"/>
                        <a:pt x="-307" y="36192"/>
                        <a:pt x="2308" y="44569"/>
                      </a:cubicBezTo>
                      <a:cubicBezTo>
                        <a:pt x="7617" y="61920"/>
                        <a:pt x="21083" y="75904"/>
                        <a:pt x="34679" y="76034"/>
                      </a:cubicBezTo>
                      <a:cubicBezTo>
                        <a:pt x="39676" y="76008"/>
                        <a:pt x="44416" y="73781"/>
                        <a:pt x="47627" y="69948"/>
                      </a:cubicBezTo>
                      <a:cubicBezTo>
                        <a:pt x="49310" y="66840"/>
                        <a:pt x="49310" y="65416"/>
                        <a:pt x="49310" y="6463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957961BD-688D-47BA-7A86-C708B5869536}"/>
                    </a:ext>
                  </a:extLst>
                </p:cNvPr>
                <p:cNvSpPr/>
                <p:nvPr/>
              </p:nvSpPr>
              <p:spPr>
                <a:xfrm>
                  <a:off x="6066406" y="1312714"/>
                  <a:ext cx="406165" cy="328830"/>
                </a:xfrm>
                <a:custGeom>
                  <a:avLst/>
                  <a:gdLst>
                    <a:gd name="connsiteX0" fmla="*/ 100880 w 406165"/>
                    <a:gd name="connsiteY0" fmla="*/ 308921 h 328830"/>
                    <a:gd name="connsiteX1" fmla="*/ 142185 w 406165"/>
                    <a:gd name="connsiteY1" fmla="*/ 317078 h 328830"/>
                    <a:gd name="connsiteX2" fmla="*/ 168988 w 406165"/>
                    <a:gd name="connsiteY2" fmla="*/ 289369 h 328830"/>
                    <a:gd name="connsiteX3" fmla="*/ 168211 w 406165"/>
                    <a:gd name="connsiteY3" fmla="*/ 270723 h 328830"/>
                    <a:gd name="connsiteX4" fmla="*/ 188410 w 406165"/>
                    <a:gd name="connsiteY4" fmla="*/ 262566 h 328830"/>
                    <a:gd name="connsiteX5" fmla="*/ 236707 w 406165"/>
                    <a:gd name="connsiteY5" fmla="*/ 208443 h 328830"/>
                    <a:gd name="connsiteX6" fmla="*/ 268948 w 406165"/>
                    <a:gd name="connsiteY6" fmla="*/ 203911 h 328830"/>
                    <a:gd name="connsiteX7" fmla="*/ 286558 w 406165"/>
                    <a:gd name="connsiteY7" fmla="*/ 172576 h 328830"/>
                    <a:gd name="connsiteX8" fmla="*/ 312454 w 406165"/>
                    <a:gd name="connsiteY8" fmla="*/ 150305 h 328830"/>
                    <a:gd name="connsiteX9" fmla="*/ 332394 w 406165"/>
                    <a:gd name="connsiteY9" fmla="*/ 150305 h 328830"/>
                    <a:gd name="connsiteX10" fmla="*/ 345342 w 406165"/>
                    <a:gd name="connsiteY10" fmla="*/ 119877 h 328830"/>
                    <a:gd name="connsiteX11" fmla="*/ 350651 w 406165"/>
                    <a:gd name="connsiteY11" fmla="*/ 85952 h 328830"/>
                    <a:gd name="connsiteX12" fmla="*/ 381727 w 406165"/>
                    <a:gd name="connsiteY12" fmla="*/ 77536 h 328830"/>
                    <a:gd name="connsiteX13" fmla="*/ 406069 w 406165"/>
                    <a:gd name="connsiteY13" fmla="*/ 59668 h 328830"/>
                    <a:gd name="connsiteX14" fmla="*/ 398300 w 406165"/>
                    <a:gd name="connsiteY14" fmla="*/ 44777 h 328830"/>
                    <a:gd name="connsiteX15" fmla="*/ 326179 w 406165"/>
                    <a:gd name="connsiteY15" fmla="*/ 39468 h 328830"/>
                    <a:gd name="connsiteX16" fmla="*/ 218307 w 406165"/>
                    <a:gd name="connsiteY16" fmla="*/ 10492 h 328830"/>
                    <a:gd name="connsiteX17" fmla="*/ 181417 w 406165"/>
                    <a:gd name="connsiteY17" fmla="*/ 58632 h 328830"/>
                    <a:gd name="connsiteX18" fmla="*/ 72588 w 406165"/>
                    <a:gd name="connsiteY18" fmla="*/ 90332 h 328830"/>
                    <a:gd name="connsiteX19" fmla="*/ 63589 w 406165"/>
                    <a:gd name="connsiteY19" fmla="*/ 117028 h 328830"/>
                    <a:gd name="connsiteX20" fmla="*/ 4221 w 406165"/>
                    <a:gd name="connsiteY20" fmla="*/ 173911 h 328830"/>
                    <a:gd name="connsiteX21" fmla="*/ 19694 w 406165"/>
                    <a:gd name="connsiteY21" fmla="*/ 214658 h 328830"/>
                    <a:gd name="connsiteX22" fmla="*/ 402 w 406165"/>
                    <a:gd name="connsiteY22" fmla="*/ 264508 h 328830"/>
                    <a:gd name="connsiteX23" fmla="*/ 42872 w 406165"/>
                    <a:gd name="connsiteY23" fmla="*/ 287556 h 328830"/>
                    <a:gd name="connsiteX24" fmla="*/ 64625 w 406165"/>
                    <a:gd name="connsiteY24" fmla="*/ 327437 h 328830"/>
                    <a:gd name="connsiteX25" fmla="*/ 104506 w 406165"/>
                    <a:gd name="connsiteY25" fmla="*/ 305684 h 3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6165" h="328830">
                      <a:moveTo>
                        <a:pt x="100880" y="308921"/>
                      </a:moveTo>
                      <a:cubicBezTo>
                        <a:pt x="113751" y="315032"/>
                        <a:pt x="127955" y="317842"/>
                        <a:pt x="142185" y="317078"/>
                      </a:cubicBezTo>
                      <a:cubicBezTo>
                        <a:pt x="156778" y="315809"/>
                        <a:pt x="168197" y="303987"/>
                        <a:pt x="168988" y="289369"/>
                      </a:cubicBezTo>
                      <a:cubicBezTo>
                        <a:pt x="168988" y="283024"/>
                        <a:pt x="165362" y="276421"/>
                        <a:pt x="168211" y="270723"/>
                      </a:cubicBezTo>
                      <a:cubicBezTo>
                        <a:pt x="171059" y="265026"/>
                        <a:pt x="181159" y="263472"/>
                        <a:pt x="188410" y="262566"/>
                      </a:cubicBezTo>
                      <a:cubicBezTo>
                        <a:pt x="215290" y="258241"/>
                        <a:pt x="235463" y="235647"/>
                        <a:pt x="236707" y="208443"/>
                      </a:cubicBezTo>
                      <a:cubicBezTo>
                        <a:pt x="247014" y="215462"/>
                        <a:pt x="260972" y="213500"/>
                        <a:pt x="268948" y="203911"/>
                      </a:cubicBezTo>
                      <a:cubicBezTo>
                        <a:pt x="276315" y="194378"/>
                        <a:pt x="282246" y="183822"/>
                        <a:pt x="286558" y="172576"/>
                      </a:cubicBezTo>
                      <a:cubicBezTo>
                        <a:pt x="291063" y="161390"/>
                        <a:pt x="300723" y="153086"/>
                        <a:pt x="312454" y="150305"/>
                      </a:cubicBezTo>
                      <a:cubicBezTo>
                        <a:pt x="319083" y="151085"/>
                        <a:pt x="325764" y="151085"/>
                        <a:pt x="332394" y="150305"/>
                      </a:cubicBezTo>
                      <a:cubicBezTo>
                        <a:pt x="343659" y="146550"/>
                        <a:pt x="346119" y="131789"/>
                        <a:pt x="345342" y="119877"/>
                      </a:cubicBezTo>
                      <a:cubicBezTo>
                        <a:pt x="344565" y="107964"/>
                        <a:pt x="342493" y="93980"/>
                        <a:pt x="350651" y="85952"/>
                      </a:cubicBezTo>
                      <a:cubicBezTo>
                        <a:pt x="359663" y="79513"/>
                        <a:pt x="370695" y="76527"/>
                        <a:pt x="381727" y="77536"/>
                      </a:cubicBezTo>
                      <a:cubicBezTo>
                        <a:pt x="392732" y="76500"/>
                        <a:pt x="405810" y="70674"/>
                        <a:pt x="406069" y="59668"/>
                      </a:cubicBezTo>
                      <a:cubicBezTo>
                        <a:pt x="405552" y="53872"/>
                        <a:pt x="402755" y="48519"/>
                        <a:pt x="398300" y="44777"/>
                      </a:cubicBezTo>
                      <a:cubicBezTo>
                        <a:pt x="378399" y="26498"/>
                        <a:pt x="348541" y="24301"/>
                        <a:pt x="326179" y="39468"/>
                      </a:cubicBezTo>
                      <a:cubicBezTo>
                        <a:pt x="304387" y="1678"/>
                        <a:pt x="256090" y="-11296"/>
                        <a:pt x="218307" y="10492"/>
                      </a:cubicBezTo>
                      <a:cubicBezTo>
                        <a:pt x="200089" y="20991"/>
                        <a:pt x="186818" y="38316"/>
                        <a:pt x="181417" y="58632"/>
                      </a:cubicBezTo>
                      <a:cubicBezTo>
                        <a:pt x="142612" y="37334"/>
                        <a:pt x="93888" y="51527"/>
                        <a:pt x="72588" y="90332"/>
                      </a:cubicBezTo>
                      <a:cubicBezTo>
                        <a:pt x="68043" y="98629"/>
                        <a:pt x="64988" y="107668"/>
                        <a:pt x="63589" y="117028"/>
                      </a:cubicBezTo>
                      <a:cubicBezTo>
                        <a:pt x="31490" y="116343"/>
                        <a:pt x="4908" y="141810"/>
                        <a:pt x="4221" y="173911"/>
                      </a:cubicBezTo>
                      <a:cubicBezTo>
                        <a:pt x="3898" y="188985"/>
                        <a:pt x="9453" y="203596"/>
                        <a:pt x="19694" y="214658"/>
                      </a:cubicBezTo>
                      <a:cubicBezTo>
                        <a:pt x="5141" y="226868"/>
                        <a:pt x="-2136" y="245682"/>
                        <a:pt x="402" y="264508"/>
                      </a:cubicBezTo>
                      <a:cubicBezTo>
                        <a:pt x="4545" y="282765"/>
                        <a:pt x="26298" y="296490"/>
                        <a:pt x="42872" y="287556"/>
                      </a:cubicBezTo>
                      <a:cubicBezTo>
                        <a:pt x="37861" y="304570"/>
                        <a:pt x="47611" y="322426"/>
                        <a:pt x="64625" y="327437"/>
                      </a:cubicBezTo>
                      <a:cubicBezTo>
                        <a:pt x="81639" y="332448"/>
                        <a:pt x="99495" y="322698"/>
                        <a:pt x="104506" y="305684"/>
                      </a:cubicBezTo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7C3233C1-D623-C70C-3A2E-D91D8C2A3399}"/>
                    </a:ext>
                  </a:extLst>
                </p:cNvPr>
                <p:cNvSpPr/>
                <p:nvPr/>
              </p:nvSpPr>
              <p:spPr>
                <a:xfrm>
                  <a:off x="6078427" y="1376086"/>
                  <a:ext cx="327906" cy="247459"/>
                </a:xfrm>
                <a:custGeom>
                  <a:avLst/>
                  <a:gdLst>
                    <a:gd name="connsiteX0" fmla="*/ 327623 w 327906"/>
                    <a:gd name="connsiteY0" fmla="*/ -79 h 247459"/>
                    <a:gd name="connsiteX1" fmla="*/ 327623 w 327906"/>
                    <a:gd name="connsiteY1" fmla="*/ 1475 h 247459"/>
                    <a:gd name="connsiteX2" fmla="*/ 327623 w 327906"/>
                    <a:gd name="connsiteY2" fmla="*/ 6265 h 247459"/>
                    <a:gd name="connsiteX3" fmla="*/ 325422 w 327906"/>
                    <a:gd name="connsiteY3" fmla="*/ 24652 h 247459"/>
                    <a:gd name="connsiteX4" fmla="*/ 310920 w 327906"/>
                    <a:gd name="connsiteY4" fmla="*/ 50548 h 247459"/>
                    <a:gd name="connsiteX5" fmla="*/ 278420 w 327906"/>
                    <a:gd name="connsiteY5" fmla="*/ 69453 h 247459"/>
                    <a:gd name="connsiteX6" fmla="*/ 279455 w 327906"/>
                    <a:gd name="connsiteY6" fmla="*/ 67122 h 247459"/>
                    <a:gd name="connsiteX7" fmla="*/ 283599 w 327906"/>
                    <a:gd name="connsiteY7" fmla="*/ 91724 h 247459"/>
                    <a:gd name="connsiteX8" fmla="*/ 273759 w 327906"/>
                    <a:gd name="connsiteY8" fmla="*/ 116843 h 247459"/>
                    <a:gd name="connsiteX9" fmla="*/ 266378 w 327906"/>
                    <a:gd name="connsiteY9" fmla="*/ 129791 h 247459"/>
                    <a:gd name="connsiteX10" fmla="*/ 253430 w 327906"/>
                    <a:gd name="connsiteY10" fmla="*/ 138337 h 247459"/>
                    <a:gd name="connsiteX11" fmla="*/ 222743 w 327906"/>
                    <a:gd name="connsiteY11" fmla="*/ 134971 h 247459"/>
                    <a:gd name="connsiteX12" fmla="*/ 225850 w 327906"/>
                    <a:gd name="connsiteY12" fmla="*/ 133287 h 247459"/>
                    <a:gd name="connsiteX13" fmla="*/ 208888 w 327906"/>
                    <a:gd name="connsiteY13" fmla="*/ 185080 h 247459"/>
                    <a:gd name="connsiteX14" fmla="*/ 182992 w 327906"/>
                    <a:gd name="connsiteY14" fmla="*/ 201395 h 247459"/>
                    <a:gd name="connsiteX15" fmla="*/ 153082 w 327906"/>
                    <a:gd name="connsiteY15" fmla="*/ 201395 h 247459"/>
                    <a:gd name="connsiteX16" fmla="*/ 155153 w 327906"/>
                    <a:gd name="connsiteY16" fmla="*/ 199712 h 247459"/>
                    <a:gd name="connsiteX17" fmla="*/ 141040 w 327906"/>
                    <a:gd name="connsiteY17" fmla="*/ 231823 h 247459"/>
                    <a:gd name="connsiteX18" fmla="*/ 112554 w 327906"/>
                    <a:gd name="connsiteY18" fmla="*/ 247361 h 247459"/>
                    <a:gd name="connsiteX19" fmla="*/ 66328 w 327906"/>
                    <a:gd name="connsiteY19" fmla="*/ 218616 h 247459"/>
                    <a:gd name="connsiteX20" fmla="*/ 68529 w 327906"/>
                    <a:gd name="connsiteY20" fmla="*/ 218616 h 247459"/>
                    <a:gd name="connsiteX21" fmla="*/ 39525 w 327906"/>
                    <a:gd name="connsiteY21" fmla="*/ 230269 h 247459"/>
                    <a:gd name="connsiteX22" fmla="*/ 16219 w 327906"/>
                    <a:gd name="connsiteY22" fmla="*/ 225867 h 247459"/>
                    <a:gd name="connsiteX23" fmla="*/ 3271 w 327906"/>
                    <a:gd name="connsiteY23" fmla="*/ 217580 h 247459"/>
                    <a:gd name="connsiteX24" fmla="*/ -96 w 327906"/>
                    <a:gd name="connsiteY24" fmla="*/ 213566 h 247459"/>
                    <a:gd name="connsiteX25" fmla="*/ 16219 w 327906"/>
                    <a:gd name="connsiteY25" fmla="*/ 224572 h 247459"/>
                    <a:gd name="connsiteX26" fmla="*/ 38749 w 327906"/>
                    <a:gd name="connsiteY26" fmla="*/ 228068 h 247459"/>
                    <a:gd name="connsiteX27" fmla="*/ 65940 w 327906"/>
                    <a:gd name="connsiteY27" fmla="*/ 216544 h 247459"/>
                    <a:gd name="connsiteX28" fmla="*/ 67364 w 327906"/>
                    <a:gd name="connsiteY28" fmla="*/ 215250 h 247459"/>
                    <a:gd name="connsiteX29" fmla="*/ 68141 w 327906"/>
                    <a:gd name="connsiteY29" fmla="*/ 217062 h 247459"/>
                    <a:gd name="connsiteX30" fmla="*/ 111777 w 327906"/>
                    <a:gd name="connsiteY30" fmla="*/ 242959 h 247459"/>
                    <a:gd name="connsiteX31" fmla="*/ 137673 w 327906"/>
                    <a:gd name="connsiteY31" fmla="*/ 228457 h 247459"/>
                    <a:gd name="connsiteX32" fmla="*/ 150621 w 327906"/>
                    <a:gd name="connsiteY32" fmla="*/ 198158 h 247459"/>
                    <a:gd name="connsiteX33" fmla="*/ 150621 w 327906"/>
                    <a:gd name="connsiteY33" fmla="*/ 196345 h 247459"/>
                    <a:gd name="connsiteX34" fmla="*/ 153599 w 327906"/>
                    <a:gd name="connsiteY34" fmla="*/ 196345 h 247459"/>
                    <a:gd name="connsiteX35" fmla="*/ 182085 w 327906"/>
                    <a:gd name="connsiteY35" fmla="*/ 196345 h 247459"/>
                    <a:gd name="connsiteX36" fmla="*/ 206558 w 327906"/>
                    <a:gd name="connsiteY36" fmla="*/ 181196 h 247459"/>
                    <a:gd name="connsiteX37" fmla="*/ 222484 w 327906"/>
                    <a:gd name="connsiteY37" fmla="*/ 131993 h 247459"/>
                    <a:gd name="connsiteX38" fmla="*/ 222484 w 327906"/>
                    <a:gd name="connsiteY38" fmla="*/ 127720 h 247459"/>
                    <a:gd name="connsiteX39" fmla="*/ 225980 w 327906"/>
                    <a:gd name="connsiteY39" fmla="*/ 130309 h 247459"/>
                    <a:gd name="connsiteX40" fmla="*/ 253041 w 327906"/>
                    <a:gd name="connsiteY40" fmla="*/ 133158 h 247459"/>
                    <a:gd name="connsiteX41" fmla="*/ 264177 w 327906"/>
                    <a:gd name="connsiteY41" fmla="*/ 125777 h 247459"/>
                    <a:gd name="connsiteX42" fmla="*/ 271169 w 327906"/>
                    <a:gd name="connsiteY42" fmla="*/ 114124 h 247459"/>
                    <a:gd name="connsiteX43" fmla="*/ 280880 w 327906"/>
                    <a:gd name="connsiteY43" fmla="*/ 89911 h 247459"/>
                    <a:gd name="connsiteX44" fmla="*/ 277514 w 327906"/>
                    <a:gd name="connsiteY44" fmla="*/ 67640 h 247459"/>
                    <a:gd name="connsiteX45" fmla="*/ 276218 w 327906"/>
                    <a:gd name="connsiteY45" fmla="*/ 65698 h 247459"/>
                    <a:gd name="connsiteX46" fmla="*/ 278550 w 327906"/>
                    <a:gd name="connsiteY46" fmla="*/ 65698 h 247459"/>
                    <a:gd name="connsiteX47" fmla="*/ 310661 w 327906"/>
                    <a:gd name="connsiteY47" fmla="*/ 48218 h 247459"/>
                    <a:gd name="connsiteX48" fmla="*/ 325163 w 327906"/>
                    <a:gd name="connsiteY48" fmla="*/ 24004 h 247459"/>
                    <a:gd name="connsiteX49" fmla="*/ 327623 w 327906"/>
                    <a:gd name="connsiteY49" fmla="*/ -79 h 2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27906" h="247459">
                      <a:moveTo>
                        <a:pt x="327623" y="-79"/>
                      </a:moveTo>
                      <a:cubicBezTo>
                        <a:pt x="327623" y="-79"/>
                        <a:pt x="327623" y="-79"/>
                        <a:pt x="327623" y="1475"/>
                      </a:cubicBezTo>
                      <a:cubicBezTo>
                        <a:pt x="327739" y="3070"/>
                        <a:pt x="327739" y="4670"/>
                        <a:pt x="327623" y="6265"/>
                      </a:cubicBezTo>
                      <a:cubicBezTo>
                        <a:pt x="327921" y="12474"/>
                        <a:pt x="327183" y="18690"/>
                        <a:pt x="325422" y="24652"/>
                      </a:cubicBezTo>
                      <a:cubicBezTo>
                        <a:pt x="322703" y="34309"/>
                        <a:pt x="317731" y="43185"/>
                        <a:pt x="310920" y="50548"/>
                      </a:cubicBezTo>
                      <a:cubicBezTo>
                        <a:pt x="302426" y="60215"/>
                        <a:pt x="291018" y="66851"/>
                        <a:pt x="278420" y="69453"/>
                      </a:cubicBezTo>
                      <a:lnTo>
                        <a:pt x="279455" y="67122"/>
                      </a:lnTo>
                      <a:cubicBezTo>
                        <a:pt x="284000" y="74465"/>
                        <a:pt x="285489" y="83297"/>
                        <a:pt x="283599" y="91724"/>
                      </a:cubicBezTo>
                      <a:cubicBezTo>
                        <a:pt x="281554" y="100527"/>
                        <a:pt x="278238" y="108989"/>
                        <a:pt x="273759" y="116843"/>
                      </a:cubicBezTo>
                      <a:cubicBezTo>
                        <a:pt x="271816" y="121437"/>
                        <a:pt x="269344" y="125784"/>
                        <a:pt x="266378" y="129791"/>
                      </a:cubicBezTo>
                      <a:cubicBezTo>
                        <a:pt x="262856" y="133689"/>
                        <a:pt x="258402" y="136629"/>
                        <a:pt x="253430" y="138337"/>
                      </a:cubicBezTo>
                      <a:cubicBezTo>
                        <a:pt x="243279" y="142360"/>
                        <a:pt x="231781" y="141100"/>
                        <a:pt x="222743" y="134971"/>
                      </a:cubicBezTo>
                      <a:lnTo>
                        <a:pt x="225850" y="133287"/>
                      </a:lnTo>
                      <a:cubicBezTo>
                        <a:pt x="227702" y="152166"/>
                        <a:pt x="221551" y="170954"/>
                        <a:pt x="208888" y="185080"/>
                      </a:cubicBezTo>
                      <a:cubicBezTo>
                        <a:pt x="202194" y="193121"/>
                        <a:pt x="193130" y="198831"/>
                        <a:pt x="182992" y="201395"/>
                      </a:cubicBezTo>
                      <a:cubicBezTo>
                        <a:pt x="173086" y="203065"/>
                        <a:pt x="162986" y="203065"/>
                        <a:pt x="153082" y="201395"/>
                      </a:cubicBezTo>
                      <a:lnTo>
                        <a:pt x="155153" y="199712"/>
                      </a:lnTo>
                      <a:cubicBezTo>
                        <a:pt x="153185" y="211417"/>
                        <a:pt x="148342" y="222462"/>
                        <a:pt x="141040" y="231823"/>
                      </a:cubicBezTo>
                      <a:cubicBezTo>
                        <a:pt x="134358" y="241016"/>
                        <a:pt x="123896" y="246727"/>
                        <a:pt x="112554" y="247361"/>
                      </a:cubicBezTo>
                      <a:cubicBezTo>
                        <a:pt x="92769" y="247918"/>
                        <a:pt x="74576" y="236601"/>
                        <a:pt x="66328" y="218616"/>
                      </a:cubicBezTo>
                      <a:lnTo>
                        <a:pt x="68529" y="218616"/>
                      </a:lnTo>
                      <a:cubicBezTo>
                        <a:pt x="60463" y="225673"/>
                        <a:pt x="50234" y="229790"/>
                        <a:pt x="39525" y="230269"/>
                      </a:cubicBezTo>
                      <a:cubicBezTo>
                        <a:pt x="31510" y="230723"/>
                        <a:pt x="23509" y="229208"/>
                        <a:pt x="16219" y="225867"/>
                      </a:cubicBezTo>
                      <a:cubicBezTo>
                        <a:pt x="11428" y="223938"/>
                        <a:pt x="7039" y="221128"/>
                        <a:pt x="3271" y="217580"/>
                      </a:cubicBezTo>
                      <a:cubicBezTo>
                        <a:pt x="2015" y="216363"/>
                        <a:pt x="888" y="215016"/>
                        <a:pt x="-96" y="213566"/>
                      </a:cubicBezTo>
                      <a:cubicBezTo>
                        <a:pt x="4630" y="218202"/>
                        <a:pt x="10159" y="221931"/>
                        <a:pt x="16219" y="224572"/>
                      </a:cubicBezTo>
                      <a:cubicBezTo>
                        <a:pt x="23366" y="227421"/>
                        <a:pt x="31070" y="228625"/>
                        <a:pt x="38749" y="228068"/>
                      </a:cubicBezTo>
                      <a:cubicBezTo>
                        <a:pt x="48861" y="227434"/>
                        <a:pt x="58455" y="223368"/>
                        <a:pt x="65940" y="216544"/>
                      </a:cubicBezTo>
                      <a:lnTo>
                        <a:pt x="67364" y="215250"/>
                      </a:lnTo>
                      <a:lnTo>
                        <a:pt x="68141" y="217062"/>
                      </a:lnTo>
                      <a:cubicBezTo>
                        <a:pt x="76376" y="233481"/>
                        <a:pt x="93416" y="243593"/>
                        <a:pt x="111777" y="242959"/>
                      </a:cubicBezTo>
                      <a:cubicBezTo>
                        <a:pt x="122161" y="242298"/>
                        <a:pt x="131691" y="236964"/>
                        <a:pt x="137673" y="228457"/>
                      </a:cubicBezTo>
                      <a:cubicBezTo>
                        <a:pt x="144445" y="219600"/>
                        <a:pt x="148899" y="209177"/>
                        <a:pt x="150621" y="198158"/>
                      </a:cubicBezTo>
                      <a:lnTo>
                        <a:pt x="150621" y="196345"/>
                      </a:lnTo>
                      <a:lnTo>
                        <a:pt x="153599" y="196345"/>
                      </a:lnTo>
                      <a:cubicBezTo>
                        <a:pt x="163026" y="197964"/>
                        <a:pt x="172659" y="197964"/>
                        <a:pt x="182085" y="196345"/>
                      </a:cubicBezTo>
                      <a:cubicBezTo>
                        <a:pt x="191641" y="194027"/>
                        <a:pt x="200226" y="188719"/>
                        <a:pt x="206558" y="181196"/>
                      </a:cubicBezTo>
                      <a:cubicBezTo>
                        <a:pt x="218561" y="167768"/>
                        <a:pt x="224335" y="149904"/>
                        <a:pt x="222484" y="131993"/>
                      </a:cubicBezTo>
                      <a:lnTo>
                        <a:pt x="222484" y="127720"/>
                      </a:lnTo>
                      <a:lnTo>
                        <a:pt x="225980" y="130309"/>
                      </a:lnTo>
                      <a:cubicBezTo>
                        <a:pt x="233994" y="135608"/>
                        <a:pt x="244094" y="136669"/>
                        <a:pt x="253041" y="133158"/>
                      </a:cubicBezTo>
                      <a:cubicBezTo>
                        <a:pt x="257301" y="131647"/>
                        <a:pt x="261121" y="129113"/>
                        <a:pt x="264177" y="125777"/>
                      </a:cubicBezTo>
                      <a:cubicBezTo>
                        <a:pt x="266909" y="122149"/>
                        <a:pt x="269253" y="118243"/>
                        <a:pt x="271169" y="114124"/>
                      </a:cubicBezTo>
                      <a:cubicBezTo>
                        <a:pt x="275532" y="106549"/>
                        <a:pt x="278796" y="98398"/>
                        <a:pt x="280880" y="89911"/>
                      </a:cubicBezTo>
                      <a:cubicBezTo>
                        <a:pt x="282719" y="82332"/>
                        <a:pt x="281515" y="74337"/>
                        <a:pt x="277514" y="67640"/>
                      </a:cubicBezTo>
                      <a:lnTo>
                        <a:pt x="276218" y="65698"/>
                      </a:lnTo>
                      <a:lnTo>
                        <a:pt x="278550" y="65698"/>
                      </a:lnTo>
                      <a:cubicBezTo>
                        <a:pt x="290850" y="63476"/>
                        <a:pt x="302115" y="57346"/>
                        <a:pt x="310661" y="48218"/>
                      </a:cubicBezTo>
                      <a:cubicBezTo>
                        <a:pt x="317213" y="41311"/>
                        <a:pt x="322172" y="33044"/>
                        <a:pt x="325163" y="24004"/>
                      </a:cubicBezTo>
                      <a:cubicBezTo>
                        <a:pt x="327390" y="16184"/>
                        <a:pt x="328219" y="8030"/>
                        <a:pt x="327623" y="-7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813DE9BB-809B-CF6F-E040-CDB920501457}"/>
                    </a:ext>
                  </a:extLst>
                </p:cNvPr>
                <p:cNvSpPr/>
                <p:nvPr/>
              </p:nvSpPr>
              <p:spPr>
                <a:xfrm>
                  <a:off x="6435940" y="1815320"/>
                  <a:ext cx="76300" cy="63539"/>
                </a:xfrm>
                <a:custGeom>
                  <a:avLst/>
                  <a:gdLst>
                    <a:gd name="connsiteX0" fmla="*/ 1057 w 76300"/>
                    <a:gd name="connsiteY0" fmla="*/ 408 h 63539"/>
                    <a:gd name="connsiteX1" fmla="*/ 75767 w 76300"/>
                    <a:gd name="connsiteY1" fmla="*/ 5329 h 63539"/>
                    <a:gd name="connsiteX2" fmla="*/ 75767 w 76300"/>
                    <a:gd name="connsiteY2" fmla="*/ 5329 h 63539"/>
                    <a:gd name="connsiteX3" fmla="*/ 64632 w 76300"/>
                    <a:gd name="connsiteY3" fmla="*/ 53496 h 63539"/>
                    <a:gd name="connsiteX4" fmla="*/ 29413 w 76300"/>
                    <a:gd name="connsiteY4" fmla="*/ 61912 h 63539"/>
                    <a:gd name="connsiteX5" fmla="*/ 3517 w 76300"/>
                    <a:gd name="connsiteY5" fmla="*/ 38605 h 63539"/>
                    <a:gd name="connsiteX6" fmla="*/ 1057 w 76300"/>
                    <a:gd name="connsiteY6" fmla="*/ 408 h 6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300" h="63539">
                      <a:moveTo>
                        <a:pt x="1057" y="408"/>
                      </a:moveTo>
                      <a:cubicBezTo>
                        <a:pt x="26073" y="-1003"/>
                        <a:pt x="51153" y="654"/>
                        <a:pt x="75767" y="5329"/>
                      </a:cubicBezTo>
                      <a:lnTo>
                        <a:pt x="75767" y="5329"/>
                      </a:lnTo>
                      <a:cubicBezTo>
                        <a:pt x="76933" y="22291"/>
                        <a:pt x="76544" y="41325"/>
                        <a:pt x="64632" y="53496"/>
                      </a:cubicBezTo>
                      <a:cubicBezTo>
                        <a:pt x="55271" y="62456"/>
                        <a:pt x="41805" y="65680"/>
                        <a:pt x="29413" y="61912"/>
                      </a:cubicBezTo>
                      <a:cubicBezTo>
                        <a:pt x="17669" y="58507"/>
                        <a:pt x="8139" y="49922"/>
                        <a:pt x="3517" y="38605"/>
                      </a:cubicBezTo>
                      <a:cubicBezTo>
                        <a:pt x="-238" y="26240"/>
                        <a:pt x="-1080" y="13162"/>
                        <a:pt x="1057" y="408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A874ECCB-B467-CCD5-344A-83F45987E33E}"/>
                    </a:ext>
                  </a:extLst>
                </p:cNvPr>
                <p:cNvSpPr/>
                <p:nvPr/>
              </p:nvSpPr>
              <p:spPr>
                <a:xfrm>
                  <a:off x="6432345" y="1813347"/>
                  <a:ext cx="80883" cy="67948"/>
                </a:xfrm>
                <a:custGeom>
                  <a:avLst/>
                  <a:gdLst>
                    <a:gd name="connsiteX0" fmla="*/ 54891 w 80883"/>
                    <a:gd name="connsiteY0" fmla="*/ 62461 h 67948"/>
                    <a:gd name="connsiteX1" fmla="*/ 31066 w 80883"/>
                    <a:gd name="connsiteY1" fmla="*/ 61684 h 67948"/>
                    <a:gd name="connsiteX2" fmla="*/ 12421 w 80883"/>
                    <a:gd name="connsiteY2" fmla="*/ 44851 h 67948"/>
                    <a:gd name="connsiteX3" fmla="*/ 6464 w 80883"/>
                    <a:gd name="connsiteY3" fmla="*/ 14034 h 67948"/>
                    <a:gd name="connsiteX4" fmla="*/ 7371 w 80883"/>
                    <a:gd name="connsiteY4" fmla="*/ 6136 h 67948"/>
                    <a:gd name="connsiteX5" fmla="*/ 7371 w 80883"/>
                    <a:gd name="connsiteY5" fmla="*/ 6136 h 67948"/>
                    <a:gd name="connsiteX6" fmla="*/ 11256 w 80883"/>
                    <a:gd name="connsiteY6" fmla="*/ 6136 h 67948"/>
                    <a:gd name="connsiteX7" fmla="*/ 27441 w 80883"/>
                    <a:gd name="connsiteY7" fmla="*/ 6913 h 67948"/>
                    <a:gd name="connsiteX8" fmla="*/ 54891 w 80883"/>
                    <a:gd name="connsiteY8" fmla="*/ 7949 h 67948"/>
                    <a:gd name="connsiteX9" fmla="*/ 80787 w 80883"/>
                    <a:gd name="connsiteY9" fmla="*/ 7172 h 67948"/>
                    <a:gd name="connsiteX10" fmla="*/ 55668 w 80883"/>
                    <a:gd name="connsiteY10" fmla="*/ 3417 h 67948"/>
                    <a:gd name="connsiteX11" fmla="*/ 28218 w 80883"/>
                    <a:gd name="connsiteY11" fmla="*/ 1086 h 67948"/>
                    <a:gd name="connsiteX12" fmla="*/ 12032 w 80883"/>
                    <a:gd name="connsiteY12" fmla="*/ -79 h 67948"/>
                    <a:gd name="connsiteX13" fmla="*/ 7500 w 80883"/>
                    <a:gd name="connsiteY13" fmla="*/ -79 h 67948"/>
                    <a:gd name="connsiteX14" fmla="*/ 1285 w 80883"/>
                    <a:gd name="connsiteY14" fmla="*/ 4323 h 67948"/>
                    <a:gd name="connsiteX15" fmla="*/ 120 w 80883"/>
                    <a:gd name="connsiteY15" fmla="*/ 14034 h 67948"/>
                    <a:gd name="connsiteX16" fmla="*/ 7242 w 80883"/>
                    <a:gd name="connsiteY16" fmla="*/ 48217 h 67948"/>
                    <a:gd name="connsiteX17" fmla="*/ 29512 w 80883"/>
                    <a:gd name="connsiteY17" fmla="*/ 66345 h 67948"/>
                    <a:gd name="connsiteX18" fmla="*/ 48805 w 80883"/>
                    <a:gd name="connsiteY18" fmla="*/ 66345 h 67948"/>
                    <a:gd name="connsiteX19" fmla="*/ 54891 w 80883"/>
                    <a:gd name="connsiteY19" fmla="*/ 62461 h 67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0883" h="67948">
                      <a:moveTo>
                        <a:pt x="54891" y="62461"/>
                      </a:moveTo>
                      <a:cubicBezTo>
                        <a:pt x="47057" y="64649"/>
                        <a:pt x="38745" y="64377"/>
                        <a:pt x="31066" y="61684"/>
                      </a:cubicBezTo>
                      <a:cubicBezTo>
                        <a:pt x="23038" y="58485"/>
                        <a:pt x="16422" y="52516"/>
                        <a:pt x="12421" y="44851"/>
                      </a:cubicBezTo>
                      <a:cubicBezTo>
                        <a:pt x="7630" y="35321"/>
                        <a:pt x="5571" y="24665"/>
                        <a:pt x="6464" y="14034"/>
                      </a:cubicBezTo>
                      <a:cubicBezTo>
                        <a:pt x="6464" y="11445"/>
                        <a:pt x="6464" y="7690"/>
                        <a:pt x="7371" y="6136"/>
                      </a:cubicBezTo>
                      <a:cubicBezTo>
                        <a:pt x="8277" y="4582"/>
                        <a:pt x="7371" y="6136"/>
                        <a:pt x="7371" y="6136"/>
                      </a:cubicBezTo>
                      <a:lnTo>
                        <a:pt x="11256" y="6136"/>
                      </a:lnTo>
                      <a:lnTo>
                        <a:pt x="27441" y="6913"/>
                      </a:lnTo>
                      <a:lnTo>
                        <a:pt x="54891" y="7949"/>
                      </a:lnTo>
                      <a:cubicBezTo>
                        <a:pt x="63514" y="8842"/>
                        <a:pt x="72229" y="8583"/>
                        <a:pt x="80787" y="7172"/>
                      </a:cubicBezTo>
                      <a:cubicBezTo>
                        <a:pt x="72604" y="4893"/>
                        <a:pt x="64162" y="3637"/>
                        <a:pt x="55668" y="3417"/>
                      </a:cubicBezTo>
                      <a:lnTo>
                        <a:pt x="28218" y="1086"/>
                      </a:lnTo>
                      <a:lnTo>
                        <a:pt x="12032" y="-79"/>
                      </a:lnTo>
                      <a:lnTo>
                        <a:pt x="7500" y="-79"/>
                      </a:lnTo>
                      <a:cubicBezTo>
                        <a:pt x="4729" y="-2"/>
                        <a:pt x="2282" y="1733"/>
                        <a:pt x="1285" y="4323"/>
                      </a:cubicBezTo>
                      <a:cubicBezTo>
                        <a:pt x="560" y="7508"/>
                        <a:pt x="172" y="10771"/>
                        <a:pt x="120" y="14034"/>
                      </a:cubicBezTo>
                      <a:cubicBezTo>
                        <a:pt x="-877" y="25882"/>
                        <a:pt x="1596" y="37755"/>
                        <a:pt x="7242" y="48217"/>
                      </a:cubicBezTo>
                      <a:cubicBezTo>
                        <a:pt x="12187" y="56789"/>
                        <a:pt x="20112" y="63250"/>
                        <a:pt x="29512" y="66345"/>
                      </a:cubicBezTo>
                      <a:cubicBezTo>
                        <a:pt x="35779" y="68378"/>
                        <a:pt x="42538" y="68378"/>
                        <a:pt x="48805" y="66345"/>
                      </a:cubicBezTo>
                      <a:cubicBezTo>
                        <a:pt x="53208" y="64532"/>
                        <a:pt x="55020" y="62720"/>
                        <a:pt x="54891" y="624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5A34E7DE-00CC-AD48-91C7-A8D3A1A006C7}"/>
                    </a:ext>
                  </a:extLst>
                </p:cNvPr>
                <p:cNvSpPr/>
                <p:nvPr/>
              </p:nvSpPr>
              <p:spPr>
                <a:xfrm>
                  <a:off x="5123497" y="2206714"/>
                  <a:ext cx="1062789" cy="487317"/>
                </a:xfrm>
                <a:custGeom>
                  <a:avLst/>
                  <a:gdLst>
                    <a:gd name="connsiteX0" fmla="*/ 850860 w 1062789"/>
                    <a:gd name="connsiteY0" fmla="*/ 73725 h 487317"/>
                    <a:gd name="connsiteX1" fmla="*/ 360771 w 1062789"/>
                    <a:gd name="connsiteY1" fmla="*/ 217969 h 487317"/>
                    <a:gd name="connsiteX2" fmla="*/ 199306 w 1062789"/>
                    <a:gd name="connsiteY2" fmla="*/ 6395 h 487317"/>
                    <a:gd name="connsiteX3" fmla="*/ -96 w 1062789"/>
                    <a:gd name="connsiteY3" fmla="*/ -79 h 487317"/>
                    <a:gd name="connsiteX4" fmla="*/ 242165 w 1062789"/>
                    <a:gd name="connsiteY4" fmla="*/ 467740 h 487317"/>
                    <a:gd name="connsiteX5" fmla="*/ 736139 w 1062789"/>
                    <a:gd name="connsiteY5" fmla="*/ 481465 h 487317"/>
                    <a:gd name="connsiteX6" fmla="*/ 1062694 w 1062789"/>
                    <a:gd name="connsiteY6" fmla="*/ 431744 h 487317"/>
                    <a:gd name="connsiteX7" fmla="*/ 1008699 w 1062789"/>
                    <a:gd name="connsiteY7" fmla="*/ 19602 h 487317"/>
                    <a:gd name="connsiteX8" fmla="*/ 886339 w 1062789"/>
                    <a:gd name="connsiteY8" fmla="*/ 58447 h 487317"/>
                    <a:gd name="connsiteX9" fmla="*/ 850860 w 1062789"/>
                    <a:gd name="connsiteY9" fmla="*/ 73725 h 487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2789" h="487317">
                      <a:moveTo>
                        <a:pt x="850860" y="73725"/>
                      </a:moveTo>
                      <a:lnTo>
                        <a:pt x="360771" y="217969"/>
                      </a:lnTo>
                      <a:lnTo>
                        <a:pt x="199306" y="6395"/>
                      </a:lnTo>
                      <a:cubicBezTo>
                        <a:pt x="200472" y="31385"/>
                        <a:pt x="-96" y="-79"/>
                        <a:pt x="-96" y="-79"/>
                      </a:cubicBezTo>
                      <a:cubicBezTo>
                        <a:pt x="142334" y="343178"/>
                        <a:pt x="220930" y="457770"/>
                        <a:pt x="242165" y="467740"/>
                      </a:cubicBezTo>
                      <a:cubicBezTo>
                        <a:pt x="296030" y="492859"/>
                        <a:pt x="703898" y="489234"/>
                        <a:pt x="736139" y="481465"/>
                      </a:cubicBezTo>
                      <a:cubicBezTo>
                        <a:pt x="768380" y="473696"/>
                        <a:pt x="1062694" y="431744"/>
                        <a:pt x="1062694" y="431744"/>
                      </a:cubicBezTo>
                      <a:lnTo>
                        <a:pt x="1008699" y="19602"/>
                      </a:lnTo>
                      <a:lnTo>
                        <a:pt x="886339" y="58447"/>
                      </a:lnTo>
                      <a:cubicBezTo>
                        <a:pt x="874012" y="62305"/>
                        <a:pt x="862125" y="67420"/>
                        <a:pt x="850860" y="737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749E277B-DCA1-9F31-9B93-E7461B7D0293}"/>
                    </a:ext>
                  </a:extLst>
                </p:cNvPr>
                <p:cNvSpPr/>
                <p:nvPr/>
              </p:nvSpPr>
              <p:spPr>
                <a:xfrm>
                  <a:off x="6017700" y="2047241"/>
                  <a:ext cx="1146247" cy="1520718"/>
                </a:xfrm>
                <a:custGeom>
                  <a:avLst/>
                  <a:gdLst>
                    <a:gd name="connsiteX0" fmla="*/ 1140771 w 1146247"/>
                    <a:gd name="connsiteY0" fmla="*/ 1170131 h 1520718"/>
                    <a:gd name="connsiteX1" fmla="*/ 1050133 w 1146247"/>
                    <a:gd name="connsiteY1" fmla="*/ 819753 h 1520718"/>
                    <a:gd name="connsiteX2" fmla="*/ 921558 w 1146247"/>
                    <a:gd name="connsiteY2" fmla="*/ 63447 h 1520718"/>
                    <a:gd name="connsiteX3" fmla="*/ 633201 w 1146247"/>
                    <a:gd name="connsiteY3" fmla="*/ 65778 h 1520718"/>
                    <a:gd name="connsiteX4" fmla="*/ 609117 w 1146247"/>
                    <a:gd name="connsiteY4" fmla="*/ 15151 h 1520718"/>
                    <a:gd name="connsiteX5" fmla="*/ 580631 w 1146247"/>
                    <a:gd name="connsiteY5" fmla="*/ 390 h 1520718"/>
                    <a:gd name="connsiteX6" fmla="*/ 275054 w 1146247"/>
                    <a:gd name="connsiteY6" fmla="*/ 54902 h 1520718"/>
                    <a:gd name="connsiteX7" fmla="*/ 253119 w 1146247"/>
                    <a:gd name="connsiteY7" fmla="*/ 84229 h 1520718"/>
                    <a:gd name="connsiteX8" fmla="*/ 253171 w 1146247"/>
                    <a:gd name="connsiteY8" fmla="*/ 84553 h 1520718"/>
                    <a:gd name="connsiteX9" fmla="*/ 258868 w 1146247"/>
                    <a:gd name="connsiteY9" fmla="*/ 125469 h 1520718"/>
                    <a:gd name="connsiteX10" fmla="*/ 25800 w 1146247"/>
                    <a:gd name="connsiteY10" fmla="*/ 211834 h 1520718"/>
                    <a:gd name="connsiteX11" fmla="*/ -96 w 1146247"/>
                    <a:gd name="connsiteY11" fmla="*/ 550559 h 1520718"/>
                    <a:gd name="connsiteX12" fmla="*/ 188430 w 1146247"/>
                    <a:gd name="connsiteY12" fmla="*/ 1322014 h 1520718"/>
                    <a:gd name="connsiteX13" fmla="*/ 199824 w 1146247"/>
                    <a:gd name="connsiteY13" fmla="*/ 1430779 h 1520718"/>
                    <a:gd name="connsiteX14" fmla="*/ 237115 w 1146247"/>
                    <a:gd name="connsiteY14" fmla="*/ 1495520 h 1520718"/>
                    <a:gd name="connsiteX15" fmla="*/ 270522 w 1146247"/>
                    <a:gd name="connsiteY15" fmla="*/ 1520639 h 1520718"/>
                    <a:gd name="connsiteX16" fmla="*/ 1115263 w 1146247"/>
                    <a:gd name="connsiteY16" fmla="*/ 1325639 h 1520718"/>
                    <a:gd name="connsiteX17" fmla="*/ 1136110 w 1146247"/>
                    <a:gd name="connsiteY17" fmla="*/ 1268408 h 1520718"/>
                    <a:gd name="connsiteX18" fmla="*/ 1140771 w 1146247"/>
                    <a:gd name="connsiteY18" fmla="*/ 1170131 h 1520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6247" h="1520718">
                      <a:moveTo>
                        <a:pt x="1140771" y="1170131"/>
                      </a:moveTo>
                      <a:cubicBezTo>
                        <a:pt x="1112544" y="1063308"/>
                        <a:pt x="1050133" y="819753"/>
                        <a:pt x="1050133" y="819753"/>
                      </a:cubicBezTo>
                      <a:lnTo>
                        <a:pt x="921558" y="63447"/>
                      </a:lnTo>
                      <a:lnTo>
                        <a:pt x="633201" y="65778"/>
                      </a:lnTo>
                      <a:lnTo>
                        <a:pt x="609117" y="15151"/>
                      </a:lnTo>
                      <a:cubicBezTo>
                        <a:pt x="604184" y="4235"/>
                        <a:pt x="592401" y="-1876"/>
                        <a:pt x="580631" y="390"/>
                      </a:cubicBezTo>
                      <a:lnTo>
                        <a:pt x="275054" y="54902"/>
                      </a:lnTo>
                      <a:cubicBezTo>
                        <a:pt x="260901" y="56947"/>
                        <a:pt x="251074" y="70077"/>
                        <a:pt x="253119" y="84229"/>
                      </a:cubicBezTo>
                      <a:cubicBezTo>
                        <a:pt x="253132" y="84346"/>
                        <a:pt x="253158" y="84450"/>
                        <a:pt x="253171" y="84553"/>
                      </a:cubicBezTo>
                      <a:lnTo>
                        <a:pt x="258868" y="125469"/>
                      </a:lnTo>
                      <a:lnTo>
                        <a:pt x="25800" y="211834"/>
                      </a:lnTo>
                      <a:lnTo>
                        <a:pt x="-96" y="550559"/>
                      </a:lnTo>
                      <a:lnTo>
                        <a:pt x="188430" y="1322014"/>
                      </a:lnTo>
                      <a:lnTo>
                        <a:pt x="199824" y="1430779"/>
                      </a:lnTo>
                      <a:cubicBezTo>
                        <a:pt x="202712" y="1456610"/>
                        <a:pt x="216229" y="1480060"/>
                        <a:pt x="237115" y="1495520"/>
                      </a:cubicBezTo>
                      <a:lnTo>
                        <a:pt x="270522" y="1520639"/>
                      </a:lnTo>
                      <a:lnTo>
                        <a:pt x="1115263" y="1325639"/>
                      </a:lnTo>
                      <a:lnTo>
                        <a:pt x="1136110" y="1268408"/>
                      </a:lnTo>
                      <a:cubicBezTo>
                        <a:pt x="1147659" y="1236892"/>
                        <a:pt x="1149291" y="1202592"/>
                        <a:pt x="1140771" y="11701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27479B8A-77E2-93FF-9CE6-AB237D86EC96}"/>
                    </a:ext>
                  </a:extLst>
                </p:cNvPr>
                <p:cNvSpPr/>
                <p:nvPr/>
              </p:nvSpPr>
              <p:spPr>
                <a:xfrm>
                  <a:off x="6273557" y="3306924"/>
                  <a:ext cx="910906" cy="357111"/>
                </a:xfrm>
                <a:custGeom>
                  <a:avLst/>
                  <a:gdLst>
                    <a:gd name="connsiteX0" fmla="*/ 0 w 910906"/>
                    <a:gd name="connsiteY0" fmla="*/ 242908 h 357111"/>
                    <a:gd name="connsiteX1" fmla="*/ 7769 w 910906"/>
                    <a:gd name="connsiteY1" fmla="*/ 357112 h 357111"/>
                    <a:gd name="connsiteX2" fmla="*/ 910907 w 910906"/>
                    <a:gd name="connsiteY2" fmla="*/ 146574 h 357111"/>
                    <a:gd name="connsiteX3" fmla="*/ 878666 w 910906"/>
                    <a:gd name="connsiteY3" fmla="*/ 0 h 357111"/>
                    <a:gd name="connsiteX4" fmla="*/ 0 w 910906"/>
                    <a:gd name="connsiteY4" fmla="*/ 242908 h 35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0906" h="357111">
                      <a:moveTo>
                        <a:pt x="0" y="242908"/>
                      </a:moveTo>
                      <a:lnTo>
                        <a:pt x="7769" y="357112"/>
                      </a:lnTo>
                      <a:lnTo>
                        <a:pt x="910907" y="146574"/>
                      </a:lnTo>
                      <a:lnTo>
                        <a:pt x="878666" y="0"/>
                      </a:lnTo>
                      <a:lnTo>
                        <a:pt x="0" y="242908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xmlns="" id="{3C03A613-7D2A-7A40-8305-D3C1829C6848}"/>
                    </a:ext>
                  </a:extLst>
                </p:cNvPr>
                <p:cNvSpPr/>
                <p:nvPr/>
              </p:nvSpPr>
              <p:spPr>
                <a:xfrm>
                  <a:off x="7068014" y="3378527"/>
                  <a:ext cx="11453" cy="92320"/>
                </a:xfrm>
                <a:custGeom>
                  <a:avLst/>
                  <a:gdLst>
                    <a:gd name="connsiteX0" fmla="*/ 986 w 11453"/>
                    <a:gd name="connsiteY0" fmla="*/ -79 h 92320"/>
                    <a:gd name="connsiteX1" fmla="*/ 2539 w 11453"/>
                    <a:gd name="connsiteY1" fmla="*/ 46405 h 92320"/>
                    <a:gd name="connsiteX2" fmla="*/ 11085 w 11453"/>
                    <a:gd name="connsiteY2" fmla="*/ 92242 h 92320"/>
                    <a:gd name="connsiteX3" fmla="*/ 986 w 11453"/>
                    <a:gd name="connsiteY3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3" h="92320">
                      <a:moveTo>
                        <a:pt x="986" y="-79"/>
                      </a:moveTo>
                      <a:cubicBezTo>
                        <a:pt x="-866" y="15407"/>
                        <a:pt x="-335" y="31074"/>
                        <a:pt x="2539" y="46405"/>
                      </a:cubicBezTo>
                      <a:cubicBezTo>
                        <a:pt x="3135" y="62020"/>
                        <a:pt x="6009" y="77468"/>
                        <a:pt x="11085" y="92242"/>
                      </a:cubicBezTo>
                      <a:cubicBezTo>
                        <a:pt x="12393" y="61140"/>
                        <a:pt x="8987" y="30012"/>
                        <a:pt x="98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8F23BB54-3E92-7CB2-6208-CED0F9FDDAC7}"/>
                    </a:ext>
                  </a:extLst>
                </p:cNvPr>
                <p:cNvSpPr/>
                <p:nvPr/>
              </p:nvSpPr>
              <p:spPr>
                <a:xfrm>
                  <a:off x="6925377" y="3411804"/>
                  <a:ext cx="17470" cy="92320"/>
                </a:xfrm>
                <a:custGeom>
                  <a:avLst/>
                  <a:gdLst>
                    <a:gd name="connsiteX0" fmla="*/ 26 w 17470"/>
                    <a:gd name="connsiteY0" fmla="*/ -79 h 92320"/>
                    <a:gd name="connsiteX1" fmla="*/ 5206 w 17470"/>
                    <a:gd name="connsiteY1" fmla="*/ 46664 h 92320"/>
                    <a:gd name="connsiteX2" fmla="*/ 17248 w 17470"/>
                    <a:gd name="connsiteY2" fmla="*/ 92241 h 92320"/>
                    <a:gd name="connsiteX3" fmla="*/ 12068 w 17470"/>
                    <a:gd name="connsiteY3" fmla="*/ 45369 h 92320"/>
                    <a:gd name="connsiteX4" fmla="*/ 26 w 17470"/>
                    <a:gd name="connsiteY4" fmla="*/ -79 h 9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0" h="92320">
                      <a:moveTo>
                        <a:pt x="26" y="-79"/>
                      </a:moveTo>
                      <a:cubicBezTo>
                        <a:pt x="-595" y="15679"/>
                        <a:pt x="1153" y="31424"/>
                        <a:pt x="5206" y="46664"/>
                      </a:cubicBezTo>
                      <a:cubicBezTo>
                        <a:pt x="6954" y="62370"/>
                        <a:pt x="11019" y="77726"/>
                        <a:pt x="17248" y="92241"/>
                      </a:cubicBezTo>
                      <a:cubicBezTo>
                        <a:pt x="17882" y="76445"/>
                        <a:pt x="16134" y="60648"/>
                        <a:pt x="12068" y="45369"/>
                      </a:cubicBezTo>
                      <a:cubicBezTo>
                        <a:pt x="10256" y="29714"/>
                        <a:pt x="6202" y="14410"/>
                        <a:pt x="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F3AF643E-A773-04DC-DCE4-9B8F53CB7900}"/>
                    </a:ext>
                  </a:extLst>
                </p:cNvPr>
                <p:cNvSpPr/>
                <p:nvPr/>
              </p:nvSpPr>
              <p:spPr>
                <a:xfrm>
                  <a:off x="6774689" y="3456216"/>
                  <a:ext cx="16205" cy="87918"/>
                </a:xfrm>
                <a:custGeom>
                  <a:avLst/>
                  <a:gdLst>
                    <a:gd name="connsiteX0" fmla="*/ 126 w 16205"/>
                    <a:gd name="connsiteY0" fmla="*/ -79 h 87918"/>
                    <a:gd name="connsiteX1" fmla="*/ 4529 w 16205"/>
                    <a:gd name="connsiteY1" fmla="*/ 44592 h 87918"/>
                    <a:gd name="connsiteX2" fmla="*/ 15924 w 16205"/>
                    <a:gd name="connsiteY2" fmla="*/ 87839 h 87918"/>
                    <a:gd name="connsiteX3" fmla="*/ 11391 w 16205"/>
                    <a:gd name="connsiteY3" fmla="*/ 43297 h 87918"/>
                    <a:gd name="connsiteX4" fmla="*/ 126 w 16205"/>
                    <a:gd name="connsiteY4" fmla="*/ -79 h 87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5" h="87918">
                      <a:moveTo>
                        <a:pt x="126" y="-79"/>
                      </a:moveTo>
                      <a:cubicBezTo>
                        <a:pt x="-702" y="14954"/>
                        <a:pt x="787" y="30012"/>
                        <a:pt x="4529" y="44592"/>
                      </a:cubicBezTo>
                      <a:cubicBezTo>
                        <a:pt x="6044" y="59508"/>
                        <a:pt x="9890" y="74101"/>
                        <a:pt x="15924" y="87839"/>
                      </a:cubicBezTo>
                      <a:cubicBezTo>
                        <a:pt x="16674" y="72845"/>
                        <a:pt x="15147" y="57825"/>
                        <a:pt x="11391" y="43297"/>
                      </a:cubicBezTo>
                      <a:cubicBezTo>
                        <a:pt x="9916" y="28342"/>
                        <a:pt x="6122" y="13711"/>
                        <a:pt x="12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ED91CCE8-5BF4-1FA7-E6FF-21F08343349D}"/>
                    </a:ext>
                  </a:extLst>
                </p:cNvPr>
                <p:cNvSpPr/>
                <p:nvPr/>
              </p:nvSpPr>
              <p:spPr>
                <a:xfrm>
                  <a:off x="6586842" y="3500111"/>
                  <a:ext cx="18768" cy="99571"/>
                </a:xfrm>
                <a:custGeom>
                  <a:avLst/>
                  <a:gdLst>
                    <a:gd name="connsiteX0" fmla="*/ -34 w 18768"/>
                    <a:gd name="connsiteY0" fmla="*/ -79 h 99571"/>
                    <a:gd name="connsiteX1" fmla="*/ 5663 w 18768"/>
                    <a:gd name="connsiteY1" fmla="*/ 50289 h 99571"/>
                    <a:gd name="connsiteX2" fmla="*/ 18611 w 18768"/>
                    <a:gd name="connsiteY2" fmla="*/ 99492 h 99571"/>
                    <a:gd name="connsiteX3" fmla="*/ 12914 w 18768"/>
                    <a:gd name="connsiteY3" fmla="*/ 48995 h 99571"/>
                    <a:gd name="connsiteX4" fmla="*/ -34 w 18768"/>
                    <a:gd name="connsiteY4" fmla="*/ -79 h 99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68" h="99571">
                      <a:moveTo>
                        <a:pt x="-34" y="-79"/>
                      </a:moveTo>
                      <a:cubicBezTo>
                        <a:pt x="-474" y="16896"/>
                        <a:pt x="1441" y="33845"/>
                        <a:pt x="5663" y="50289"/>
                      </a:cubicBezTo>
                      <a:cubicBezTo>
                        <a:pt x="7760" y="67200"/>
                        <a:pt x="12111" y="83748"/>
                        <a:pt x="18611" y="99492"/>
                      </a:cubicBezTo>
                      <a:cubicBezTo>
                        <a:pt x="19051" y="82478"/>
                        <a:pt x="17135" y="65478"/>
                        <a:pt x="12914" y="48995"/>
                      </a:cubicBezTo>
                      <a:cubicBezTo>
                        <a:pt x="10777" y="32136"/>
                        <a:pt x="6426" y="15640"/>
                        <a:pt x="-34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CB99CF12-F18F-BC37-C362-694ED6847D58}"/>
                    </a:ext>
                  </a:extLst>
                </p:cNvPr>
                <p:cNvSpPr/>
                <p:nvPr/>
              </p:nvSpPr>
              <p:spPr>
                <a:xfrm>
                  <a:off x="6410937" y="3540380"/>
                  <a:ext cx="25766" cy="92191"/>
                </a:xfrm>
                <a:custGeom>
                  <a:avLst/>
                  <a:gdLst>
                    <a:gd name="connsiteX0" fmla="*/ -96 w 25766"/>
                    <a:gd name="connsiteY0" fmla="*/ -79 h 92191"/>
                    <a:gd name="connsiteX1" fmla="*/ 9356 w 25766"/>
                    <a:gd name="connsiteY1" fmla="*/ 46923 h 92191"/>
                    <a:gd name="connsiteX2" fmla="*/ 25671 w 25766"/>
                    <a:gd name="connsiteY2" fmla="*/ 92112 h 92191"/>
                    <a:gd name="connsiteX3" fmla="*/ 16089 w 25766"/>
                    <a:gd name="connsiteY3" fmla="*/ 45110 h 92191"/>
                    <a:gd name="connsiteX4" fmla="*/ -96 w 25766"/>
                    <a:gd name="connsiteY4" fmla="*/ -79 h 9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6" h="92191">
                      <a:moveTo>
                        <a:pt x="-96" y="-79"/>
                      </a:moveTo>
                      <a:cubicBezTo>
                        <a:pt x="849" y="15951"/>
                        <a:pt x="4021" y="31773"/>
                        <a:pt x="9356" y="46923"/>
                      </a:cubicBezTo>
                      <a:cubicBezTo>
                        <a:pt x="12528" y="62707"/>
                        <a:pt x="18018" y="77947"/>
                        <a:pt x="25671" y="92112"/>
                      </a:cubicBezTo>
                      <a:cubicBezTo>
                        <a:pt x="24726" y="76069"/>
                        <a:pt x="21489" y="60246"/>
                        <a:pt x="16089" y="45110"/>
                      </a:cubicBezTo>
                      <a:cubicBezTo>
                        <a:pt x="12930" y="29339"/>
                        <a:pt x="7479" y="14112"/>
                        <a:pt x="-96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xmlns="" id="{0C15843D-C6FB-F4E1-734A-A7468B339C29}"/>
                    </a:ext>
                  </a:extLst>
                </p:cNvPr>
                <p:cNvSpPr/>
                <p:nvPr/>
              </p:nvSpPr>
              <p:spPr>
                <a:xfrm>
                  <a:off x="6882123" y="1850120"/>
                  <a:ext cx="774692" cy="823717"/>
                </a:xfrm>
                <a:custGeom>
                  <a:avLst/>
                  <a:gdLst>
                    <a:gd name="connsiteX0" fmla="*/ 57135 w 774692"/>
                    <a:gd name="connsiteY0" fmla="*/ 260568 h 823717"/>
                    <a:gd name="connsiteX1" fmla="*/ 89765 w 774692"/>
                    <a:gd name="connsiteY1" fmla="*/ 260568 h 823717"/>
                    <a:gd name="connsiteX2" fmla="*/ 202414 w 774692"/>
                    <a:gd name="connsiteY2" fmla="*/ 292162 h 823717"/>
                    <a:gd name="connsiteX3" fmla="*/ 487275 w 774692"/>
                    <a:gd name="connsiteY3" fmla="*/ 458417 h 823717"/>
                    <a:gd name="connsiteX4" fmla="*/ 418131 w 774692"/>
                    <a:gd name="connsiteY4" fmla="*/ 45887 h 823717"/>
                    <a:gd name="connsiteX5" fmla="*/ 642912 w 774692"/>
                    <a:gd name="connsiteY5" fmla="*/ -79 h 823717"/>
                    <a:gd name="connsiteX6" fmla="*/ 774596 w 774692"/>
                    <a:gd name="connsiteY6" fmla="*/ 621435 h 823717"/>
                    <a:gd name="connsiteX7" fmla="*/ 510063 w 774692"/>
                    <a:gd name="connsiteY7" fmla="*/ 811385 h 823717"/>
                    <a:gd name="connsiteX8" fmla="*/ -96 w 774692"/>
                    <a:gd name="connsiteY8" fmla="*/ 585050 h 823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4692" h="823717">
                      <a:moveTo>
                        <a:pt x="57135" y="260568"/>
                      </a:moveTo>
                      <a:lnTo>
                        <a:pt x="89765" y="260568"/>
                      </a:lnTo>
                      <a:cubicBezTo>
                        <a:pt x="129386" y="261345"/>
                        <a:pt x="168166" y="272222"/>
                        <a:pt x="202414" y="292162"/>
                      </a:cubicBezTo>
                      <a:lnTo>
                        <a:pt x="487275" y="458417"/>
                      </a:lnTo>
                      <a:lnTo>
                        <a:pt x="418131" y="45887"/>
                      </a:lnTo>
                      <a:lnTo>
                        <a:pt x="642912" y="-79"/>
                      </a:lnTo>
                      <a:cubicBezTo>
                        <a:pt x="642912" y="-79"/>
                        <a:pt x="774984" y="536365"/>
                        <a:pt x="774596" y="621435"/>
                      </a:cubicBezTo>
                      <a:cubicBezTo>
                        <a:pt x="773818" y="792740"/>
                        <a:pt x="642005" y="851913"/>
                        <a:pt x="510063" y="811385"/>
                      </a:cubicBezTo>
                      <a:cubicBezTo>
                        <a:pt x="471218" y="799343"/>
                        <a:pt x="-96" y="585050"/>
                        <a:pt x="-96" y="5850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3DC1800A-7F3A-BF47-4956-C51A338A215C}"/>
                    </a:ext>
                  </a:extLst>
                </p:cNvPr>
                <p:cNvSpPr/>
                <p:nvPr/>
              </p:nvSpPr>
              <p:spPr>
                <a:xfrm>
                  <a:off x="6961399" y="2199592"/>
                  <a:ext cx="100311" cy="716943"/>
                </a:xfrm>
                <a:custGeom>
                  <a:avLst/>
                  <a:gdLst>
                    <a:gd name="connsiteX0" fmla="*/ 100090 w 100311"/>
                    <a:gd name="connsiteY0" fmla="*/ 716864 h 716943"/>
                    <a:gd name="connsiteX1" fmla="*/ 53476 w 100311"/>
                    <a:gd name="connsiteY1" fmla="*/ 357940 h 716943"/>
                    <a:gd name="connsiteX2" fmla="*/ 0 w 100311"/>
                    <a:gd name="connsiteY2" fmla="*/ -79 h 716943"/>
                    <a:gd name="connsiteX3" fmla="*/ 46614 w 100311"/>
                    <a:gd name="connsiteY3" fmla="*/ 358846 h 716943"/>
                    <a:gd name="connsiteX4" fmla="*/ 100090 w 100311"/>
                    <a:gd name="connsiteY4" fmla="*/ 716864 h 716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11" h="716943">
                      <a:moveTo>
                        <a:pt x="100090" y="716864"/>
                      </a:moveTo>
                      <a:cubicBezTo>
                        <a:pt x="102032" y="716864"/>
                        <a:pt x="81185" y="555788"/>
                        <a:pt x="53476" y="357940"/>
                      </a:cubicBezTo>
                      <a:cubicBezTo>
                        <a:pt x="25767" y="160091"/>
                        <a:pt x="1684" y="-467"/>
                        <a:pt x="0" y="-79"/>
                      </a:cubicBezTo>
                      <a:cubicBezTo>
                        <a:pt x="-1683" y="310"/>
                        <a:pt x="18904" y="160868"/>
                        <a:pt x="46614" y="358846"/>
                      </a:cubicBezTo>
                      <a:cubicBezTo>
                        <a:pt x="74323" y="556824"/>
                        <a:pt x="98147" y="717123"/>
                        <a:pt x="100090" y="71686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96D072F1-1C47-DEC1-244C-355D3319E625}"/>
                    </a:ext>
                  </a:extLst>
                </p:cNvPr>
                <p:cNvSpPr/>
                <p:nvPr/>
              </p:nvSpPr>
              <p:spPr>
                <a:xfrm>
                  <a:off x="6457810" y="2840788"/>
                  <a:ext cx="401264" cy="540458"/>
                </a:xfrm>
                <a:custGeom>
                  <a:avLst/>
                  <a:gdLst>
                    <a:gd name="connsiteX0" fmla="*/ 401169 w 401264"/>
                    <a:gd name="connsiteY0" fmla="*/ -79 h 540458"/>
                    <a:gd name="connsiteX1" fmla="*/ 396897 w 401264"/>
                    <a:gd name="connsiteY1" fmla="*/ 5230 h 540458"/>
                    <a:gd name="connsiteX2" fmla="*/ 385631 w 401264"/>
                    <a:gd name="connsiteY2" fmla="*/ 21415 h 540458"/>
                    <a:gd name="connsiteX3" fmla="*/ 345233 w 401264"/>
                    <a:gd name="connsiteY3" fmla="*/ 81235 h 540458"/>
                    <a:gd name="connsiteX4" fmla="*/ 207593 w 401264"/>
                    <a:gd name="connsiteY4" fmla="*/ 275459 h 540458"/>
                    <a:gd name="connsiteX5" fmla="*/ 61667 w 401264"/>
                    <a:gd name="connsiteY5" fmla="*/ 463337 h 540458"/>
                    <a:gd name="connsiteX6" fmla="*/ 16089 w 401264"/>
                    <a:gd name="connsiteY6" fmla="*/ 519274 h 540458"/>
                    <a:gd name="connsiteX7" fmla="*/ 3788 w 401264"/>
                    <a:gd name="connsiteY7" fmla="*/ 534682 h 540458"/>
                    <a:gd name="connsiteX8" fmla="*/ -96 w 401264"/>
                    <a:gd name="connsiteY8" fmla="*/ 540379 h 540458"/>
                    <a:gd name="connsiteX9" fmla="*/ 4954 w 401264"/>
                    <a:gd name="connsiteY9" fmla="*/ 535588 h 540458"/>
                    <a:gd name="connsiteX10" fmla="*/ 17902 w 401264"/>
                    <a:gd name="connsiteY10" fmla="*/ 521086 h 540458"/>
                    <a:gd name="connsiteX11" fmla="*/ 65163 w 401264"/>
                    <a:gd name="connsiteY11" fmla="*/ 466574 h 540458"/>
                    <a:gd name="connsiteX12" fmla="*/ 213032 w 401264"/>
                    <a:gd name="connsiteY12" fmla="*/ 279602 h 540458"/>
                    <a:gd name="connsiteX13" fmla="*/ 349118 w 401264"/>
                    <a:gd name="connsiteY13" fmla="*/ 84084 h 540458"/>
                    <a:gd name="connsiteX14" fmla="*/ 387962 w 401264"/>
                    <a:gd name="connsiteY14" fmla="*/ 22969 h 540458"/>
                    <a:gd name="connsiteX15" fmla="*/ 398062 w 401264"/>
                    <a:gd name="connsiteY15" fmla="*/ 6136 h 540458"/>
                    <a:gd name="connsiteX16" fmla="*/ 401169 w 401264"/>
                    <a:gd name="connsiteY16" fmla="*/ -79 h 540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01264" h="540458">
                      <a:moveTo>
                        <a:pt x="401169" y="-79"/>
                      </a:moveTo>
                      <a:cubicBezTo>
                        <a:pt x="401169" y="-79"/>
                        <a:pt x="399486" y="1604"/>
                        <a:pt x="396897" y="5230"/>
                      </a:cubicBezTo>
                      <a:lnTo>
                        <a:pt x="385631" y="21415"/>
                      </a:lnTo>
                      <a:cubicBezTo>
                        <a:pt x="375532" y="36435"/>
                        <a:pt x="361936" y="56634"/>
                        <a:pt x="345233" y="81235"/>
                      </a:cubicBezTo>
                      <a:cubicBezTo>
                        <a:pt x="311050" y="131604"/>
                        <a:pt x="263012" y="200618"/>
                        <a:pt x="207593" y="275459"/>
                      </a:cubicBezTo>
                      <a:cubicBezTo>
                        <a:pt x="152175" y="350299"/>
                        <a:pt x="99993" y="416076"/>
                        <a:pt x="61667" y="463337"/>
                      </a:cubicBezTo>
                      <a:lnTo>
                        <a:pt x="16089" y="519274"/>
                      </a:lnTo>
                      <a:lnTo>
                        <a:pt x="3788" y="534682"/>
                      </a:lnTo>
                      <a:cubicBezTo>
                        <a:pt x="2222" y="536378"/>
                        <a:pt x="914" y="538294"/>
                        <a:pt x="-96" y="540379"/>
                      </a:cubicBezTo>
                      <a:cubicBezTo>
                        <a:pt x="1756" y="538968"/>
                        <a:pt x="3452" y="537362"/>
                        <a:pt x="4954" y="535588"/>
                      </a:cubicBezTo>
                      <a:lnTo>
                        <a:pt x="17902" y="521086"/>
                      </a:lnTo>
                      <a:cubicBezTo>
                        <a:pt x="29297" y="508138"/>
                        <a:pt x="45482" y="489752"/>
                        <a:pt x="65163" y="466574"/>
                      </a:cubicBezTo>
                      <a:cubicBezTo>
                        <a:pt x="104007" y="419961"/>
                        <a:pt x="157484" y="354313"/>
                        <a:pt x="213032" y="279602"/>
                      </a:cubicBezTo>
                      <a:cubicBezTo>
                        <a:pt x="268579" y="204891"/>
                        <a:pt x="316618" y="135230"/>
                        <a:pt x="349118" y="84084"/>
                      </a:cubicBezTo>
                      <a:cubicBezTo>
                        <a:pt x="365691" y="58188"/>
                        <a:pt x="378898" y="37600"/>
                        <a:pt x="387962" y="22969"/>
                      </a:cubicBezTo>
                      <a:lnTo>
                        <a:pt x="398062" y="6136"/>
                      </a:lnTo>
                      <a:cubicBezTo>
                        <a:pt x="399317" y="4181"/>
                        <a:pt x="400353" y="2096"/>
                        <a:pt x="401169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CAA77737-6784-B04F-BA8D-7092A877E161}"/>
                    </a:ext>
                  </a:extLst>
                </p:cNvPr>
                <p:cNvSpPr/>
                <p:nvPr/>
              </p:nvSpPr>
              <p:spPr>
                <a:xfrm>
                  <a:off x="6501964" y="2657312"/>
                  <a:ext cx="258316" cy="416284"/>
                </a:xfrm>
                <a:custGeom>
                  <a:avLst/>
                  <a:gdLst>
                    <a:gd name="connsiteX0" fmla="*/ 258220 w 258316"/>
                    <a:gd name="connsiteY0" fmla="*/ -79 h 416284"/>
                    <a:gd name="connsiteX1" fmla="*/ 247862 w 258316"/>
                    <a:gd name="connsiteY1" fmla="*/ 16106 h 416284"/>
                    <a:gd name="connsiteX2" fmla="*/ 221965 w 258316"/>
                    <a:gd name="connsiteY2" fmla="*/ 61554 h 416284"/>
                    <a:gd name="connsiteX3" fmla="*/ 132752 w 258316"/>
                    <a:gd name="connsiteY3" fmla="*/ 210200 h 416284"/>
                    <a:gd name="connsiteX4" fmla="*/ 39007 w 258316"/>
                    <a:gd name="connsiteY4" fmla="*/ 355867 h 416284"/>
                    <a:gd name="connsiteX5" fmla="*/ 9874 w 258316"/>
                    <a:gd name="connsiteY5" fmla="*/ 399762 h 416284"/>
                    <a:gd name="connsiteX6" fmla="*/ -96 w 258316"/>
                    <a:gd name="connsiteY6" fmla="*/ 416206 h 416284"/>
                    <a:gd name="connsiteX7" fmla="*/ 12852 w 258316"/>
                    <a:gd name="connsiteY7" fmla="*/ 401315 h 416284"/>
                    <a:gd name="connsiteX8" fmla="*/ 43668 w 258316"/>
                    <a:gd name="connsiteY8" fmla="*/ 358716 h 416284"/>
                    <a:gd name="connsiteX9" fmla="*/ 139356 w 258316"/>
                    <a:gd name="connsiteY9" fmla="*/ 213825 h 416284"/>
                    <a:gd name="connsiteX10" fmla="*/ 226886 w 258316"/>
                    <a:gd name="connsiteY10" fmla="*/ 64014 h 416284"/>
                    <a:gd name="connsiteX11" fmla="*/ 251358 w 258316"/>
                    <a:gd name="connsiteY11" fmla="*/ 17401 h 416284"/>
                    <a:gd name="connsiteX12" fmla="*/ 258220 w 258316"/>
                    <a:gd name="connsiteY12" fmla="*/ -79 h 41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8316" h="416284">
                      <a:moveTo>
                        <a:pt x="258220" y="-79"/>
                      </a:moveTo>
                      <a:cubicBezTo>
                        <a:pt x="254310" y="5009"/>
                        <a:pt x="250840" y="10422"/>
                        <a:pt x="247862" y="16106"/>
                      </a:cubicBezTo>
                      <a:lnTo>
                        <a:pt x="221965" y="61554"/>
                      </a:lnTo>
                      <a:cubicBezTo>
                        <a:pt x="199695" y="100399"/>
                        <a:pt x="168489" y="152192"/>
                        <a:pt x="132752" y="210200"/>
                      </a:cubicBezTo>
                      <a:cubicBezTo>
                        <a:pt x="97016" y="268208"/>
                        <a:pt x="63479" y="318965"/>
                        <a:pt x="39007" y="355867"/>
                      </a:cubicBezTo>
                      <a:lnTo>
                        <a:pt x="9874" y="399762"/>
                      </a:lnTo>
                      <a:cubicBezTo>
                        <a:pt x="6080" y="404941"/>
                        <a:pt x="2752" y="410444"/>
                        <a:pt x="-96" y="416206"/>
                      </a:cubicBezTo>
                      <a:cubicBezTo>
                        <a:pt x="4733" y="411713"/>
                        <a:pt x="9071" y="406728"/>
                        <a:pt x="12852" y="401315"/>
                      </a:cubicBezTo>
                      <a:cubicBezTo>
                        <a:pt x="20362" y="391345"/>
                        <a:pt x="30850" y="376843"/>
                        <a:pt x="43668" y="358716"/>
                      </a:cubicBezTo>
                      <a:cubicBezTo>
                        <a:pt x="69565" y="322461"/>
                        <a:pt x="103619" y="271445"/>
                        <a:pt x="139356" y="213825"/>
                      </a:cubicBezTo>
                      <a:cubicBezTo>
                        <a:pt x="175093" y="156206"/>
                        <a:pt x="205651" y="102988"/>
                        <a:pt x="226886" y="64014"/>
                      </a:cubicBezTo>
                      <a:cubicBezTo>
                        <a:pt x="237503" y="44463"/>
                        <a:pt x="245790" y="28536"/>
                        <a:pt x="251358" y="17401"/>
                      </a:cubicBezTo>
                      <a:cubicBezTo>
                        <a:pt x="254220" y="11807"/>
                        <a:pt x="256512" y="5955"/>
                        <a:pt x="258220" y="-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B31BED6F-957E-822C-8976-8F8DE1F17116}"/>
                    </a:ext>
                  </a:extLst>
                </p:cNvPr>
                <p:cNvSpPr/>
                <p:nvPr/>
              </p:nvSpPr>
              <p:spPr>
                <a:xfrm>
                  <a:off x="6284045" y="2113408"/>
                  <a:ext cx="359572" cy="68128"/>
                </a:xfrm>
                <a:custGeom>
                  <a:avLst/>
                  <a:gdLst>
                    <a:gd name="connsiteX0" fmla="*/ 359476 w 359572"/>
                    <a:gd name="connsiteY0" fmla="*/ -1 h 68128"/>
                    <a:gd name="connsiteX1" fmla="*/ 309107 w 359572"/>
                    <a:gd name="connsiteY1" fmla="*/ 20069 h 68128"/>
                    <a:gd name="connsiteX2" fmla="*/ 183510 w 359572"/>
                    <a:gd name="connsiteY2" fmla="*/ 53993 h 68128"/>
                    <a:gd name="connsiteX3" fmla="*/ 54027 w 359572"/>
                    <a:gd name="connsiteY3" fmla="*/ 61633 h 68128"/>
                    <a:gd name="connsiteX4" fmla="*/ -96 w 359572"/>
                    <a:gd name="connsiteY4" fmla="*/ 58525 h 68128"/>
                    <a:gd name="connsiteX5" fmla="*/ 14147 w 359572"/>
                    <a:gd name="connsiteY5" fmla="*/ 61762 h 68128"/>
                    <a:gd name="connsiteX6" fmla="*/ 53768 w 359572"/>
                    <a:gd name="connsiteY6" fmla="*/ 66553 h 68128"/>
                    <a:gd name="connsiteX7" fmla="*/ 310532 w 359572"/>
                    <a:gd name="connsiteY7" fmla="*/ 24731 h 68128"/>
                    <a:gd name="connsiteX8" fmla="*/ 346528 w 359572"/>
                    <a:gd name="connsiteY8" fmla="*/ 7639 h 68128"/>
                    <a:gd name="connsiteX9" fmla="*/ 359476 w 359572"/>
                    <a:gd name="connsiteY9" fmla="*/ -1 h 68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572" h="68128">
                      <a:moveTo>
                        <a:pt x="359476" y="-1"/>
                      </a:moveTo>
                      <a:cubicBezTo>
                        <a:pt x="359476" y="-1036"/>
                        <a:pt x="340312" y="8286"/>
                        <a:pt x="309107" y="20069"/>
                      </a:cubicBezTo>
                      <a:cubicBezTo>
                        <a:pt x="268476" y="35542"/>
                        <a:pt x="226407" y="46898"/>
                        <a:pt x="183510" y="53993"/>
                      </a:cubicBezTo>
                      <a:cubicBezTo>
                        <a:pt x="140702" y="60765"/>
                        <a:pt x="97339" y="63329"/>
                        <a:pt x="54027" y="61633"/>
                      </a:cubicBezTo>
                      <a:cubicBezTo>
                        <a:pt x="20621" y="60209"/>
                        <a:pt x="163" y="57360"/>
                        <a:pt x="-96" y="58525"/>
                      </a:cubicBezTo>
                      <a:cubicBezTo>
                        <a:pt x="4488" y="60247"/>
                        <a:pt x="9278" y="61335"/>
                        <a:pt x="14147" y="61762"/>
                      </a:cubicBezTo>
                      <a:cubicBezTo>
                        <a:pt x="27263" y="64080"/>
                        <a:pt x="40483" y="65673"/>
                        <a:pt x="53768" y="66553"/>
                      </a:cubicBezTo>
                      <a:cubicBezTo>
                        <a:pt x="141454" y="72976"/>
                        <a:pt x="229424" y="58655"/>
                        <a:pt x="310532" y="24731"/>
                      </a:cubicBezTo>
                      <a:cubicBezTo>
                        <a:pt x="322832" y="19694"/>
                        <a:pt x="334848" y="13984"/>
                        <a:pt x="346528" y="7639"/>
                      </a:cubicBezTo>
                      <a:cubicBezTo>
                        <a:pt x="351176" y="5710"/>
                        <a:pt x="355540" y="3146"/>
                        <a:pt x="359476" y="-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0C363D11-D237-5B75-4CE4-FCF032EEB65C}"/>
                    </a:ext>
                  </a:extLst>
                </p:cNvPr>
                <p:cNvSpPr/>
                <p:nvPr/>
              </p:nvSpPr>
              <p:spPr>
                <a:xfrm>
                  <a:off x="6513357" y="2917571"/>
                  <a:ext cx="298586" cy="399840"/>
                </a:xfrm>
                <a:custGeom>
                  <a:avLst/>
                  <a:gdLst>
                    <a:gd name="connsiteX0" fmla="*/ 298491 w 298586"/>
                    <a:gd name="connsiteY0" fmla="*/ -79 h 399840"/>
                    <a:gd name="connsiteX1" fmla="*/ -96 w 298586"/>
                    <a:gd name="connsiteY1" fmla="*/ 399762 h 399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586" h="399840">
                      <a:moveTo>
                        <a:pt x="298491" y="-79"/>
                      </a:moveTo>
                      <a:cubicBezTo>
                        <a:pt x="273047" y="175149"/>
                        <a:pt x="160683" y="325607"/>
                        <a:pt x="-96" y="399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5213BAE4-4701-EAEB-E836-DCA8FC166E12}"/>
                    </a:ext>
                  </a:extLst>
                </p:cNvPr>
                <p:cNvSpPr/>
                <p:nvPr/>
              </p:nvSpPr>
              <p:spPr>
                <a:xfrm>
                  <a:off x="5990538" y="2446772"/>
                  <a:ext cx="109369" cy="446716"/>
                </a:xfrm>
                <a:custGeom>
                  <a:avLst/>
                  <a:gdLst>
                    <a:gd name="connsiteX0" fmla="*/ 4 w 109369"/>
                    <a:gd name="connsiteY0" fmla="*/ -77 h 446716"/>
                    <a:gd name="connsiteX1" fmla="*/ 51150 w 109369"/>
                    <a:gd name="connsiteY1" fmla="*/ 224056 h 446716"/>
                    <a:gd name="connsiteX2" fmla="*/ 109159 w 109369"/>
                    <a:gd name="connsiteY2" fmla="*/ 446636 h 446716"/>
                    <a:gd name="connsiteX3" fmla="*/ 58013 w 109369"/>
                    <a:gd name="connsiteY3" fmla="*/ 222373 h 446716"/>
                    <a:gd name="connsiteX4" fmla="*/ 4 w 109369"/>
                    <a:gd name="connsiteY4" fmla="*/ -77 h 44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369" h="446716">
                      <a:moveTo>
                        <a:pt x="4" y="-77"/>
                      </a:moveTo>
                      <a:cubicBezTo>
                        <a:pt x="-1808" y="-77"/>
                        <a:pt x="21110" y="100789"/>
                        <a:pt x="51150" y="224056"/>
                      </a:cubicBezTo>
                      <a:cubicBezTo>
                        <a:pt x="81190" y="347323"/>
                        <a:pt x="107216" y="447025"/>
                        <a:pt x="109159" y="446636"/>
                      </a:cubicBezTo>
                      <a:cubicBezTo>
                        <a:pt x="111100" y="446247"/>
                        <a:pt x="88182" y="345769"/>
                        <a:pt x="58013" y="222373"/>
                      </a:cubicBezTo>
                      <a:cubicBezTo>
                        <a:pt x="27843" y="98976"/>
                        <a:pt x="1947" y="-595"/>
                        <a:pt x="4" y="-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A4B9D236-C8E5-D301-4F08-079830DA1C88}"/>
                    </a:ext>
                  </a:extLst>
                </p:cNvPr>
                <p:cNvSpPr/>
                <p:nvPr/>
              </p:nvSpPr>
              <p:spPr>
                <a:xfrm>
                  <a:off x="5050595" y="2045195"/>
                  <a:ext cx="324468" cy="242583"/>
                </a:xfrm>
                <a:custGeom>
                  <a:avLst/>
                  <a:gdLst>
                    <a:gd name="connsiteX0" fmla="*/ 215883 w 324468"/>
                    <a:gd name="connsiteY0" fmla="*/ 29756 h 242583"/>
                    <a:gd name="connsiteX1" fmla="*/ 257447 w 324468"/>
                    <a:gd name="connsiteY1" fmla="*/ 47884 h 242583"/>
                    <a:gd name="connsiteX2" fmla="*/ 283344 w 324468"/>
                    <a:gd name="connsiteY2" fmla="*/ 153412 h 242583"/>
                    <a:gd name="connsiteX3" fmla="*/ 324260 w 324468"/>
                    <a:gd name="connsiteY3" fmla="*/ 176459 h 242583"/>
                    <a:gd name="connsiteX4" fmla="*/ 278035 w 324468"/>
                    <a:gd name="connsiteY4" fmla="*/ 207923 h 242583"/>
                    <a:gd name="connsiteX5" fmla="*/ 228314 w 324468"/>
                    <a:gd name="connsiteY5" fmla="*/ 238870 h 242583"/>
                    <a:gd name="connsiteX6" fmla="*/ 211351 w 324468"/>
                    <a:gd name="connsiteY6" fmla="*/ 202097 h 242583"/>
                    <a:gd name="connsiteX7" fmla="*/ 153991 w 324468"/>
                    <a:gd name="connsiteY7" fmla="*/ 191479 h 242583"/>
                    <a:gd name="connsiteX8" fmla="*/ 121361 w 324468"/>
                    <a:gd name="connsiteY8" fmla="*/ 199248 h 242583"/>
                    <a:gd name="connsiteX9" fmla="*/ 97666 w 324468"/>
                    <a:gd name="connsiteY9" fmla="*/ 183322 h 242583"/>
                    <a:gd name="connsiteX10" fmla="*/ 63612 w 324468"/>
                    <a:gd name="connsiteY10" fmla="*/ 179826 h 242583"/>
                    <a:gd name="connsiteX11" fmla="*/ 2885 w 324468"/>
                    <a:gd name="connsiteY11" fmla="*/ 80384 h 242583"/>
                    <a:gd name="connsiteX12" fmla="*/ 19847 w 324468"/>
                    <a:gd name="connsiteY12" fmla="*/ 21469 h 242583"/>
                    <a:gd name="connsiteX13" fmla="*/ 66590 w 324468"/>
                    <a:gd name="connsiteY13" fmla="*/ 20692 h 242583"/>
                    <a:gd name="connsiteX14" fmla="*/ 127576 w 324468"/>
                    <a:gd name="connsiteY14" fmla="*/ 14866 h 242583"/>
                    <a:gd name="connsiteX15" fmla="*/ 207713 w 324468"/>
                    <a:gd name="connsiteY15" fmla="*/ 18271 h 242583"/>
                    <a:gd name="connsiteX16" fmla="*/ 215883 w 324468"/>
                    <a:gd name="connsiteY16" fmla="*/ 29756 h 242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24468" h="242583">
                      <a:moveTo>
                        <a:pt x="215883" y="29756"/>
                      </a:moveTo>
                      <a:cubicBezTo>
                        <a:pt x="232159" y="26532"/>
                        <a:pt x="248733" y="33757"/>
                        <a:pt x="257447" y="47884"/>
                      </a:cubicBezTo>
                      <a:cubicBezTo>
                        <a:pt x="273516" y="80811"/>
                        <a:pt x="282346" y="116794"/>
                        <a:pt x="283344" y="153412"/>
                      </a:cubicBezTo>
                      <a:cubicBezTo>
                        <a:pt x="283344" y="153412"/>
                        <a:pt x="322965" y="160274"/>
                        <a:pt x="324260" y="176459"/>
                      </a:cubicBezTo>
                      <a:cubicBezTo>
                        <a:pt x="325554" y="192645"/>
                        <a:pt x="316103" y="208441"/>
                        <a:pt x="278035" y="207923"/>
                      </a:cubicBezTo>
                      <a:cubicBezTo>
                        <a:pt x="278035" y="207923"/>
                        <a:pt x="252915" y="255832"/>
                        <a:pt x="228314" y="238870"/>
                      </a:cubicBezTo>
                      <a:cubicBezTo>
                        <a:pt x="203712" y="221908"/>
                        <a:pt x="211351" y="202097"/>
                        <a:pt x="211351" y="202097"/>
                      </a:cubicBezTo>
                      <a:cubicBezTo>
                        <a:pt x="211351" y="202097"/>
                        <a:pt x="188951" y="239388"/>
                        <a:pt x="153991" y="191479"/>
                      </a:cubicBezTo>
                      <a:cubicBezTo>
                        <a:pt x="144655" y="198458"/>
                        <a:pt x="132846" y="201281"/>
                        <a:pt x="121361" y="199248"/>
                      </a:cubicBezTo>
                      <a:cubicBezTo>
                        <a:pt x="111728" y="197138"/>
                        <a:pt x="103260" y="191440"/>
                        <a:pt x="97666" y="183322"/>
                      </a:cubicBezTo>
                      <a:cubicBezTo>
                        <a:pt x="97666" y="183322"/>
                        <a:pt x="76172" y="195105"/>
                        <a:pt x="63612" y="179826"/>
                      </a:cubicBezTo>
                      <a:cubicBezTo>
                        <a:pt x="40163" y="148750"/>
                        <a:pt x="19821" y="115434"/>
                        <a:pt x="2885" y="80384"/>
                      </a:cubicBezTo>
                      <a:cubicBezTo>
                        <a:pt x="-4560" y="59136"/>
                        <a:pt x="2251" y="35505"/>
                        <a:pt x="19847" y="21469"/>
                      </a:cubicBezTo>
                      <a:cubicBezTo>
                        <a:pt x="37328" y="10463"/>
                        <a:pt x="66590" y="20692"/>
                        <a:pt x="66590" y="20692"/>
                      </a:cubicBezTo>
                      <a:cubicBezTo>
                        <a:pt x="82815" y="4209"/>
                        <a:pt x="108530" y="1749"/>
                        <a:pt x="127576" y="14866"/>
                      </a:cubicBezTo>
                      <a:cubicBezTo>
                        <a:pt x="150637" y="-6318"/>
                        <a:pt x="186516" y="-4803"/>
                        <a:pt x="207713" y="18271"/>
                      </a:cubicBezTo>
                      <a:cubicBezTo>
                        <a:pt x="210898" y="21741"/>
                        <a:pt x="213643" y="25600"/>
                        <a:pt x="215883" y="29756"/>
                      </a:cubicBezTo>
                      <a:close/>
                    </a:path>
                  </a:pathLst>
                </a:custGeom>
                <a:solidFill>
                  <a:srgbClr val="FFBF9D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64E0E84B-AA3B-0F5F-FC14-6C9B06C8E0BF}"/>
                    </a:ext>
                  </a:extLst>
                </p:cNvPr>
                <p:cNvSpPr/>
                <p:nvPr/>
              </p:nvSpPr>
              <p:spPr>
                <a:xfrm>
                  <a:off x="5109512" y="2123327"/>
                  <a:ext cx="37126" cy="104882"/>
                </a:xfrm>
                <a:custGeom>
                  <a:avLst/>
                  <a:gdLst>
                    <a:gd name="connsiteX0" fmla="*/ -96 w 37126"/>
                    <a:gd name="connsiteY0" fmla="*/ -79 h 104882"/>
                    <a:gd name="connsiteX1" fmla="*/ 17773 w 37126"/>
                    <a:gd name="connsiteY1" fmla="*/ 52879 h 104882"/>
                    <a:gd name="connsiteX2" fmla="*/ 30721 w 37126"/>
                    <a:gd name="connsiteY2" fmla="*/ 89393 h 104882"/>
                    <a:gd name="connsiteX3" fmla="*/ 36288 w 37126"/>
                    <a:gd name="connsiteY3" fmla="*/ 104801 h 104882"/>
                    <a:gd name="connsiteX4" fmla="*/ 35512 w 37126"/>
                    <a:gd name="connsiteY4" fmla="*/ 88228 h 104882"/>
                    <a:gd name="connsiteX5" fmla="*/ 23729 w 37126"/>
                    <a:gd name="connsiteY5" fmla="*/ 50289 h 104882"/>
                    <a:gd name="connsiteX6" fmla="*/ -96 w 37126"/>
                    <a:gd name="connsiteY6" fmla="*/ -79 h 104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26" h="104882">
                      <a:moveTo>
                        <a:pt x="-96" y="-79"/>
                      </a:moveTo>
                      <a:cubicBezTo>
                        <a:pt x="3620" y="18255"/>
                        <a:pt x="9615" y="36046"/>
                        <a:pt x="17773" y="52879"/>
                      </a:cubicBezTo>
                      <a:cubicBezTo>
                        <a:pt x="23340" y="66993"/>
                        <a:pt x="28261" y="79941"/>
                        <a:pt x="30721" y="89393"/>
                      </a:cubicBezTo>
                      <a:cubicBezTo>
                        <a:pt x="33181" y="98845"/>
                        <a:pt x="35253" y="104931"/>
                        <a:pt x="36288" y="104801"/>
                      </a:cubicBezTo>
                      <a:cubicBezTo>
                        <a:pt x="37325" y="104672"/>
                        <a:pt x="37454" y="98327"/>
                        <a:pt x="35512" y="88228"/>
                      </a:cubicBezTo>
                      <a:cubicBezTo>
                        <a:pt x="32715" y="75254"/>
                        <a:pt x="28766" y="62564"/>
                        <a:pt x="23729" y="50289"/>
                      </a:cubicBezTo>
                      <a:cubicBezTo>
                        <a:pt x="17812" y="32615"/>
                        <a:pt x="9810" y="15705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C898F8CA-F85E-845B-1631-831F27723D8A}"/>
                    </a:ext>
                  </a:extLst>
                </p:cNvPr>
                <p:cNvSpPr/>
                <p:nvPr/>
              </p:nvSpPr>
              <p:spPr>
                <a:xfrm>
                  <a:off x="5164283" y="2110120"/>
                  <a:ext cx="40009" cy="126633"/>
                </a:xfrm>
                <a:custGeom>
                  <a:avLst/>
                  <a:gdLst>
                    <a:gd name="connsiteX0" fmla="*/ -96 w 40009"/>
                    <a:gd name="connsiteY0" fmla="*/ -79 h 126633"/>
                    <a:gd name="connsiteX1" fmla="*/ 15442 w 40009"/>
                    <a:gd name="connsiteY1" fmla="*/ 64662 h 126633"/>
                    <a:gd name="connsiteX2" fmla="*/ 39914 w 40009"/>
                    <a:gd name="connsiteY2" fmla="*/ 126554 h 126633"/>
                    <a:gd name="connsiteX3" fmla="*/ 22045 w 40009"/>
                    <a:gd name="connsiteY3" fmla="*/ 62590 h 126633"/>
                    <a:gd name="connsiteX4" fmla="*/ -96 w 40009"/>
                    <a:gd name="connsiteY4" fmla="*/ -79 h 126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9" h="126633">
                      <a:moveTo>
                        <a:pt x="-96" y="-79"/>
                      </a:moveTo>
                      <a:cubicBezTo>
                        <a:pt x="2804" y="21984"/>
                        <a:pt x="8010" y="43686"/>
                        <a:pt x="15442" y="64662"/>
                      </a:cubicBezTo>
                      <a:cubicBezTo>
                        <a:pt x="20660" y="86337"/>
                        <a:pt x="28895" y="107171"/>
                        <a:pt x="39914" y="126554"/>
                      </a:cubicBezTo>
                      <a:cubicBezTo>
                        <a:pt x="35538" y="104827"/>
                        <a:pt x="29569" y="83449"/>
                        <a:pt x="22045" y="62590"/>
                      </a:cubicBezTo>
                      <a:cubicBezTo>
                        <a:pt x="16840" y="40992"/>
                        <a:pt x="9421" y="19990"/>
                        <a:pt x="-96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25F0176D-E56F-B621-2892-FD55AF954162}"/>
                    </a:ext>
                  </a:extLst>
                </p:cNvPr>
                <p:cNvSpPr/>
                <p:nvPr/>
              </p:nvSpPr>
              <p:spPr>
                <a:xfrm>
                  <a:off x="5236309" y="2110897"/>
                  <a:ext cx="32207" cy="137509"/>
                </a:xfrm>
                <a:custGeom>
                  <a:avLst/>
                  <a:gdLst>
                    <a:gd name="connsiteX0" fmla="*/ 129 w 32207"/>
                    <a:gd name="connsiteY0" fmla="*/ -79 h 137509"/>
                    <a:gd name="connsiteX1" fmla="*/ 17998 w 32207"/>
                    <a:gd name="connsiteY1" fmla="*/ 68676 h 137509"/>
                    <a:gd name="connsiteX2" fmla="*/ 26544 w 32207"/>
                    <a:gd name="connsiteY2" fmla="*/ 117620 h 137509"/>
                    <a:gd name="connsiteX3" fmla="*/ 24602 w 32207"/>
                    <a:gd name="connsiteY3" fmla="*/ 137431 h 137509"/>
                    <a:gd name="connsiteX4" fmla="*/ 32111 w 32207"/>
                    <a:gd name="connsiteY4" fmla="*/ 117491 h 137509"/>
                    <a:gd name="connsiteX5" fmla="*/ 25379 w 32207"/>
                    <a:gd name="connsiteY5" fmla="*/ 66863 h 137509"/>
                    <a:gd name="connsiteX6" fmla="*/ 129 w 32207"/>
                    <a:gd name="connsiteY6" fmla="*/ -79 h 137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07" h="137509">
                      <a:moveTo>
                        <a:pt x="129" y="-79"/>
                      </a:moveTo>
                      <a:cubicBezTo>
                        <a:pt x="-1813" y="568"/>
                        <a:pt x="9193" y="30479"/>
                        <a:pt x="17998" y="68676"/>
                      </a:cubicBezTo>
                      <a:cubicBezTo>
                        <a:pt x="21986" y="84770"/>
                        <a:pt x="24835" y="101124"/>
                        <a:pt x="26544" y="117620"/>
                      </a:cubicBezTo>
                      <a:cubicBezTo>
                        <a:pt x="26673" y="124275"/>
                        <a:pt x="26013" y="130931"/>
                        <a:pt x="24602" y="137431"/>
                      </a:cubicBezTo>
                      <a:cubicBezTo>
                        <a:pt x="25249" y="137431"/>
                        <a:pt x="31464" y="131216"/>
                        <a:pt x="32111" y="117491"/>
                      </a:cubicBezTo>
                      <a:cubicBezTo>
                        <a:pt x="31930" y="100399"/>
                        <a:pt x="29664" y="83398"/>
                        <a:pt x="25379" y="66863"/>
                      </a:cubicBezTo>
                      <a:cubicBezTo>
                        <a:pt x="20937" y="43245"/>
                        <a:pt x="12392" y="20586"/>
                        <a:pt x="12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74BAD2B2-D2B5-C9D6-C3C8-D27049189E54}"/>
                    </a:ext>
                  </a:extLst>
                </p:cNvPr>
                <p:cNvSpPr/>
                <p:nvPr/>
              </p:nvSpPr>
              <p:spPr>
                <a:xfrm>
                  <a:off x="5318391" y="2119572"/>
                  <a:ext cx="18717" cy="138483"/>
                </a:xfrm>
                <a:custGeom>
                  <a:avLst/>
                  <a:gdLst>
                    <a:gd name="connsiteX0" fmla="*/ 269 w 18717"/>
                    <a:gd name="connsiteY0" fmla="*/ -79 h 138483"/>
                    <a:gd name="connsiteX1" fmla="*/ 11145 w 18717"/>
                    <a:gd name="connsiteY1" fmla="*/ 69582 h 138483"/>
                    <a:gd name="connsiteX2" fmla="*/ 11145 w 18717"/>
                    <a:gd name="connsiteY2" fmla="*/ 118915 h 138483"/>
                    <a:gd name="connsiteX3" fmla="*/ 5966 w 18717"/>
                    <a:gd name="connsiteY3" fmla="*/ 138337 h 138483"/>
                    <a:gd name="connsiteX4" fmla="*/ 16066 w 18717"/>
                    <a:gd name="connsiteY4" fmla="*/ 119692 h 138483"/>
                    <a:gd name="connsiteX5" fmla="*/ 17749 w 18717"/>
                    <a:gd name="connsiteY5" fmla="*/ 68935 h 138483"/>
                    <a:gd name="connsiteX6" fmla="*/ 269 w 18717"/>
                    <a:gd name="connsiteY6" fmla="*/ -79 h 13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17" h="138483">
                      <a:moveTo>
                        <a:pt x="269" y="-79"/>
                      </a:moveTo>
                      <a:cubicBezTo>
                        <a:pt x="-2062" y="-79"/>
                        <a:pt x="7391" y="31126"/>
                        <a:pt x="11145" y="69582"/>
                      </a:cubicBezTo>
                      <a:cubicBezTo>
                        <a:pt x="12427" y="86000"/>
                        <a:pt x="12427" y="102496"/>
                        <a:pt x="11145" y="118915"/>
                      </a:cubicBezTo>
                      <a:cubicBezTo>
                        <a:pt x="10148" y="125557"/>
                        <a:pt x="8413" y="132070"/>
                        <a:pt x="5966" y="138337"/>
                      </a:cubicBezTo>
                      <a:cubicBezTo>
                        <a:pt x="5966" y="139114"/>
                        <a:pt x="13605" y="133158"/>
                        <a:pt x="16066" y="119692"/>
                      </a:cubicBezTo>
                      <a:cubicBezTo>
                        <a:pt x="18759" y="102911"/>
                        <a:pt x="19329" y="85858"/>
                        <a:pt x="17749" y="68935"/>
                      </a:cubicBezTo>
                      <a:cubicBezTo>
                        <a:pt x="16454" y="45019"/>
                        <a:pt x="10511" y="21570"/>
                        <a:pt x="269" y="-79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1294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17002D27-A352-0DF7-F799-88D46B8EFF56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B04F597-F50F-C668-9E9E-ACAE9E0E3E6F}"/>
                  </a:ext>
                </a:extLst>
              </p:cNvPr>
              <p:cNvSpPr/>
              <p:nvPr/>
            </p:nvSpPr>
            <p:spPr>
              <a:xfrm>
                <a:off x="734255" y="4084232"/>
                <a:ext cx="945836" cy="1965711"/>
              </a:xfrm>
              <a:custGeom>
                <a:avLst/>
                <a:gdLst>
                  <a:gd name="connsiteX0" fmla="*/ 125817 w 945836"/>
                  <a:gd name="connsiteY0" fmla="*/ 4943 h 1965711"/>
                  <a:gd name="connsiteX1" fmla="*/ 21584 w 945836"/>
                  <a:gd name="connsiteY1" fmla="*/ 417732 h 1965711"/>
                  <a:gd name="connsiteX2" fmla="*/ 79721 w 945836"/>
                  <a:gd name="connsiteY2" fmla="*/ 1845920 h 1965711"/>
                  <a:gd name="connsiteX3" fmla="*/ 141873 w 945836"/>
                  <a:gd name="connsiteY3" fmla="*/ 1921537 h 1965711"/>
                  <a:gd name="connsiteX4" fmla="*/ 239114 w 945836"/>
                  <a:gd name="connsiteY4" fmla="*/ 1956627 h 1965711"/>
                  <a:gd name="connsiteX5" fmla="*/ 722341 w 945836"/>
                  <a:gd name="connsiteY5" fmla="*/ 1963231 h 1965711"/>
                  <a:gd name="connsiteX6" fmla="*/ 944532 w 945836"/>
                  <a:gd name="connsiteY6" fmla="*/ 1782991 h 1965711"/>
                  <a:gd name="connsiteX7" fmla="*/ 944532 w 945836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36" h="1965711">
                    <a:moveTo>
                      <a:pt x="125817" y="4943"/>
                    </a:moveTo>
                    <a:cubicBezTo>
                      <a:pt x="125817" y="4943"/>
                      <a:pt x="44761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3" y="1921537"/>
                    </a:cubicBezTo>
                    <a:cubicBezTo>
                      <a:pt x="171615" y="1939600"/>
                      <a:pt x="204684" y="1951538"/>
                      <a:pt x="239114" y="1956627"/>
                    </a:cubicBezTo>
                    <a:cubicBezTo>
                      <a:pt x="336614" y="1971777"/>
                      <a:pt x="722341" y="1963231"/>
                      <a:pt x="722341" y="1963231"/>
                    </a:cubicBezTo>
                    <a:cubicBezTo>
                      <a:pt x="722341" y="1963231"/>
                      <a:pt x="941295" y="1963231"/>
                      <a:pt x="944532" y="1782991"/>
                    </a:cubicBezTo>
                    <a:cubicBezTo>
                      <a:pt x="947251" y="1634735"/>
                      <a:pt x="944532" y="1312195"/>
                      <a:pt x="944532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E03A2A9-8057-18C5-E3A9-F6B70017D281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53AAD8AF-0E32-7897-638C-EB2D0944DE65}"/>
                  </a:ext>
                </a:extLst>
              </p:cNvPr>
              <p:cNvSpPr/>
              <p:nvPr/>
            </p:nvSpPr>
            <p:spPr>
              <a:xfrm>
                <a:off x="5189735" y="4084232"/>
                <a:ext cx="946354" cy="1965711"/>
              </a:xfrm>
              <a:custGeom>
                <a:avLst/>
                <a:gdLst>
                  <a:gd name="connsiteX0" fmla="*/ 125817 w 946354"/>
                  <a:gd name="connsiteY0" fmla="*/ 4943 h 1965711"/>
                  <a:gd name="connsiteX1" fmla="*/ 21584 w 946354"/>
                  <a:gd name="connsiteY1" fmla="*/ 417732 h 1965711"/>
                  <a:gd name="connsiteX2" fmla="*/ 79721 w 946354"/>
                  <a:gd name="connsiteY2" fmla="*/ 1845920 h 1965711"/>
                  <a:gd name="connsiteX3" fmla="*/ 141872 w 946354"/>
                  <a:gd name="connsiteY3" fmla="*/ 1921537 h 1965711"/>
                  <a:gd name="connsiteX4" fmla="*/ 239502 w 946354"/>
                  <a:gd name="connsiteY4" fmla="*/ 1956627 h 1965711"/>
                  <a:gd name="connsiteX5" fmla="*/ 722729 w 946354"/>
                  <a:gd name="connsiteY5" fmla="*/ 1963231 h 1965711"/>
                  <a:gd name="connsiteX6" fmla="*/ 945050 w 946354"/>
                  <a:gd name="connsiteY6" fmla="*/ 1782991 h 1965711"/>
                  <a:gd name="connsiteX7" fmla="*/ 945050 w 946354"/>
                  <a:gd name="connsiteY7" fmla="*/ 1312195 h 196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354" h="1965711">
                    <a:moveTo>
                      <a:pt x="125817" y="4943"/>
                    </a:moveTo>
                    <a:cubicBezTo>
                      <a:pt x="125817" y="4943"/>
                      <a:pt x="44890" y="-76631"/>
                      <a:pt x="21584" y="417732"/>
                    </a:cubicBezTo>
                    <a:cubicBezTo>
                      <a:pt x="-299" y="883867"/>
                      <a:pt x="-32410" y="1557175"/>
                      <a:pt x="79721" y="1845920"/>
                    </a:cubicBezTo>
                    <a:cubicBezTo>
                      <a:pt x="91685" y="1877203"/>
                      <a:pt x="113503" y="1903747"/>
                      <a:pt x="141872" y="1921537"/>
                    </a:cubicBezTo>
                    <a:cubicBezTo>
                      <a:pt x="171731" y="1939652"/>
                      <a:pt x="204943" y="1951590"/>
                      <a:pt x="239502" y="1956627"/>
                    </a:cubicBezTo>
                    <a:cubicBezTo>
                      <a:pt x="337002" y="1971777"/>
                      <a:pt x="722729" y="1963231"/>
                      <a:pt x="722729" y="1963231"/>
                    </a:cubicBezTo>
                    <a:cubicBezTo>
                      <a:pt x="722729" y="1963231"/>
                      <a:pt x="941683" y="1963231"/>
                      <a:pt x="945050" y="1782991"/>
                    </a:cubicBezTo>
                    <a:cubicBezTo>
                      <a:pt x="947769" y="1634735"/>
                      <a:pt x="945050" y="1312195"/>
                      <a:pt x="945050" y="131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CE7BCA08-4A40-1F6F-F706-4BF2DB58A846}"/>
                  </a:ext>
                </a:extLst>
              </p:cNvPr>
              <p:cNvSpPr/>
              <p:nvPr/>
            </p:nvSpPr>
            <p:spPr>
              <a:xfrm>
                <a:off x="5815060" y="3105967"/>
                <a:ext cx="691822" cy="321115"/>
              </a:xfrm>
              <a:custGeom>
                <a:avLst/>
                <a:gdLst>
                  <a:gd name="connsiteX0" fmla="*/ 691727 w 691822"/>
                  <a:gd name="connsiteY0" fmla="*/ 127849 h 321115"/>
                  <a:gd name="connsiteX1" fmla="*/ 616627 w 691822"/>
                  <a:gd name="connsiteY1" fmla="*/ 220040 h 321115"/>
                  <a:gd name="connsiteX2" fmla="*/ 168102 w 691822"/>
                  <a:gd name="connsiteY2" fmla="*/ 241017 h 321115"/>
                  <a:gd name="connsiteX3" fmla="*/ 129257 w 691822"/>
                  <a:gd name="connsiteY3" fmla="*/ 321036 h 321115"/>
                  <a:gd name="connsiteX4" fmla="*/ 54416 w 691822"/>
                  <a:gd name="connsiteY4" fmla="*/ 321036 h 321115"/>
                  <a:gd name="connsiteX5" fmla="*/ -96 w 691822"/>
                  <a:gd name="connsiteY5" fmla="*/ -79 h 321115"/>
                  <a:gd name="connsiteX6" fmla="*/ 46518 w 691822"/>
                  <a:gd name="connsiteY6" fmla="*/ 9502 h 321115"/>
                  <a:gd name="connsiteX7" fmla="*/ 81996 w 691822"/>
                  <a:gd name="connsiteY7" fmla="*/ 38507 h 321115"/>
                  <a:gd name="connsiteX8" fmla="*/ 81996 w 691822"/>
                  <a:gd name="connsiteY8" fmla="*/ 38507 h 321115"/>
                  <a:gd name="connsiteX9" fmla="*/ 122265 w 691822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2" h="321115">
                    <a:moveTo>
                      <a:pt x="691727" y="127849"/>
                    </a:moveTo>
                    <a:cubicBezTo>
                      <a:pt x="691727" y="127849"/>
                      <a:pt x="667126" y="211365"/>
                      <a:pt x="616627" y="220040"/>
                    </a:cubicBezTo>
                    <a:cubicBezTo>
                      <a:pt x="566130" y="228716"/>
                      <a:pt x="168102" y="241017"/>
                      <a:pt x="168102" y="241017"/>
                    </a:cubicBezTo>
                    <a:lnTo>
                      <a:pt x="129257" y="321036"/>
                    </a:lnTo>
                    <a:lnTo>
                      <a:pt x="54416" y="321036"/>
                    </a:lnTo>
                    <a:lnTo>
                      <a:pt x="-96" y="-79"/>
                    </a:lnTo>
                    <a:lnTo>
                      <a:pt x="46518" y="9502"/>
                    </a:lnTo>
                    <a:cubicBezTo>
                      <a:pt x="62379" y="12778"/>
                      <a:pt x="75625" y="23616"/>
                      <a:pt x="81996" y="38507"/>
                    </a:cubicBezTo>
                    <a:lnTo>
                      <a:pt x="81996" y="38507"/>
                    </a:lnTo>
                    <a:cubicBezTo>
                      <a:pt x="89040" y="54964"/>
                      <a:pt x="104461" y="66319"/>
                      <a:pt x="122265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CCAD0FC-8B1B-40E9-C0C1-D259E15E23EB}"/>
                  </a:ext>
                </a:extLst>
              </p:cNvPr>
              <p:cNvSpPr/>
              <p:nvPr/>
            </p:nvSpPr>
            <p:spPr>
              <a:xfrm>
                <a:off x="5917223" y="2875368"/>
                <a:ext cx="620296" cy="379100"/>
              </a:xfrm>
              <a:custGeom>
                <a:avLst/>
                <a:gdLst>
                  <a:gd name="connsiteX0" fmla="*/ 572861 w 620296"/>
                  <a:gd name="connsiteY0" fmla="*/ 370879 h 379100"/>
                  <a:gd name="connsiteX1" fmla="*/ 620005 w 620296"/>
                  <a:gd name="connsiteY1" fmla="*/ 314826 h 379100"/>
                  <a:gd name="connsiteX2" fmla="*/ 619733 w 620296"/>
                  <a:gd name="connsiteY2" fmla="*/ 312353 h 379100"/>
                  <a:gd name="connsiteX3" fmla="*/ 381487 w 620296"/>
                  <a:gd name="connsiteY3" fmla="*/ 15969 h 379100"/>
                  <a:gd name="connsiteX4" fmla="*/ 50659 w 620296"/>
                  <a:gd name="connsiteY4" fmla="*/ 7423 h 379100"/>
                  <a:gd name="connsiteX5" fmla="*/ 6247 w 620296"/>
                  <a:gd name="connsiteY5" fmla="*/ 63488 h 379100"/>
                  <a:gd name="connsiteX6" fmla="*/ 39783 w 620296"/>
                  <a:gd name="connsiteY6" fmla="*/ 365182 h 379100"/>
                  <a:gd name="connsiteX7" fmla="*/ 572861 w 620296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96" h="379100">
                    <a:moveTo>
                      <a:pt x="572861" y="370879"/>
                    </a:moveTo>
                    <a:cubicBezTo>
                      <a:pt x="601360" y="368419"/>
                      <a:pt x="622465" y="343325"/>
                      <a:pt x="620005" y="314826"/>
                    </a:cubicBezTo>
                    <a:cubicBezTo>
                      <a:pt x="619940" y="313998"/>
                      <a:pt x="619850" y="313169"/>
                      <a:pt x="619733" y="312353"/>
                    </a:cubicBezTo>
                    <a:cubicBezTo>
                      <a:pt x="606785" y="220680"/>
                      <a:pt x="558618" y="42383"/>
                      <a:pt x="381487" y="15969"/>
                    </a:cubicBezTo>
                    <a:cubicBezTo>
                      <a:pt x="272126" y="-2029"/>
                      <a:pt x="160810" y="-4904"/>
                      <a:pt x="50659" y="7423"/>
                    </a:cubicBezTo>
                    <a:cubicBezTo>
                      <a:pt x="23209" y="10919"/>
                      <a:pt x="9614" y="35909"/>
                      <a:pt x="6247" y="63488"/>
                    </a:cubicBezTo>
                    <a:cubicBezTo>
                      <a:pt x="-8902" y="189604"/>
                      <a:pt x="3399" y="346018"/>
                      <a:pt x="39783" y="365182"/>
                    </a:cubicBezTo>
                    <a:cubicBezTo>
                      <a:pt x="76168" y="384345"/>
                      <a:pt x="443508" y="380979"/>
                      <a:pt x="572861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D0624D8-BBA1-385E-14CD-266D513CA7CE}"/>
                  </a:ext>
                </a:extLst>
              </p:cNvPr>
              <p:cNvSpPr/>
              <p:nvPr/>
            </p:nvSpPr>
            <p:spPr>
              <a:xfrm>
                <a:off x="6252711" y="2892192"/>
                <a:ext cx="161852" cy="374591"/>
              </a:xfrm>
              <a:custGeom>
                <a:avLst/>
                <a:gdLst>
                  <a:gd name="connsiteX0" fmla="*/ -96 w 161852"/>
                  <a:gd name="connsiteY0" fmla="*/ -79 h 374591"/>
                  <a:gd name="connsiteX1" fmla="*/ 10003 w 161852"/>
                  <a:gd name="connsiteY1" fmla="*/ 12869 h 374591"/>
                  <a:gd name="connsiteX2" fmla="*/ 34605 w 161852"/>
                  <a:gd name="connsiteY2" fmla="*/ 49383 h 374591"/>
                  <a:gd name="connsiteX3" fmla="*/ 102324 w 161852"/>
                  <a:gd name="connsiteY3" fmla="*/ 178088 h 374591"/>
                  <a:gd name="connsiteX4" fmla="*/ 149714 w 161852"/>
                  <a:gd name="connsiteY4" fmla="*/ 315469 h 374591"/>
                  <a:gd name="connsiteX5" fmla="*/ 159425 w 161852"/>
                  <a:gd name="connsiteY5" fmla="*/ 358457 h 374591"/>
                  <a:gd name="connsiteX6" fmla="*/ 161757 w 161852"/>
                  <a:gd name="connsiteY6" fmla="*/ 374512 h 374591"/>
                  <a:gd name="connsiteX7" fmla="*/ 156965 w 161852"/>
                  <a:gd name="connsiteY7" fmla="*/ 359104 h 374591"/>
                  <a:gd name="connsiteX8" fmla="*/ 145183 w 161852"/>
                  <a:gd name="connsiteY8" fmla="*/ 316764 h 374591"/>
                  <a:gd name="connsiteX9" fmla="*/ 95850 w 161852"/>
                  <a:gd name="connsiteY9" fmla="*/ 180419 h 374591"/>
                  <a:gd name="connsiteX10" fmla="*/ 30202 w 161852"/>
                  <a:gd name="connsiteY10" fmla="*/ 51584 h 374591"/>
                  <a:gd name="connsiteX11" fmla="*/ 7413 w 161852"/>
                  <a:gd name="connsiteY11" fmla="*/ 14034 h 374591"/>
                  <a:gd name="connsiteX12" fmla="*/ -96 w 161852"/>
                  <a:gd name="connsiteY12" fmla="*/ -79 h 37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852" h="374591">
                    <a:moveTo>
                      <a:pt x="-96" y="-79"/>
                    </a:moveTo>
                    <a:cubicBezTo>
                      <a:pt x="3750" y="3831"/>
                      <a:pt x="7142" y="8182"/>
                      <a:pt x="10003" y="12869"/>
                    </a:cubicBezTo>
                    <a:cubicBezTo>
                      <a:pt x="16218" y="21156"/>
                      <a:pt x="24635" y="33716"/>
                      <a:pt x="34605" y="49383"/>
                    </a:cubicBezTo>
                    <a:cubicBezTo>
                      <a:pt x="60385" y="90519"/>
                      <a:pt x="83018" y="133546"/>
                      <a:pt x="102324" y="178088"/>
                    </a:cubicBezTo>
                    <a:cubicBezTo>
                      <a:pt x="121604" y="222604"/>
                      <a:pt x="137439" y="268531"/>
                      <a:pt x="149714" y="315469"/>
                    </a:cubicBezTo>
                    <a:cubicBezTo>
                      <a:pt x="154376" y="333596"/>
                      <a:pt x="157613" y="348228"/>
                      <a:pt x="159425" y="358457"/>
                    </a:cubicBezTo>
                    <a:cubicBezTo>
                      <a:pt x="160824" y="363701"/>
                      <a:pt x="161614" y="369087"/>
                      <a:pt x="161757" y="374512"/>
                    </a:cubicBezTo>
                    <a:cubicBezTo>
                      <a:pt x="159685" y="369540"/>
                      <a:pt x="158079" y="364374"/>
                      <a:pt x="156965" y="359104"/>
                    </a:cubicBezTo>
                    <a:cubicBezTo>
                      <a:pt x="154376" y="349004"/>
                      <a:pt x="150362" y="334632"/>
                      <a:pt x="145183" y="316764"/>
                    </a:cubicBezTo>
                    <a:cubicBezTo>
                      <a:pt x="131522" y="270357"/>
                      <a:pt x="115052" y="224818"/>
                      <a:pt x="95850" y="180419"/>
                    </a:cubicBezTo>
                    <a:cubicBezTo>
                      <a:pt x="76557" y="136201"/>
                      <a:pt x="54636" y="93187"/>
                      <a:pt x="30202" y="51584"/>
                    </a:cubicBezTo>
                    <a:cubicBezTo>
                      <a:pt x="20750" y="35658"/>
                      <a:pt x="12981" y="22839"/>
                      <a:pt x="7413" y="14034"/>
                    </a:cubicBezTo>
                    <a:cubicBezTo>
                      <a:pt x="4409" y="9619"/>
                      <a:pt x="1884" y="4880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E4F6CFDA-87BC-825D-9243-99B3C6DD4AA0}"/>
                  </a:ext>
                </a:extLst>
              </p:cNvPr>
              <p:cNvSpPr/>
              <p:nvPr/>
            </p:nvSpPr>
            <p:spPr>
              <a:xfrm>
                <a:off x="5596322" y="4418667"/>
                <a:ext cx="945889" cy="1965729"/>
              </a:xfrm>
              <a:custGeom>
                <a:avLst/>
                <a:gdLst>
                  <a:gd name="connsiteX0" fmla="*/ 820476 w 945889"/>
                  <a:gd name="connsiteY0" fmla="*/ 4961 h 1965729"/>
                  <a:gd name="connsiteX1" fmla="*/ 924061 w 945889"/>
                  <a:gd name="connsiteY1" fmla="*/ 417750 h 1965729"/>
                  <a:gd name="connsiteX2" fmla="*/ 865924 w 945889"/>
                  <a:gd name="connsiteY2" fmla="*/ 1845938 h 1965729"/>
                  <a:gd name="connsiteX3" fmla="*/ 803772 w 945889"/>
                  <a:gd name="connsiteY3" fmla="*/ 1921555 h 1965729"/>
                  <a:gd name="connsiteX4" fmla="*/ 706660 w 945889"/>
                  <a:gd name="connsiteY4" fmla="*/ 1956645 h 1965729"/>
                  <a:gd name="connsiteX5" fmla="*/ 223304 w 945889"/>
                  <a:gd name="connsiteY5" fmla="*/ 1963249 h 1965729"/>
                  <a:gd name="connsiteX6" fmla="*/ 1112 w 945889"/>
                  <a:gd name="connsiteY6" fmla="*/ 1783010 h 1965729"/>
                  <a:gd name="connsiteX7" fmla="*/ 1112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820476" y="4961"/>
                    </a:moveTo>
                    <a:cubicBezTo>
                      <a:pt x="820476" y="4961"/>
                      <a:pt x="901402" y="-76742"/>
                      <a:pt x="924061" y="417750"/>
                    </a:cubicBezTo>
                    <a:cubicBezTo>
                      <a:pt x="946073" y="883886"/>
                      <a:pt x="978055" y="1557193"/>
                      <a:pt x="865924" y="1845938"/>
                    </a:cubicBezTo>
                    <a:cubicBezTo>
                      <a:pt x="853999" y="1877247"/>
                      <a:pt x="832181" y="1903791"/>
                      <a:pt x="803772" y="1921555"/>
                    </a:cubicBezTo>
                    <a:cubicBezTo>
                      <a:pt x="774082" y="1939657"/>
                      <a:pt x="741064" y="1951582"/>
                      <a:pt x="706660" y="1956645"/>
                    </a:cubicBezTo>
                    <a:cubicBezTo>
                      <a:pt x="609031" y="1971795"/>
                      <a:pt x="223304" y="1963249"/>
                      <a:pt x="223304" y="1963249"/>
                    </a:cubicBezTo>
                    <a:cubicBezTo>
                      <a:pt x="223304" y="1963249"/>
                      <a:pt x="4479" y="1963249"/>
                      <a:pt x="1112" y="1783010"/>
                    </a:cubicBezTo>
                    <a:cubicBezTo>
                      <a:pt x="-1607" y="1634753"/>
                      <a:pt x="1112" y="1312213"/>
                      <a:pt x="1112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8CB070E4-BCF2-A01A-4612-6C48B0EC5865}"/>
                  </a:ext>
                </a:extLst>
              </p:cNvPr>
              <p:cNvSpPr/>
              <p:nvPr/>
            </p:nvSpPr>
            <p:spPr>
              <a:xfrm>
                <a:off x="5594039" y="4419277"/>
                <a:ext cx="950987" cy="1969354"/>
              </a:xfrm>
              <a:custGeom>
                <a:avLst/>
                <a:gdLst>
                  <a:gd name="connsiteX0" fmla="*/ 822759 w 950987"/>
                  <a:gd name="connsiteY0" fmla="*/ 4350 h 1969354"/>
                  <a:gd name="connsiteX1" fmla="*/ 819003 w 950987"/>
                  <a:gd name="connsiteY1" fmla="*/ 10824 h 1969354"/>
                  <a:gd name="connsiteX2" fmla="*/ 807609 w 950987"/>
                  <a:gd name="connsiteY2" fmla="*/ 30247 h 1969354"/>
                  <a:gd name="connsiteX3" fmla="*/ 763196 w 950987"/>
                  <a:gd name="connsiteY3" fmla="*/ 102239 h 1969354"/>
                  <a:gd name="connsiteX4" fmla="*/ 594869 w 950987"/>
                  <a:gd name="connsiteY4" fmla="*/ 372339 h 1969354"/>
                  <a:gd name="connsiteX5" fmla="*/ 6373 w 950987"/>
                  <a:gd name="connsiteY5" fmla="*/ 1314062 h 1969354"/>
                  <a:gd name="connsiteX6" fmla="*/ 6373 w 950987"/>
                  <a:gd name="connsiteY6" fmla="*/ 1312378 h 1969354"/>
                  <a:gd name="connsiteX7" fmla="*/ 6373 w 950987"/>
                  <a:gd name="connsiteY7" fmla="*/ 1752618 h 1969354"/>
                  <a:gd name="connsiteX8" fmla="*/ 8834 w 950987"/>
                  <a:gd name="connsiteY8" fmla="*/ 1809461 h 1969354"/>
                  <a:gd name="connsiteX9" fmla="*/ 26831 w 950987"/>
                  <a:gd name="connsiteY9" fmla="*/ 1863066 h 1969354"/>
                  <a:gd name="connsiteX10" fmla="*/ 113067 w 950987"/>
                  <a:gd name="connsiteY10" fmla="*/ 1935964 h 1969354"/>
                  <a:gd name="connsiteX11" fmla="*/ 348077 w 950987"/>
                  <a:gd name="connsiteY11" fmla="*/ 1961861 h 1969354"/>
                  <a:gd name="connsiteX12" fmla="*/ 599013 w 950987"/>
                  <a:gd name="connsiteY12" fmla="*/ 1960696 h 1969354"/>
                  <a:gd name="connsiteX13" fmla="*/ 720856 w 950987"/>
                  <a:gd name="connsiteY13" fmla="*/ 1951243 h 1969354"/>
                  <a:gd name="connsiteX14" fmla="*/ 777828 w 950987"/>
                  <a:gd name="connsiteY14" fmla="*/ 1932857 h 1969354"/>
                  <a:gd name="connsiteX15" fmla="*/ 827290 w 950987"/>
                  <a:gd name="connsiteY15" fmla="*/ 1901134 h 1969354"/>
                  <a:gd name="connsiteX16" fmla="*/ 861085 w 950987"/>
                  <a:gd name="connsiteY16" fmla="*/ 1853873 h 1969354"/>
                  <a:gd name="connsiteX17" fmla="*/ 871185 w 950987"/>
                  <a:gd name="connsiteY17" fmla="*/ 1826293 h 1969354"/>
                  <a:gd name="connsiteX18" fmla="*/ 880377 w 950987"/>
                  <a:gd name="connsiteY18" fmla="*/ 1798454 h 1969354"/>
                  <a:gd name="connsiteX19" fmla="*/ 888276 w 950987"/>
                  <a:gd name="connsiteY19" fmla="*/ 1770357 h 1969354"/>
                  <a:gd name="connsiteX20" fmla="*/ 895139 w 950987"/>
                  <a:gd name="connsiteY20" fmla="*/ 1742130 h 1969354"/>
                  <a:gd name="connsiteX21" fmla="*/ 906792 w 950987"/>
                  <a:gd name="connsiteY21" fmla="*/ 1685416 h 1969354"/>
                  <a:gd name="connsiteX22" fmla="*/ 923495 w 950987"/>
                  <a:gd name="connsiteY22" fmla="*/ 1572897 h 1969354"/>
                  <a:gd name="connsiteX23" fmla="*/ 929063 w 950987"/>
                  <a:gd name="connsiteY23" fmla="*/ 1517090 h 1969354"/>
                  <a:gd name="connsiteX24" fmla="*/ 933725 w 950987"/>
                  <a:gd name="connsiteY24" fmla="*/ 1461931 h 1969354"/>
                  <a:gd name="connsiteX25" fmla="*/ 944601 w 950987"/>
                  <a:gd name="connsiteY25" fmla="*/ 1045386 h 1969354"/>
                  <a:gd name="connsiteX26" fmla="*/ 935537 w 950987"/>
                  <a:gd name="connsiteY26" fmla="*/ 682189 h 1969354"/>
                  <a:gd name="connsiteX27" fmla="*/ 922589 w 950987"/>
                  <a:gd name="connsiteY27" fmla="*/ 382697 h 1969354"/>
                  <a:gd name="connsiteX28" fmla="*/ 900965 w 950987"/>
                  <a:gd name="connsiteY28" fmla="*/ 157657 h 1969354"/>
                  <a:gd name="connsiteX29" fmla="*/ 862121 w 950987"/>
                  <a:gd name="connsiteY29" fmla="*/ 21312 h 1969354"/>
                  <a:gd name="connsiteX30" fmla="*/ 848136 w 950987"/>
                  <a:gd name="connsiteY30" fmla="*/ 5257 h 1969354"/>
                  <a:gd name="connsiteX31" fmla="*/ 822240 w 950987"/>
                  <a:gd name="connsiteY31" fmla="*/ 5257 h 1969354"/>
                  <a:gd name="connsiteX32" fmla="*/ 824700 w 950987"/>
                  <a:gd name="connsiteY32" fmla="*/ 3185 h 1969354"/>
                  <a:gd name="connsiteX33" fmla="*/ 833635 w 950987"/>
                  <a:gd name="connsiteY33" fmla="*/ -52 h 1969354"/>
                  <a:gd name="connsiteX34" fmla="*/ 848525 w 950987"/>
                  <a:gd name="connsiteY34" fmla="*/ 4480 h 1969354"/>
                  <a:gd name="connsiteX35" fmla="*/ 863027 w 950987"/>
                  <a:gd name="connsiteY35" fmla="*/ 20665 h 1969354"/>
                  <a:gd name="connsiteX36" fmla="*/ 903685 w 950987"/>
                  <a:gd name="connsiteY36" fmla="*/ 157398 h 1969354"/>
                  <a:gd name="connsiteX37" fmla="*/ 926344 w 950987"/>
                  <a:gd name="connsiteY37" fmla="*/ 382567 h 1969354"/>
                  <a:gd name="connsiteX38" fmla="*/ 940457 w 950987"/>
                  <a:gd name="connsiteY38" fmla="*/ 682189 h 1969354"/>
                  <a:gd name="connsiteX39" fmla="*/ 950428 w 950987"/>
                  <a:gd name="connsiteY39" fmla="*/ 1045386 h 1969354"/>
                  <a:gd name="connsiteX40" fmla="*/ 940069 w 950987"/>
                  <a:gd name="connsiteY40" fmla="*/ 1462578 h 1969354"/>
                  <a:gd name="connsiteX41" fmla="*/ 935537 w 950987"/>
                  <a:gd name="connsiteY41" fmla="*/ 1517867 h 1969354"/>
                  <a:gd name="connsiteX42" fmla="*/ 929969 w 950987"/>
                  <a:gd name="connsiteY42" fmla="*/ 1573674 h 1969354"/>
                  <a:gd name="connsiteX43" fmla="*/ 913266 w 950987"/>
                  <a:gd name="connsiteY43" fmla="*/ 1686711 h 1969354"/>
                  <a:gd name="connsiteX44" fmla="*/ 901613 w 950987"/>
                  <a:gd name="connsiteY44" fmla="*/ 1743683 h 1969354"/>
                  <a:gd name="connsiteX45" fmla="*/ 894751 w 950987"/>
                  <a:gd name="connsiteY45" fmla="*/ 1772170 h 1969354"/>
                  <a:gd name="connsiteX46" fmla="*/ 886852 w 950987"/>
                  <a:gd name="connsiteY46" fmla="*/ 1800526 h 1969354"/>
                  <a:gd name="connsiteX47" fmla="*/ 877529 w 950987"/>
                  <a:gd name="connsiteY47" fmla="*/ 1828624 h 1969354"/>
                  <a:gd name="connsiteX48" fmla="*/ 867300 w 950987"/>
                  <a:gd name="connsiteY48" fmla="*/ 1856721 h 1969354"/>
                  <a:gd name="connsiteX49" fmla="*/ 832081 w 950987"/>
                  <a:gd name="connsiteY49" fmla="*/ 1905924 h 1969354"/>
                  <a:gd name="connsiteX50" fmla="*/ 780288 w 950987"/>
                  <a:gd name="connsiteY50" fmla="*/ 1938943 h 1969354"/>
                  <a:gd name="connsiteX51" fmla="*/ 721891 w 950987"/>
                  <a:gd name="connsiteY51" fmla="*/ 1957847 h 1969354"/>
                  <a:gd name="connsiteX52" fmla="*/ 598883 w 950987"/>
                  <a:gd name="connsiteY52" fmla="*/ 1967429 h 1969354"/>
                  <a:gd name="connsiteX53" fmla="*/ 347689 w 950987"/>
                  <a:gd name="connsiteY53" fmla="*/ 1968723 h 1969354"/>
                  <a:gd name="connsiteX54" fmla="*/ 227270 w 950987"/>
                  <a:gd name="connsiteY54" fmla="*/ 1966911 h 1969354"/>
                  <a:gd name="connsiteX55" fmla="*/ 110736 w 950987"/>
                  <a:gd name="connsiteY55" fmla="*/ 1942439 h 1969354"/>
                  <a:gd name="connsiteX56" fmla="*/ 21264 w 950987"/>
                  <a:gd name="connsiteY56" fmla="*/ 1866562 h 1969354"/>
                  <a:gd name="connsiteX57" fmla="*/ 2618 w 950987"/>
                  <a:gd name="connsiteY57" fmla="*/ 1810885 h 1969354"/>
                  <a:gd name="connsiteX58" fmla="*/ 158 w 950987"/>
                  <a:gd name="connsiteY58" fmla="*/ 1753006 h 1969354"/>
                  <a:gd name="connsiteX59" fmla="*/ 158 w 950987"/>
                  <a:gd name="connsiteY59" fmla="*/ 1312767 h 1969354"/>
                  <a:gd name="connsiteX60" fmla="*/ 158 w 950987"/>
                  <a:gd name="connsiteY60" fmla="*/ 1311861 h 1969354"/>
                  <a:gd name="connsiteX61" fmla="*/ 158 w 950987"/>
                  <a:gd name="connsiteY61" fmla="*/ 1311213 h 1969354"/>
                  <a:gd name="connsiteX62" fmla="*/ 590726 w 950987"/>
                  <a:gd name="connsiteY62" fmla="*/ 370526 h 1969354"/>
                  <a:gd name="connsiteX63" fmla="*/ 760348 w 950987"/>
                  <a:gd name="connsiteY63" fmla="*/ 101332 h 1969354"/>
                  <a:gd name="connsiteX64" fmla="*/ 805667 w 950987"/>
                  <a:gd name="connsiteY64" fmla="*/ 29988 h 1969354"/>
                  <a:gd name="connsiteX65" fmla="*/ 817449 w 950987"/>
                  <a:gd name="connsiteY65" fmla="*/ 11601 h 19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950987" h="1969354">
                    <a:moveTo>
                      <a:pt x="822759" y="4350"/>
                    </a:moveTo>
                    <a:cubicBezTo>
                      <a:pt x="822759" y="4350"/>
                      <a:pt x="821593" y="6551"/>
                      <a:pt x="819003" y="10824"/>
                    </a:cubicBezTo>
                    <a:lnTo>
                      <a:pt x="807609" y="30247"/>
                    </a:lnTo>
                    <a:cubicBezTo>
                      <a:pt x="797509" y="46691"/>
                      <a:pt x="782489" y="70775"/>
                      <a:pt x="763196" y="102239"/>
                    </a:cubicBezTo>
                    <a:cubicBezTo>
                      <a:pt x="724352" y="165037"/>
                      <a:pt x="666991" y="256711"/>
                      <a:pt x="594869" y="372339"/>
                    </a:cubicBezTo>
                    <a:lnTo>
                      <a:pt x="6373" y="1314062"/>
                    </a:lnTo>
                    <a:lnTo>
                      <a:pt x="6373" y="1312378"/>
                    </a:lnTo>
                    <a:cubicBezTo>
                      <a:pt x="6373" y="1452867"/>
                      <a:pt x="6373" y="1600217"/>
                      <a:pt x="6373" y="1752618"/>
                    </a:cubicBezTo>
                    <a:cubicBezTo>
                      <a:pt x="5635" y="1771600"/>
                      <a:pt x="6451" y="1790608"/>
                      <a:pt x="8834" y="1809461"/>
                    </a:cubicBezTo>
                    <a:cubicBezTo>
                      <a:pt x="11566" y="1828261"/>
                      <a:pt x="17664" y="1846428"/>
                      <a:pt x="26831" y="1863066"/>
                    </a:cubicBezTo>
                    <a:cubicBezTo>
                      <a:pt x="46720" y="1896239"/>
                      <a:pt x="77045" y="1921877"/>
                      <a:pt x="113067" y="1935964"/>
                    </a:cubicBezTo>
                    <a:cubicBezTo>
                      <a:pt x="185317" y="1968206"/>
                      <a:pt x="268446" y="1958753"/>
                      <a:pt x="348077" y="1961861"/>
                    </a:cubicBezTo>
                    <a:cubicBezTo>
                      <a:pt x="432758" y="1962638"/>
                      <a:pt x="516403" y="1962897"/>
                      <a:pt x="599013" y="1960696"/>
                    </a:cubicBezTo>
                    <a:cubicBezTo>
                      <a:pt x="639800" y="1960437"/>
                      <a:pt x="680522" y="1957277"/>
                      <a:pt x="720856" y="1951243"/>
                    </a:cubicBezTo>
                    <a:cubicBezTo>
                      <a:pt x="740486" y="1947294"/>
                      <a:pt x="759597" y="1941131"/>
                      <a:pt x="777828" y="1932857"/>
                    </a:cubicBezTo>
                    <a:cubicBezTo>
                      <a:pt x="795942" y="1925075"/>
                      <a:pt x="812659" y="1914354"/>
                      <a:pt x="827290" y="1901134"/>
                    </a:cubicBezTo>
                    <a:cubicBezTo>
                      <a:pt x="841481" y="1887694"/>
                      <a:pt x="852967" y="1871651"/>
                      <a:pt x="861085" y="1853873"/>
                    </a:cubicBezTo>
                    <a:cubicBezTo>
                      <a:pt x="865009" y="1844887"/>
                      <a:pt x="868388" y="1835681"/>
                      <a:pt x="871185" y="1826293"/>
                    </a:cubicBezTo>
                    <a:cubicBezTo>
                      <a:pt x="874163" y="1816970"/>
                      <a:pt x="877270" y="1807777"/>
                      <a:pt x="880377" y="1798454"/>
                    </a:cubicBezTo>
                    <a:cubicBezTo>
                      <a:pt x="883576" y="1789261"/>
                      <a:pt x="886218" y="1779874"/>
                      <a:pt x="888276" y="1770357"/>
                    </a:cubicBezTo>
                    <a:cubicBezTo>
                      <a:pt x="890607" y="1760905"/>
                      <a:pt x="892808" y="1751452"/>
                      <a:pt x="895139" y="1742130"/>
                    </a:cubicBezTo>
                    <a:cubicBezTo>
                      <a:pt x="900189" y="1723355"/>
                      <a:pt x="903426" y="1704321"/>
                      <a:pt x="906792" y="1685416"/>
                    </a:cubicBezTo>
                    <a:cubicBezTo>
                      <a:pt x="914302" y="1647867"/>
                      <a:pt x="918445" y="1610058"/>
                      <a:pt x="923495" y="1572897"/>
                    </a:cubicBezTo>
                    <a:cubicBezTo>
                      <a:pt x="925826" y="1554251"/>
                      <a:pt x="927251" y="1535606"/>
                      <a:pt x="929063" y="1517090"/>
                    </a:cubicBezTo>
                    <a:cubicBezTo>
                      <a:pt x="930876" y="1498574"/>
                      <a:pt x="932818" y="1480317"/>
                      <a:pt x="933725" y="1461931"/>
                    </a:cubicBezTo>
                    <a:cubicBezTo>
                      <a:pt x="944083" y="1315486"/>
                      <a:pt x="945507" y="1175905"/>
                      <a:pt x="944601" y="1045386"/>
                    </a:cubicBezTo>
                    <a:cubicBezTo>
                      <a:pt x="943694" y="914869"/>
                      <a:pt x="939680" y="793155"/>
                      <a:pt x="935537" y="682189"/>
                    </a:cubicBezTo>
                    <a:cubicBezTo>
                      <a:pt x="931393" y="571223"/>
                      <a:pt x="926732" y="470745"/>
                      <a:pt x="922589" y="382697"/>
                    </a:cubicBezTo>
                    <a:cubicBezTo>
                      <a:pt x="919197" y="307364"/>
                      <a:pt x="911971" y="232252"/>
                      <a:pt x="900965" y="157657"/>
                    </a:cubicBezTo>
                    <a:cubicBezTo>
                      <a:pt x="890995" y="96541"/>
                      <a:pt x="878953" y="49022"/>
                      <a:pt x="862121" y="21312"/>
                    </a:cubicBezTo>
                    <a:cubicBezTo>
                      <a:pt x="858496" y="15149"/>
                      <a:pt x="853744" y="9698"/>
                      <a:pt x="848136" y="5257"/>
                    </a:cubicBezTo>
                    <a:cubicBezTo>
                      <a:pt x="840652" y="-1062"/>
                      <a:pt x="829712" y="-1062"/>
                      <a:pt x="822240" y="5257"/>
                    </a:cubicBezTo>
                    <a:cubicBezTo>
                      <a:pt x="822939" y="4428"/>
                      <a:pt x="823769" y="3729"/>
                      <a:pt x="824700" y="3185"/>
                    </a:cubicBezTo>
                    <a:cubicBezTo>
                      <a:pt x="827368" y="1398"/>
                      <a:pt x="830436" y="284"/>
                      <a:pt x="833635" y="-52"/>
                    </a:cubicBezTo>
                    <a:cubicBezTo>
                      <a:pt x="838969" y="-311"/>
                      <a:pt x="844240" y="1294"/>
                      <a:pt x="848525" y="4480"/>
                    </a:cubicBezTo>
                    <a:cubicBezTo>
                      <a:pt x="854313" y="8947"/>
                      <a:pt x="859220" y="14424"/>
                      <a:pt x="863027" y="20665"/>
                    </a:cubicBezTo>
                    <a:cubicBezTo>
                      <a:pt x="880766" y="48633"/>
                      <a:pt x="893326" y="96153"/>
                      <a:pt x="903685" y="157398"/>
                    </a:cubicBezTo>
                    <a:cubicBezTo>
                      <a:pt x="915157" y="232006"/>
                      <a:pt x="922718" y="307170"/>
                      <a:pt x="926344" y="382567"/>
                    </a:cubicBezTo>
                    <a:cubicBezTo>
                      <a:pt x="931005" y="470745"/>
                      <a:pt x="935926" y="571093"/>
                      <a:pt x="940457" y="682189"/>
                    </a:cubicBezTo>
                    <a:cubicBezTo>
                      <a:pt x="944990" y="793285"/>
                      <a:pt x="949004" y="915257"/>
                      <a:pt x="950428" y="1045386"/>
                    </a:cubicBezTo>
                    <a:cubicBezTo>
                      <a:pt x="951852" y="1175516"/>
                      <a:pt x="950428" y="1315875"/>
                      <a:pt x="940069" y="1462578"/>
                    </a:cubicBezTo>
                    <a:cubicBezTo>
                      <a:pt x="939163" y="1480835"/>
                      <a:pt x="937220" y="1499221"/>
                      <a:pt x="935537" y="1517867"/>
                    </a:cubicBezTo>
                    <a:cubicBezTo>
                      <a:pt x="933854" y="1536512"/>
                      <a:pt x="932170" y="1555028"/>
                      <a:pt x="929969" y="1573674"/>
                    </a:cubicBezTo>
                    <a:cubicBezTo>
                      <a:pt x="924919" y="1610964"/>
                      <a:pt x="920905" y="1648903"/>
                      <a:pt x="913266" y="1686711"/>
                    </a:cubicBezTo>
                    <a:cubicBezTo>
                      <a:pt x="909900" y="1705745"/>
                      <a:pt x="906792" y="1724779"/>
                      <a:pt x="901613" y="1743683"/>
                    </a:cubicBezTo>
                    <a:cubicBezTo>
                      <a:pt x="899412" y="1753136"/>
                      <a:pt x="897081" y="1762588"/>
                      <a:pt x="894751" y="1772170"/>
                    </a:cubicBezTo>
                    <a:cubicBezTo>
                      <a:pt x="892678" y="1781764"/>
                      <a:pt x="890037" y="1791242"/>
                      <a:pt x="886852" y="1800526"/>
                    </a:cubicBezTo>
                    <a:lnTo>
                      <a:pt x="877529" y="1828624"/>
                    </a:lnTo>
                    <a:cubicBezTo>
                      <a:pt x="874655" y="1838180"/>
                      <a:pt x="871236" y="1847554"/>
                      <a:pt x="867300" y="1856721"/>
                    </a:cubicBezTo>
                    <a:cubicBezTo>
                      <a:pt x="858806" y="1875225"/>
                      <a:pt x="846855" y="1891928"/>
                      <a:pt x="832081" y="1905924"/>
                    </a:cubicBezTo>
                    <a:cubicBezTo>
                      <a:pt x="816789" y="1919753"/>
                      <a:pt x="799283" y="1930915"/>
                      <a:pt x="780288" y="1938943"/>
                    </a:cubicBezTo>
                    <a:cubicBezTo>
                      <a:pt x="761604" y="1947424"/>
                      <a:pt x="742013" y="1953768"/>
                      <a:pt x="721891" y="1957847"/>
                    </a:cubicBezTo>
                    <a:cubicBezTo>
                      <a:pt x="681170" y="1963959"/>
                      <a:pt x="640059" y="1967157"/>
                      <a:pt x="598883" y="1967429"/>
                    </a:cubicBezTo>
                    <a:cubicBezTo>
                      <a:pt x="516274" y="1969759"/>
                      <a:pt x="432499" y="1969500"/>
                      <a:pt x="347689" y="1968723"/>
                    </a:cubicBezTo>
                    <a:lnTo>
                      <a:pt x="227270" y="1966911"/>
                    </a:lnTo>
                    <a:cubicBezTo>
                      <a:pt x="187247" y="1966004"/>
                      <a:pt x="147742" y="1957717"/>
                      <a:pt x="110736" y="1942439"/>
                    </a:cubicBezTo>
                    <a:cubicBezTo>
                      <a:pt x="73328" y="1927768"/>
                      <a:pt x="41851" y="1901069"/>
                      <a:pt x="21264" y="1866562"/>
                    </a:cubicBezTo>
                    <a:cubicBezTo>
                      <a:pt x="11760" y="1849276"/>
                      <a:pt x="5441" y="1830411"/>
                      <a:pt x="2618" y="1810885"/>
                    </a:cubicBezTo>
                    <a:cubicBezTo>
                      <a:pt x="262" y="1791682"/>
                      <a:pt x="-567" y="1772338"/>
                      <a:pt x="158" y="1753006"/>
                    </a:cubicBezTo>
                    <a:cubicBezTo>
                      <a:pt x="158" y="1600347"/>
                      <a:pt x="158" y="1452996"/>
                      <a:pt x="158" y="1312767"/>
                    </a:cubicBezTo>
                    <a:lnTo>
                      <a:pt x="158" y="1311861"/>
                    </a:lnTo>
                    <a:lnTo>
                      <a:pt x="158" y="1311213"/>
                    </a:lnTo>
                    <a:lnTo>
                      <a:pt x="590726" y="370526"/>
                    </a:lnTo>
                    <a:lnTo>
                      <a:pt x="760348" y="101332"/>
                    </a:lnTo>
                    <a:lnTo>
                      <a:pt x="805667" y="29988"/>
                    </a:lnTo>
                    <a:lnTo>
                      <a:pt x="817449" y="11601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D365CFB-F539-4089-D0F0-89117AA9AB36}"/>
                  </a:ext>
                </a:extLst>
              </p:cNvPr>
              <p:cNvSpPr/>
              <p:nvPr/>
            </p:nvSpPr>
            <p:spPr>
              <a:xfrm>
                <a:off x="370746" y="4418667"/>
                <a:ext cx="945889" cy="1965729"/>
              </a:xfrm>
              <a:custGeom>
                <a:avLst/>
                <a:gdLst>
                  <a:gd name="connsiteX0" fmla="*/ 125222 w 945889"/>
                  <a:gd name="connsiteY0" fmla="*/ 4961 h 1965729"/>
                  <a:gd name="connsiteX1" fmla="*/ 21637 w 945889"/>
                  <a:gd name="connsiteY1" fmla="*/ 417750 h 1965729"/>
                  <a:gd name="connsiteX2" fmla="*/ 79774 w 945889"/>
                  <a:gd name="connsiteY2" fmla="*/ 1845938 h 1965729"/>
                  <a:gd name="connsiteX3" fmla="*/ 141926 w 945889"/>
                  <a:gd name="connsiteY3" fmla="*/ 1921555 h 1965729"/>
                  <a:gd name="connsiteX4" fmla="*/ 239037 w 945889"/>
                  <a:gd name="connsiteY4" fmla="*/ 1956645 h 1965729"/>
                  <a:gd name="connsiteX5" fmla="*/ 722394 w 945889"/>
                  <a:gd name="connsiteY5" fmla="*/ 1963249 h 1965729"/>
                  <a:gd name="connsiteX6" fmla="*/ 944585 w 945889"/>
                  <a:gd name="connsiteY6" fmla="*/ 1783010 h 1965729"/>
                  <a:gd name="connsiteX7" fmla="*/ 944585 w 945889"/>
                  <a:gd name="connsiteY7" fmla="*/ 1312213 h 196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5889" h="1965729">
                    <a:moveTo>
                      <a:pt x="125222" y="4961"/>
                    </a:moveTo>
                    <a:cubicBezTo>
                      <a:pt x="125222" y="4961"/>
                      <a:pt x="44296" y="-76742"/>
                      <a:pt x="21637" y="417750"/>
                    </a:cubicBezTo>
                    <a:cubicBezTo>
                      <a:pt x="-375" y="883886"/>
                      <a:pt x="-32357" y="1557193"/>
                      <a:pt x="79774" y="1845938"/>
                    </a:cubicBezTo>
                    <a:cubicBezTo>
                      <a:pt x="91700" y="1877247"/>
                      <a:pt x="113517" y="1903791"/>
                      <a:pt x="141926" y="1921555"/>
                    </a:cubicBezTo>
                    <a:cubicBezTo>
                      <a:pt x="171629" y="1939618"/>
                      <a:pt x="204647" y="1951557"/>
                      <a:pt x="239037" y="1956645"/>
                    </a:cubicBezTo>
                    <a:cubicBezTo>
                      <a:pt x="336667" y="1971795"/>
                      <a:pt x="722394" y="1963249"/>
                      <a:pt x="722394" y="1963249"/>
                    </a:cubicBezTo>
                    <a:cubicBezTo>
                      <a:pt x="722394" y="1963249"/>
                      <a:pt x="941219" y="1963249"/>
                      <a:pt x="944585" y="1783010"/>
                    </a:cubicBezTo>
                    <a:cubicBezTo>
                      <a:pt x="947305" y="1634753"/>
                      <a:pt x="944585" y="1312213"/>
                      <a:pt x="944585" y="13122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2A8F881B-51D3-AD6E-09B0-1AFD9229885A}"/>
                  </a:ext>
                </a:extLst>
              </p:cNvPr>
              <p:cNvSpPr/>
              <p:nvPr/>
            </p:nvSpPr>
            <p:spPr>
              <a:xfrm>
                <a:off x="366491" y="2113469"/>
                <a:ext cx="6181263" cy="3746357"/>
              </a:xfrm>
              <a:custGeom>
                <a:avLst/>
                <a:gdLst>
                  <a:gd name="connsiteX0" fmla="*/ 6125406 w 6181263"/>
                  <a:gd name="connsiteY0" fmla="*/ 1884551 h 3746357"/>
                  <a:gd name="connsiteX1" fmla="*/ 5946332 w 6181263"/>
                  <a:gd name="connsiteY1" fmla="*/ 1766334 h 3746357"/>
                  <a:gd name="connsiteX2" fmla="*/ 5573294 w 6181263"/>
                  <a:gd name="connsiteY2" fmla="*/ 1203346 h 3746357"/>
                  <a:gd name="connsiteX3" fmla="*/ 4928862 w 6181263"/>
                  <a:gd name="connsiteY3" fmla="*/ 172409 h 3746357"/>
                  <a:gd name="connsiteX4" fmla="*/ 3172307 w 6181263"/>
                  <a:gd name="connsiteY4" fmla="*/ 975 h 3746357"/>
                  <a:gd name="connsiteX5" fmla="*/ 3094618 w 6181263"/>
                  <a:gd name="connsiteY5" fmla="*/ 2140 h 3746357"/>
                  <a:gd name="connsiteX6" fmla="*/ 1251569 w 6181263"/>
                  <a:gd name="connsiteY6" fmla="*/ 172927 h 3746357"/>
                  <a:gd name="connsiteX7" fmla="*/ 608561 w 6181263"/>
                  <a:gd name="connsiteY7" fmla="*/ 1203863 h 3746357"/>
                  <a:gd name="connsiteX8" fmla="*/ 235264 w 6181263"/>
                  <a:gd name="connsiteY8" fmla="*/ 1766334 h 3746357"/>
                  <a:gd name="connsiteX9" fmla="*/ 56190 w 6181263"/>
                  <a:gd name="connsiteY9" fmla="*/ 1884033 h 3746357"/>
                  <a:gd name="connsiteX10" fmla="*/ -5 w 6181263"/>
                  <a:gd name="connsiteY10" fmla="*/ 1992669 h 3746357"/>
                  <a:gd name="connsiteX11" fmla="*/ 174019 w 6181263"/>
                  <a:gd name="connsiteY11" fmla="*/ 3665966 h 3746357"/>
                  <a:gd name="connsiteX12" fmla="*/ 1466121 w 6181263"/>
                  <a:gd name="connsiteY12" fmla="*/ 3727341 h 3746357"/>
                  <a:gd name="connsiteX13" fmla="*/ 2970574 w 6181263"/>
                  <a:gd name="connsiteY13" fmla="*/ 3711803 h 3746357"/>
                  <a:gd name="connsiteX14" fmla="*/ 4644260 w 6181263"/>
                  <a:gd name="connsiteY14" fmla="*/ 3707789 h 3746357"/>
                  <a:gd name="connsiteX15" fmla="*/ 6007059 w 6181263"/>
                  <a:gd name="connsiteY15" fmla="*/ 3665966 h 3746357"/>
                  <a:gd name="connsiteX16" fmla="*/ 6181083 w 6181263"/>
                  <a:gd name="connsiteY16" fmla="*/ 1992669 h 3746357"/>
                  <a:gd name="connsiteX17" fmla="*/ 6125406 w 6181263"/>
                  <a:gd name="connsiteY17" fmla="*/ 1884551 h 374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81263" h="3746357">
                    <a:moveTo>
                      <a:pt x="6125406" y="1884551"/>
                    </a:moveTo>
                    <a:lnTo>
                      <a:pt x="5946332" y="1766334"/>
                    </a:lnTo>
                    <a:cubicBezTo>
                      <a:pt x="5905546" y="1583117"/>
                      <a:pt x="5573294" y="1203346"/>
                      <a:pt x="5573294" y="1203346"/>
                    </a:cubicBezTo>
                    <a:cubicBezTo>
                      <a:pt x="5573294" y="1203346"/>
                      <a:pt x="5227318" y="369092"/>
                      <a:pt x="4928862" y="172409"/>
                    </a:cubicBezTo>
                    <a:cubicBezTo>
                      <a:pt x="4630405" y="-24274"/>
                      <a:pt x="3172307" y="975"/>
                      <a:pt x="3172307" y="975"/>
                    </a:cubicBezTo>
                    <a:lnTo>
                      <a:pt x="3094618" y="2140"/>
                    </a:lnTo>
                    <a:cubicBezTo>
                      <a:pt x="3094618" y="2140"/>
                      <a:pt x="1549896" y="-23757"/>
                      <a:pt x="1251569" y="172927"/>
                    </a:cubicBezTo>
                    <a:cubicBezTo>
                      <a:pt x="953242" y="369610"/>
                      <a:pt x="608561" y="1203863"/>
                      <a:pt x="608561" y="1203863"/>
                    </a:cubicBezTo>
                    <a:cubicBezTo>
                      <a:pt x="608561" y="1203863"/>
                      <a:pt x="276051" y="1583635"/>
                      <a:pt x="235264" y="1766334"/>
                    </a:cubicBezTo>
                    <a:lnTo>
                      <a:pt x="56190" y="1884033"/>
                    </a:lnTo>
                    <a:cubicBezTo>
                      <a:pt x="19667" y="1907858"/>
                      <a:pt x="-1669" y="1949098"/>
                      <a:pt x="-5" y="1992669"/>
                    </a:cubicBezTo>
                    <a:cubicBezTo>
                      <a:pt x="10871" y="2301613"/>
                      <a:pt x="70303" y="3528327"/>
                      <a:pt x="174019" y="3665966"/>
                    </a:cubicBezTo>
                    <a:cubicBezTo>
                      <a:pt x="273331" y="3797650"/>
                      <a:pt x="1211170" y="3727859"/>
                      <a:pt x="1466121" y="3727341"/>
                    </a:cubicBezTo>
                    <a:cubicBezTo>
                      <a:pt x="1831908" y="3727341"/>
                      <a:pt x="2970574" y="3711803"/>
                      <a:pt x="2970574" y="3711803"/>
                    </a:cubicBezTo>
                    <a:lnTo>
                      <a:pt x="4644260" y="3707789"/>
                    </a:lnTo>
                    <a:cubicBezTo>
                      <a:pt x="4834210" y="3687331"/>
                      <a:pt x="5878224" y="3815130"/>
                      <a:pt x="6007059" y="3665966"/>
                    </a:cubicBezTo>
                    <a:cubicBezTo>
                      <a:pt x="6119709" y="3535448"/>
                      <a:pt x="6170207" y="2301613"/>
                      <a:pt x="6181083" y="1992669"/>
                    </a:cubicBezTo>
                    <a:cubicBezTo>
                      <a:pt x="6182676" y="1949383"/>
                      <a:pt x="6161570" y="1908401"/>
                      <a:pt x="6125406" y="1884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612A07DF-AA6D-0816-BA99-39B75CC3F8B6}"/>
                  </a:ext>
                </a:extLst>
              </p:cNvPr>
              <p:cNvSpPr/>
              <p:nvPr/>
            </p:nvSpPr>
            <p:spPr>
              <a:xfrm>
                <a:off x="1251799" y="2248407"/>
                <a:ext cx="4412253" cy="927000"/>
              </a:xfrm>
              <a:custGeom>
                <a:avLst/>
                <a:gdLst>
                  <a:gd name="connsiteX0" fmla="*/ 3962627 w 4412253"/>
                  <a:gd name="connsiteY0" fmla="*/ 94054 h 927000"/>
                  <a:gd name="connsiteX1" fmla="*/ 3926113 w 4412253"/>
                  <a:gd name="connsiteY1" fmla="*/ 71783 h 927000"/>
                  <a:gd name="connsiteX2" fmla="*/ 2231451 w 4412253"/>
                  <a:gd name="connsiteY2" fmla="*/ -79 h 927000"/>
                  <a:gd name="connsiteX3" fmla="*/ 2231451 w 4412253"/>
                  <a:gd name="connsiteY3" fmla="*/ -79 h 927000"/>
                  <a:gd name="connsiteX4" fmla="*/ 2218503 w 4412253"/>
                  <a:gd name="connsiteY4" fmla="*/ -79 h 927000"/>
                  <a:gd name="connsiteX5" fmla="*/ 2218503 w 4412253"/>
                  <a:gd name="connsiteY5" fmla="*/ 1086 h 927000"/>
                  <a:gd name="connsiteX6" fmla="*/ 483442 w 4412253"/>
                  <a:gd name="connsiteY6" fmla="*/ 73078 h 927000"/>
                  <a:gd name="connsiteX7" fmla="*/ 446928 w 4412253"/>
                  <a:gd name="connsiteY7" fmla="*/ 95349 h 927000"/>
                  <a:gd name="connsiteX8" fmla="*/ 5135 w 4412253"/>
                  <a:gd name="connsiteY8" fmla="*/ 866286 h 927000"/>
                  <a:gd name="connsiteX9" fmla="*/ 19961 w 4412253"/>
                  <a:gd name="connsiteY9" fmla="*/ 920513 h 927000"/>
                  <a:gd name="connsiteX10" fmla="*/ 38412 w 4412253"/>
                  <a:gd name="connsiteY10" fmla="*/ 925718 h 927000"/>
                  <a:gd name="connsiteX11" fmla="*/ 242476 w 4412253"/>
                  <a:gd name="connsiteY11" fmla="*/ 924423 h 927000"/>
                  <a:gd name="connsiteX12" fmla="*/ 2029330 w 4412253"/>
                  <a:gd name="connsiteY12" fmla="*/ 923128 h 927000"/>
                  <a:gd name="connsiteX13" fmla="*/ 2029330 w 4412253"/>
                  <a:gd name="connsiteY13" fmla="*/ 924423 h 927000"/>
                  <a:gd name="connsiteX14" fmla="*/ 2204519 w 4412253"/>
                  <a:gd name="connsiteY14" fmla="*/ 923776 h 927000"/>
                  <a:gd name="connsiteX15" fmla="*/ 2379708 w 4412253"/>
                  <a:gd name="connsiteY15" fmla="*/ 924423 h 927000"/>
                  <a:gd name="connsiteX16" fmla="*/ 2379708 w 4412253"/>
                  <a:gd name="connsiteY16" fmla="*/ 923128 h 927000"/>
                  <a:gd name="connsiteX17" fmla="*/ 4166562 w 4412253"/>
                  <a:gd name="connsiteY17" fmla="*/ 924423 h 927000"/>
                  <a:gd name="connsiteX18" fmla="*/ 4378006 w 4412253"/>
                  <a:gd name="connsiteY18" fmla="*/ 925459 h 927000"/>
                  <a:gd name="connsiteX19" fmla="*/ 4412138 w 4412253"/>
                  <a:gd name="connsiteY19" fmla="*/ 888945 h 927000"/>
                  <a:gd name="connsiteX20" fmla="*/ 4407528 w 4412253"/>
                  <a:gd name="connsiteY20" fmla="*/ 872630 h 9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2253" h="927000">
                    <a:moveTo>
                      <a:pt x="3962627" y="94054"/>
                    </a:moveTo>
                    <a:cubicBezTo>
                      <a:pt x="3955091" y="80860"/>
                      <a:pt x="3941302" y="72444"/>
                      <a:pt x="3926113" y="71783"/>
                    </a:cubicBezTo>
                    <a:lnTo>
                      <a:pt x="2231451" y="-79"/>
                    </a:lnTo>
                    <a:lnTo>
                      <a:pt x="2231451" y="-79"/>
                    </a:lnTo>
                    <a:lnTo>
                      <a:pt x="2218503" y="-79"/>
                    </a:lnTo>
                    <a:lnTo>
                      <a:pt x="2218503" y="1086"/>
                    </a:lnTo>
                    <a:lnTo>
                      <a:pt x="483442" y="73078"/>
                    </a:lnTo>
                    <a:cubicBezTo>
                      <a:pt x="468267" y="73764"/>
                      <a:pt x="454490" y="82168"/>
                      <a:pt x="446928" y="95349"/>
                    </a:cubicBezTo>
                    <a:lnTo>
                      <a:pt x="5135" y="866286"/>
                    </a:lnTo>
                    <a:cubicBezTo>
                      <a:pt x="-5741" y="885358"/>
                      <a:pt x="888" y="909636"/>
                      <a:pt x="19961" y="920513"/>
                    </a:cubicBezTo>
                    <a:cubicBezTo>
                      <a:pt x="25593" y="923724"/>
                      <a:pt x="31925" y="925511"/>
                      <a:pt x="38412" y="925718"/>
                    </a:cubicBezTo>
                    <a:cubicBezTo>
                      <a:pt x="86838" y="927142"/>
                      <a:pt x="158831" y="927919"/>
                      <a:pt x="242476" y="924423"/>
                    </a:cubicBezTo>
                    <a:cubicBezTo>
                      <a:pt x="378303" y="918726"/>
                      <a:pt x="1459608" y="921445"/>
                      <a:pt x="2029330" y="923128"/>
                    </a:cubicBezTo>
                    <a:lnTo>
                      <a:pt x="2029330" y="924423"/>
                    </a:lnTo>
                    <a:lnTo>
                      <a:pt x="2204519" y="923776"/>
                    </a:lnTo>
                    <a:lnTo>
                      <a:pt x="2379708" y="924423"/>
                    </a:lnTo>
                    <a:lnTo>
                      <a:pt x="2379708" y="923128"/>
                    </a:lnTo>
                    <a:cubicBezTo>
                      <a:pt x="2950336" y="921445"/>
                      <a:pt x="4031253" y="918726"/>
                      <a:pt x="4166562" y="924423"/>
                    </a:cubicBezTo>
                    <a:cubicBezTo>
                      <a:pt x="4254480" y="928049"/>
                      <a:pt x="4329580" y="927013"/>
                      <a:pt x="4378006" y="925459"/>
                    </a:cubicBezTo>
                    <a:cubicBezTo>
                      <a:pt x="4397519" y="924799"/>
                      <a:pt x="4412798" y="908445"/>
                      <a:pt x="4412138" y="888945"/>
                    </a:cubicBezTo>
                    <a:cubicBezTo>
                      <a:pt x="4411956" y="883209"/>
                      <a:pt x="4410364" y="877615"/>
                      <a:pt x="4407528" y="8726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D0CEC29-687B-F18C-7D79-A8025D21DD82}"/>
                  </a:ext>
                </a:extLst>
              </p:cNvPr>
              <p:cNvSpPr/>
              <p:nvPr/>
            </p:nvSpPr>
            <p:spPr>
              <a:xfrm>
                <a:off x="406592" y="3105967"/>
                <a:ext cx="691823" cy="321115"/>
              </a:xfrm>
              <a:custGeom>
                <a:avLst/>
                <a:gdLst>
                  <a:gd name="connsiteX0" fmla="*/ -96 w 691823"/>
                  <a:gd name="connsiteY0" fmla="*/ 127849 h 321115"/>
                  <a:gd name="connsiteX1" fmla="*/ 74874 w 691823"/>
                  <a:gd name="connsiteY1" fmla="*/ 220040 h 321115"/>
                  <a:gd name="connsiteX2" fmla="*/ 523400 w 691823"/>
                  <a:gd name="connsiteY2" fmla="*/ 241017 h 321115"/>
                  <a:gd name="connsiteX3" fmla="*/ 562245 w 691823"/>
                  <a:gd name="connsiteY3" fmla="*/ 321036 h 321115"/>
                  <a:gd name="connsiteX4" fmla="*/ 637215 w 691823"/>
                  <a:gd name="connsiteY4" fmla="*/ 321036 h 321115"/>
                  <a:gd name="connsiteX5" fmla="*/ 691727 w 691823"/>
                  <a:gd name="connsiteY5" fmla="*/ -79 h 321115"/>
                  <a:gd name="connsiteX6" fmla="*/ 645243 w 691823"/>
                  <a:gd name="connsiteY6" fmla="*/ 9502 h 321115"/>
                  <a:gd name="connsiteX7" fmla="*/ 609635 w 691823"/>
                  <a:gd name="connsiteY7" fmla="*/ 38507 h 321115"/>
                  <a:gd name="connsiteX8" fmla="*/ 609635 w 691823"/>
                  <a:gd name="connsiteY8" fmla="*/ 38507 h 321115"/>
                  <a:gd name="connsiteX9" fmla="*/ 569367 w 691823"/>
                  <a:gd name="connsiteY9" fmla="*/ 68158 h 32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823" h="321115">
                    <a:moveTo>
                      <a:pt x="-96" y="127849"/>
                    </a:moveTo>
                    <a:cubicBezTo>
                      <a:pt x="-96" y="127849"/>
                      <a:pt x="24376" y="211365"/>
                      <a:pt x="74874" y="220040"/>
                    </a:cubicBezTo>
                    <a:cubicBezTo>
                      <a:pt x="125372" y="228716"/>
                      <a:pt x="523400" y="241017"/>
                      <a:pt x="523400" y="241017"/>
                    </a:cubicBezTo>
                    <a:lnTo>
                      <a:pt x="562245" y="321036"/>
                    </a:lnTo>
                    <a:lnTo>
                      <a:pt x="637215" y="321036"/>
                    </a:lnTo>
                    <a:lnTo>
                      <a:pt x="691727" y="-79"/>
                    </a:lnTo>
                    <a:lnTo>
                      <a:pt x="645243" y="9502"/>
                    </a:lnTo>
                    <a:cubicBezTo>
                      <a:pt x="629356" y="12778"/>
                      <a:pt x="616058" y="23603"/>
                      <a:pt x="609635" y="38507"/>
                    </a:cubicBezTo>
                    <a:lnTo>
                      <a:pt x="609635" y="38507"/>
                    </a:lnTo>
                    <a:cubicBezTo>
                      <a:pt x="602604" y="54990"/>
                      <a:pt x="587183" y="66345"/>
                      <a:pt x="569367" y="68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6F7ABCBB-CBFF-FFC8-EDA3-1AAB7A7793F5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14165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14165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FF725E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32C206F9-1221-A2E6-0A7B-DAEACFF6564F}"/>
                  </a:ext>
                </a:extLst>
              </p:cNvPr>
              <p:cNvSpPr/>
              <p:nvPr/>
            </p:nvSpPr>
            <p:spPr>
              <a:xfrm>
                <a:off x="1383146" y="3015459"/>
                <a:ext cx="4147183" cy="93874"/>
              </a:xfrm>
              <a:custGeom>
                <a:avLst/>
                <a:gdLst>
                  <a:gd name="connsiteX0" fmla="*/ 38327 w 4147183"/>
                  <a:gd name="connsiteY0" fmla="*/ 11006 h 93874"/>
                  <a:gd name="connsiteX1" fmla="*/ 4102512 w 4147183"/>
                  <a:gd name="connsiteY1" fmla="*/ 0 h 93874"/>
                  <a:gd name="connsiteX2" fmla="*/ 4147183 w 4147183"/>
                  <a:gd name="connsiteY2" fmla="*/ 80926 h 93874"/>
                  <a:gd name="connsiteX3" fmla="*/ 2177890 w 4147183"/>
                  <a:gd name="connsiteY3" fmla="*/ 93875 h 93874"/>
                  <a:gd name="connsiteX4" fmla="*/ 0 w 4147183"/>
                  <a:gd name="connsiteY4" fmla="*/ 79631 h 93874"/>
                  <a:gd name="connsiteX5" fmla="*/ 38327 w 4147183"/>
                  <a:gd name="connsiteY5" fmla="*/ 11006 h 9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7183" h="93874">
                    <a:moveTo>
                      <a:pt x="38327" y="11006"/>
                    </a:moveTo>
                    <a:lnTo>
                      <a:pt x="4102512" y="0"/>
                    </a:lnTo>
                    <a:lnTo>
                      <a:pt x="4147183" y="80926"/>
                    </a:lnTo>
                    <a:lnTo>
                      <a:pt x="2177890" y="93875"/>
                    </a:lnTo>
                    <a:lnTo>
                      <a:pt x="0" y="79631"/>
                    </a:lnTo>
                    <a:lnTo>
                      <a:pt x="38327" y="11006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9FAD026-A401-C9CD-EDA5-40BC6CDCC78C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849C274-71B9-752A-F6A5-05923DCA52B5}"/>
                  </a:ext>
                </a:extLst>
              </p:cNvPr>
              <p:cNvSpPr/>
              <p:nvPr/>
            </p:nvSpPr>
            <p:spPr>
              <a:xfrm>
                <a:off x="2493326" y="2805439"/>
                <a:ext cx="455518" cy="291075"/>
              </a:xfrm>
              <a:custGeom>
                <a:avLst/>
                <a:gdLst>
                  <a:gd name="connsiteX0" fmla="*/ 455422 w 455518"/>
                  <a:gd name="connsiteY0" fmla="*/ 239463 h 291075"/>
                  <a:gd name="connsiteX1" fmla="*/ 397026 w 455518"/>
                  <a:gd name="connsiteY1" fmla="*/ 35658 h 291075"/>
                  <a:gd name="connsiteX2" fmla="*/ 252653 w 455518"/>
                  <a:gd name="connsiteY2" fmla="*/ -79 h 291075"/>
                  <a:gd name="connsiteX3" fmla="*/ 249157 w 455518"/>
                  <a:gd name="connsiteY3" fmla="*/ -79 h 291075"/>
                  <a:gd name="connsiteX4" fmla="*/ 58301 w 455518"/>
                  <a:gd name="connsiteY4" fmla="*/ 35787 h 291075"/>
                  <a:gd name="connsiteX5" fmla="*/ -96 w 455518"/>
                  <a:gd name="connsiteY5" fmla="*/ 239592 h 291075"/>
                  <a:gd name="connsiteX6" fmla="*/ -96 w 455518"/>
                  <a:gd name="connsiteY6" fmla="*/ 240887 h 291075"/>
                  <a:gd name="connsiteX7" fmla="*/ 50014 w 455518"/>
                  <a:gd name="connsiteY7" fmla="*/ 290997 h 291075"/>
                  <a:gd name="connsiteX8" fmla="*/ 405313 w 455518"/>
                  <a:gd name="connsiteY8" fmla="*/ 290997 h 291075"/>
                  <a:gd name="connsiteX9" fmla="*/ 455422 w 455518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518" h="291075">
                    <a:moveTo>
                      <a:pt x="455422" y="239463"/>
                    </a:moveTo>
                    <a:cubicBezTo>
                      <a:pt x="455422" y="194921"/>
                      <a:pt x="438330" y="69194"/>
                      <a:pt x="397026" y="35658"/>
                    </a:cubicBezTo>
                    <a:cubicBezTo>
                      <a:pt x="365303" y="9761"/>
                      <a:pt x="289815" y="2122"/>
                      <a:pt x="252653" y="-79"/>
                    </a:cubicBezTo>
                    <a:lnTo>
                      <a:pt x="249157" y="-79"/>
                    </a:lnTo>
                    <a:cubicBezTo>
                      <a:pt x="229476" y="-79"/>
                      <a:pt x="97663" y="3676"/>
                      <a:pt x="58301" y="35787"/>
                    </a:cubicBezTo>
                    <a:cubicBezTo>
                      <a:pt x="18938" y="67899"/>
                      <a:pt x="-96" y="195050"/>
                      <a:pt x="-96" y="239592"/>
                    </a:cubicBezTo>
                    <a:lnTo>
                      <a:pt x="-96" y="240887"/>
                    </a:lnTo>
                    <a:cubicBezTo>
                      <a:pt x="-96" y="268557"/>
                      <a:pt x="22343" y="290997"/>
                      <a:pt x="50014" y="290997"/>
                    </a:cubicBezTo>
                    <a:lnTo>
                      <a:pt x="405313" y="290997"/>
                    </a:lnTo>
                    <a:cubicBezTo>
                      <a:pt x="432983" y="290997"/>
                      <a:pt x="455422" y="268557"/>
                      <a:pt x="455422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9CB2B75A-7D03-2813-64E9-35168759A126}"/>
                  </a:ext>
                </a:extLst>
              </p:cNvPr>
              <p:cNvSpPr/>
              <p:nvPr/>
            </p:nvSpPr>
            <p:spPr>
              <a:xfrm>
                <a:off x="2023953" y="2620183"/>
                <a:ext cx="745946" cy="476332"/>
              </a:xfrm>
              <a:custGeom>
                <a:avLst/>
                <a:gdLst>
                  <a:gd name="connsiteX0" fmla="*/ 745462 w 745946"/>
                  <a:gd name="connsiteY0" fmla="*/ 392090 h 476332"/>
                  <a:gd name="connsiteX1" fmla="*/ 649775 w 745946"/>
                  <a:gd name="connsiteY1" fmla="*/ 58544 h 476332"/>
                  <a:gd name="connsiteX2" fmla="*/ 413340 w 745946"/>
                  <a:gd name="connsiteY2" fmla="*/ 18 h 476332"/>
                  <a:gd name="connsiteX3" fmla="*/ 407643 w 745946"/>
                  <a:gd name="connsiteY3" fmla="*/ 18 h 476332"/>
                  <a:gd name="connsiteX4" fmla="*/ 95073 w 745946"/>
                  <a:gd name="connsiteY4" fmla="*/ 58673 h 476332"/>
                  <a:gd name="connsiteX5" fmla="*/ -96 w 745946"/>
                  <a:gd name="connsiteY5" fmla="*/ 392090 h 476332"/>
                  <a:gd name="connsiteX6" fmla="*/ -96 w 745946"/>
                  <a:gd name="connsiteY6" fmla="*/ 394291 h 476332"/>
                  <a:gd name="connsiteX7" fmla="*/ 81866 w 745946"/>
                  <a:gd name="connsiteY7" fmla="*/ 476253 h 476332"/>
                  <a:gd name="connsiteX8" fmla="*/ 81996 w 745946"/>
                  <a:gd name="connsiteY8" fmla="*/ 476253 h 476332"/>
                  <a:gd name="connsiteX9" fmla="*/ 663759 w 745946"/>
                  <a:gd name="connsiteY9" fmla="*/ 476253 h 476332"/>
                  <a:gd name="connsiteX10" fmla="*/ 745850 w 745946"/>
                  <a:gd name="connsiteY10" fmla="*/ 394291 h 4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5946" h="476332">
                    <a:moveTo>
                      <a:pt x="745462" y="392090"/>
                    </a:moveTo>
                    <a:cubicBezTo>
                      <a:pt x="745462" y="319321"/>
                      <a:pt x="717365" y="113444"/>
                      <a:pt x="649775" y="58544"/>
                    </a:cubicBezTo>
                    <a:cubicBezTo>
                      <a:pt x="597982" y="16074"/>
                      <a:pt x="474327" y="3514"/>
                      <a:pt x="413340" y="18"/>
                    </a:cubicBezTo>
                    <a:cubicBezTo>
                      <a:pt x="411437" y="-112"/>
                      <a:pt x="409534" y="-112"/>
                      <a:pt x="407643" y="18"/>
                    </a:cubicBezTo>
                    <a:cubicBezTo>
                      <a:pt x="375273" y="18"/>
                      <a:pt x="159685" y="6103"/>
                      <a:pt x="95073" y="58673"/>
                    </a:cubicBezTo>
                    <a:cubicBezTo>
                      <a:pt x="27613" y="113315"/>
                      <a:pt x="-96" y="319191"/>
                      <a:pt x="-96" y="392090"/>
                    </a:cubicBezTo>
                    <a:lnTo>
                      <a:pt x="-96" y="394291"/>
                    </a:lnTo>
                    <a:cubicBezTo>
                      <a:pt x="-96" y="439558"/>
                      <a:pt x="36599" y="476253"/>
                      <a:pt x="81866" y="476253"/>
                    </a:cubicBezTo>
                    <a:cubicBezTo>
                      <a:pt x="81905" y="476253"/>
                      <a:pt x="81957" y="476253"/>
                      <a:pt x="81996" y="476253"/>
                    </a:cubicBezTo>
                    <a:lnTo>
                      <a:pt x="663759" y="476253"/>
                    </a:lnTo>
                    <a:cubicBezTo>
                      <a:pt x="709052" y="476253"/>
                      <a:pt x="745773" y="439584"/>
                      <a:pt x="745850" y="3942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D7BC6CC1-B7B9-416D-FAA1-BF8FB8E42B42}"/>
                  </a:ext>
                </a:extLst>
              </p:cNvPr>
              <p:cNvSpPr/>
              <p:nvPr/>
            </p:nvSpPr>
            <p:spPr>
              <a:xfrm>
                <a:off x="565461" y="4961572"/>
                <a:ext cx="1491402" cy="666645"/>
              </a:xfrm>
              <a:custGeom>
                <a:avLst/>
                <a:gdLst>
                  <a:gd name="connsiteX0" fmla="*/ 1491155 w 1491402"/>
                  <a:gd name="connsiteY0" fmla="*/ 178998 h 666645"/>
                  <a:gd name="connsiteX1" fmla="*/ 133276 w 1491402"/>
                  <a:gd name="connsiteY1" fmla="*/ 1090 h 666645"/>
                  <a:gd name="connsiteX2" fmla="*/ 9491 w 1491402"/>
                  <a:gd name="connsiteY2" fmla="*/ 105841 h 666645"/>
                  <a:gd name="connsiteX3" fmla="*/ 39 w 1491402"/>
                  <a:gd name="connsiteY3" fmla="*/ 411807 h 666645"/>
                  <a:gd name="connsiteX4" fmla="*/ 74621 w 1491402"/>
                  <a:gd name="connsiteY4" fmla="*/ 549706 h 666645"/>
                  <a:gd name="connsiteX5" fmla="*/ 189601 w 1491402"/>
                  <a:gd name="connsiteY5" fmla="*/ 597743 h 666645"/>
                  <a:gd name="connsiteX6" fmla="*/ 1097788 w 1491402"/>
                  <a:gd name="connsiteY6" fmla="*/ 666498 h 666645"/>
                  <a:gd name="connsiteX7" fmla="*/ 1141424 w 1491402"/>
                  <a:gd name="connsiteY7" fmla="*/ 651090 h 666645"/>
                  <a:gd name="connsiteX8" fmla="*/ 1364522 w 1491402"/>
                  <a:gd name="connsiteY8" fmla="*/ 430064 h 666645"/>
                  <a:gd name="connsiteX9" fmla="*/ 1491155 w 1491402"/>
                  <a:gd name="connsiteY9" fmla="*/ 179257 h 666645"/>
                  <a:gd name="connsiteX10" fmla="*/ 813964 w 1491402"/>
                  <a:gd name="connsiteY10" fmla="*/ 535722 h 666645"/>
                  <a:gd name="connsiteX11" fmla="*/ 182997 w 1491402"/>
                  <a:gd name="connsiteY11" fmla="*/ 433172 h 666645"/>
                  <a:gd name="connsiteX12" fmla="*/ 207858 w 1491402"/>
                  <a:gd name="connsiteY12" fmla="*/ 87584 h 666645"/>
                  <a:gd name="connsiteX13" fmla="*/ 1064771 w 1491402"/>
                  <a:gd name="connsiteY13" fmla="*/ 165273 h 66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1402" h="666645">
                    <a:moveTo>
                      <a:pt x="1491155" y="178998"/>
                    </a:moveTo>
                    <a:cubicBezTo>
                      <a:pt x="1491155" y="178998"/>
                      <a:pt x="186364" y="7434"/>
                      <a:pt x="133276" y="1090"/>
                    </a:cubicBezTo>
                    <a:cubicBezTo>
                      <a:pt x="52738" y="-8621"/>
                      <a:pt x="9491" y="43560"/>
                      <a:pt x="9491" y="105841"/>
                    </a:cubicBezTo>
                    <a:cubicBezTo>
                      <a:pt x="9491" y="149606"/>
                      <a:pt x="3535" y="316767"/>
                      <a:pt x="39" y="411807"/>
                    </a:cubicBezTo>
                    <a:cubicBezTo>
                      <a:pt x="-2318" y="467989"/>
                      <a:pt x="26324" y="520935"/>
                      <a:pt x="74621" y="549706"/>
                    </a:cubicBezTo>
                    <a:cubicBezTo>
                      <a:pt x="110824" y="570384"/>
                      <a:pt x="149448" y="586517"/>
                      <a:pt x="189601" y="597743"/>
                    </a:cubicBezTo>
                    <a:cubicBezTo>
                      <a:pt x="299272" y="629985"/>
                      <a:pt x="960667" y="660542"/>
                      <a:pt x="1097788" y="666498"/>
                    </a:cubicBezTo>
                    <a:cubicBezTo>
                      <a:pt x="1113793" y="667249"/>
                      <a:pt x="1129447" y="661721"/>
                      <a:pt x="1141424" y="651090"/>
                    </a:cubicBezTo>
                    <a:cubicBezTo>
                      <a:pt x="1190886" y="607584"/>
                      <a:pt x="1322699" y="488849"/>
                      <a:pt x="1364522" y="430064"/>
                    </a:cubicBezTo>
                    <a:cubicBezTo>
                      <a:pt x="1500866" y="237524"/>
                      <a:pt x="1491155" y="179257"/>
                      <a:pt x="1491155" y="179257"/>
                    </a:cubicBezTo>
                    <a:close/>
                    <a:moveTo>
                      <a:pt x="813964" y="535722"/>
                    </a:moveTo>
                    <a:lnTo>
                      <a:pt x="182997" y="433172"/>
                    </a:lnTo>
                    <a:lnTo>
                      <a:pt x="207858" y="87584"/>
                    </a:lnTo>
                    <a:lnTo>
                      <a:pt x="1064771" y="16527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A0D27E7-0BF8-79C5-58AF-EF7DCAFC4A23}"/>
                  </a:ext>
                </a:extLst>
              </p:cNvPr>
              <p:cNvSpPr/>
              <p:nvPr/>
            </p:nvSpPr>
            <p:spPr>
              <a:xfrm>
                <a:off x="591010" y="3908627"/>
                <a:ext cx="1380762" cy="892649"/>
              </a:xfrm>
              <a:custGeom>
                <a:avLst/>
                <a:gdLst>
                  <a:gd name="connsiteX0" fmla="*/ 3624 w 1380762"/>
                  <a:gd name="connsiteY0" fmla="*/ 344991 h 892649"/>
                  <a:gd name="connsiteX1" fmla="*/ 349600 w 1380762"/>
                  <a:gd name="connsiteY1" fmla="*/ 632570 h 892649"/>
                  <a:gd name="connsiteX2" fmla="*/ 1380666 w 1380762"/>
                  <a:gd name="connsiteY2" fmla="*/ 892571 h 892649"/>
                  <a:gd name="connsiteX3" fmla="*/ 1050228 w 1380762"/>
                  <a:gd name="connsiteY3" fmla="*/ 657431 h 892649"/>
                  <a:gd name="connsiteX4" fmla="*/ 76004 w 1380762"/>
                  <a:gd name="connsiteY4" fmla="*/ 353148 h 892649"/>
                  <a:gd name="connsiteX5" fmla="*/ 76004 w 1380762"/>
                  <a:gd name="connsiteY5" fmla="*/ -79 h 89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2" h="892649">
                    <a:moveTo>
                      <a:pt x="3624" y="344991"/>
                    </a:moveTo>
                    <a:cubicBezTo>
                      <a:pt x="3624" y="344991"/>
                      <a:pt x="-61118" y="541156"/>
                      <a:pt x="349600" y="632570"/>
                    </a:cubicBezTo>
                    <a:cubicBezTo>
                      <a:pt x="765367" y="725021"/>
                      <a:pt x="1380666" y="892571"/>
                      <a:pt x="1380666" y="892571"/>
                    </a:cubicBezTo>
                    <a:lnTo>
                      <a:pt x="1050228" y="657431"/>
                    </a:lnTo>
                    <a:cubicBezTo>
                      <a:pt x="1050228" y="657431"/>
                      <a:pt x="99181" y="498427"/>
                      <a:pt x="76004" y="353148"/>
                    </a:cubicBezTo>
                    <a:cubicBezTo>
                      <a:pt x="48942" y="186763"/>
                      <a:pt x="76004" y="-79"/>
                      <a:pt x="7600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0BA9C16A-5D85-774B-AD9D-4B7C1659F143}"/>
                  </a:ext>
                </a:extLst>
              </p:cNvPr>
              <p:cNvSpPr/>
              <p:nvPr/>
            </p:nvSpPr>
            <p:spPr>
              <a:xfrm>
                <a:off x="534909" y="4870016"/>
                <a:ext cx="1663845" cy="264806"/>
              </a:xfrm>
              <a:custGeom>
                <a:avLst/>
                <a:gdLst>
                  <a:gd name="connsiteX0" fmla="*/ 1663749 w 1663845"/>
                  <a:gd name="connsiteY0" fmla="*/ 264727 h 264806"/>
                  <a:gd name="connsiteX1" fmla="*/ 1659217 w 1663845"/>
                  <a:gd name="connsiteY1" fmla="*/ 263821 h 264806"/>
                  <a:gd name="connsiteX2" fmla="*/ 1646269 w 1663845"/>
                  <a:gd name="connsiteY2" fmla="*/ 260713 h 264806"/>
                  <a:gd name="connsiteX3" fmla="*/ 1596419 w 1663845"/>
                  <a:gd name="connsiteY3" fmla="*/ 247765 h 264806"/>
                  <a:gd name="connsiteX4" fmla="*/ 1412295 w 1663845"/>
                  <a:gd name="connsiteY4" fmla="*/ 204389 h 264806"/>
                  <a:gd name="connsiteX5" fmla="*/ 799456 w 1663845"/>
                  <a:gd name="connsiteY5" fmla="*/ 87855 h 264806"/>
                  <a:gd name="connsiteX6" fmla="*/ 459695 w 1663845"/>
                  <a:gd name="connsiteY6" fmla="*/ 36709 h 264806"/>
                  <a:gd name="connsiteX7" fmla="*/ 310661 w 1663845"/>
                  <a:gd name="connsiteY7" fmla="*/ 16510 h 264806"/>
                  <a:gd name="connsiteX8" fmla="*/ 181179 w 1663845"/>
                  <a:gd name="connsiteY8" fmla="*/ 4597 h 264806"/>
                  <a:gd name="connsiteX9" fmla="*/ 80183 w 1663845"/>
                  <a:gd name="connsiteY9" fmla="*/ 33472 h 264806"/>
                  <a:gd name="connsiteX10" fmla="*/ 24765 w 1663845"/>
                  <a:gd name="connsiteY10" fmla="*/ 91480 h 264806"/>
                  <a:gd name="connsiteX11" fmla="*/ -96 w 1663845"/>
                  <a:gd name="connsiteY11" fmla="*/ 155315 h 264806"/>
                  <a:gd name="connsiteX12" fmla="*/ 2623 w 1663845"/>
                  <a:gd name="connsiteY12" fmla="*/ 137576 h 264806"/>
                  <a:gd name="connsiteX13" fmla="*/ 22563 w 1663845"/>
                  <a:gd name="connsiteY13" fmla="*/ 90056 h 264806"/>
                  <a:gd name="connsiteX14" fmla="*/ 78111 w 1663845"/>
                  <a:gd name="connsiteY14" fmla="*/ 30494 h 264806"/>
                  <a:gd name="connsiteX15" fmla="*/ 180920 w 1663845"/>
                  <a:gd name="connsiteY15" fmla="*/ -64 h 264806"/>
                  <a:gd name="connsiteX16" fmla="*/ 311309 w 1663845"/>
                  <a:gd name="connsiteY16" fmla="*/ 10942 h 264806"/>
                  <a:gd name="connsiteX17" fmla="*/ 460083 w 1663845"/>
                  <a:gd name="connsiteY17" fmla="*/ 30753 h 264806"/>
                  <a:gd name="connsiteX18" fmla="*/ 800104 w 1663845"/>
                  <a:gd name="connsiteY18" fmla="*/ 81381 h 264806"/>
                  <a:gd name="connsiteX19" fmla="*/ 1412943 w 1663845"/>
                  <a:gd name="connsiteY19" fmla="*/ 200115 h 264806"/>
                  <a:gd name="connsiteX20" fmla="*/ 1596548 w 1663845"/>
                  <a:gd name="connsiteY20" fmla="*/ 245693 h 264806"/>
                  <a:gd name="connsiteX21" fmla="*/ 1646140 w 1663845"/>
                  <a:gd name="connsiteY21" fmla="*/ 259418 h 264806"/>
                  <a:gd name="connsiteX22" fmla="*/ 1659088 w 1663845"/>
                  <a:gd name="connsiteY22" fmla="*/ 263173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845" h="264806">
                    <a:moveTo>
                      <a:pt x="1663749" y="264727"/>
                    </a:moveTo>
                    <a:lnTo>
                      <a:pt x="1659217" y="263821"/>
                    </a:lnTo>
                    <a:lnTo>
                      <a:pt x="1646269" y="260713"/>
                    </a:lnTo>
                    <a:lnTo>
                      <a:pt x="1596419" y="247765"/>
                    </a:lnTo>
                    <a:cubicBezTo>
                      <a:pt x="1553042" y="237148"/>
                      <a:pt x="1490373" y="221868"/>
                      <a:pt x="1412295" y="204389"/>
                    </a:cubicBezTo>
                    <a:cubicBezTo>
                      <a:pt x="1256917" y="169428"/>
                      <a:pt x="1040034" y="126699"/>
                      <a:pt x="799456" y="87855"/>
                    </a:cubicBezTo>
                    <a:cubicBezTo>
                      <a:pt x="679167" y="68303"/>
                      <a:pt x="564446" y="50305"/>
                      <a:pt x="459695" y="36709"/>
                    </a:cubicBezTo>
                    <a:lnTo>
                      <a:pt x="310661" y="16510"/>
                    </a:lnTo>
                    <a:cubicBezTo>
                      <a:pt x="267880" y="9129"/>
                      <a:pt x="224581" y="5141"/>
                      <a:pt x="181179" y="4597"/>
                    </a:cubicBezTo>
                    <a:cubicBezTo>
                      <a:pt x="145377" y="3834"/>
                      <a:pt x="110171" y="13907"/>
                      <a:pt x="80183" y="33472"/>
                    </a:cubicBezTo>
                    <a:cubicBezTo>
                      <a:pt x="58041" y="48945"/>
                      <a:pt x="39215" y="68665"/>
                      <a:pt x="24765" y="91480"/>
                    </a:cubicBezTo>
                    <a:cubicBezTo>
                      <a:pt x="12295" y="110889"/>
                      <a:pt x="3840" y="132591"/>
                      <a:pt x="-96" y="155315"/>
                    </a:cubicBezTo>
                    <a:cubicBezTo>
                      <a:pt x="189" y="149320"/>
                      <a:pt x="1108" y="143377"/>
                      <a:pt x="2623" y="137576"/>
                    </a:cubicBezTo>
                    <a:cubicBezTo>
                      <a:pt x="6611" y="120743"/>
                      <a:pt x="13357" y="104700"/>
                      <a:pt x="22563" y="90056"/>
                    </a:cubicBezTo>
                    <a:cubicBezTo>
                      <a:pt x="36845" y="66645"/>
                      <a:pt x="55750" y="46381"/>
                      <a:pt x="78111" y="30494"/>
                    </a:cubicBezTo>
                    <a:cubicBezTo>
                      <a:pt x="108488" y="10114"/>
                      <a:pt x="144341" y="-543"/>
                      <a:pt x="180920" y="-64"/>
                    </a:cubicBezTo>
                    <a:cubicBezTo>
                      <a:pt x="224607" y="118"/>
                      <a:pt x="268204" y="3795"/>
                      <a:pt x="311309" y="10942"/>
                    </a:cubicBezTo>
                    <a:lnTo>
                      <a:pt x="460083" y="30753"/>
                    </a:lnTo>
                    <a:cubicBezTo>
                      <a:pt x="564964" y="43701"/>
                      <a:pt x="680203" y="61958"/>
                      <a:pt x="800104" y="81381"/>
                    </a:cubicBezTo>
                    <a:cubicBezTo>
                      <a:pt x="1040681" y="120225"/>
                      <a:pt x="1257176" y="163990"/>
                      <a:pt x="1412943" y="200115"/>
                    </a:cubicBezTo>
                    <a:cubicBezTo>
                      <a:pt x="1490632" y="217984"/>
                      <a:pt x="1553301" y="234299"/>
                      <a:pt x="1596548" y="245693"/>
                    </a:cubicBezTo>
                    <a:lnTo>
                      <a:pt x="1646140" y="259418"/>
                    </a:lnTo>
                    <a:lnTo>
                      <a:pt x="1659088" y="263173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A014AE77-740C-AA0F-F571-C983A37F03B4}"/>
                  </a:ext>
                </a:extLst>
              </p:cNvPr>
              <p:cNvSpPr/>
              <p:nvPr/>
            </p:nvSpPr>
            <p:spPr>
              <a:xfrm>
                <a:off x="542273" y="3912252"/>
                <a:ext cx="65190" cy="715129"/>
              </a:xfrm>
              <a:custGeom>
                <a:avLst/>
                <a:gdLst>
                  <a:gd name="connsiteX0" fmla="*/ 50 w 65190"/>
                  <a:gd name="connsiteY0" fmla="*/ 715051 h 715129"/>
                  <a:gd name="connsiteX1" fmla="*/ 50 w 65190"/>
                  <a:gd name="connsiteY1" fmla="*/ 707800 h 715129"/>
                  <a:gd name="connsiteX2" fmla="*/ 50 w 65190"/>
                  <a:gd name="connsiteY2" fmla="*/ 686823 h 715129"/>
                  <a:gd name="connsiteX3" fmla="*/ 50 w 65190"/>
                  <a:gd name="connsiteY3" fmla="*/ 609782 h 715129"/>
                  <a:gd name="connsiteX4" fmla="*/ 12998 w 65190"/>
                  <a:gd name="connsiteY4" fmla="*/ 355738 h 715129"/>
                  <a:gd name="connsiteX5" fmla="*/ 44980 w 65190"/>
                  <a:gd name="connsiteY5" fmla="*/ 103377 h 715129"/>
                  <a:gd name="connsiteX6" fmla="*/ 58705 w 65190"/>
                  <a:gd name="connsiteY6" fmla="*/ 27500 h 715129"/>
                  <a:gd name="connsiteX7" fmla="*/ 62978 w 65190"/>
                  <a:gd name="connsiteY7" fmla="*/ 6913 h 715129"/>
                  <a:gd name="connsiteX8" fmla="*/ 64920 w 65190"/>
                  <a:gd name="connsiteY8" fmla="*/ -79 h 715129"/>
                  <a:gd name="connsiteX9" fmla="*/ 64920 w 65190"/>
                  <a:gd name="connsiteY9" fmla="*/ 7172 h 715129"/>
                  <a:gd name="connsiteX10" fmla="*/ 61813 w 65190"/>
                  <a:gd name="connsiteY10" fmla="*/ 27889 h 715129"/>
                  <a:gd name="connsiteX11" fmla="*/ 50289 w 65190"/>
                  <a:gd name="connsiteY11" fmla="*/ 104024 h 715129"/>
                  <a:gd name="connsiteX12" fmla="*/ 20378 w 65190"/>
                  <a:gd name="connsiteY12" fmla="*/ 356255 h 715129"/>
                  <a:gd name="connsiteX13" fmla="*/ 5358 w 65190"/>
                  <a:gd name="connsiteY13" fmla="*/ 609782 h 715129"/>
                  <a:gd name="connsiteX14" fmla="*/ 3416 w 65190"/>
                  <a:gd name="connsiteY14" fmla="*/ 686823 h 715129"/>
                  <a:gd name="connsiteX15" fmla="*/ 3416 w 65190"/>
                  <a:gd name="connsiteY15" fmla="*/ 707800 h 715129"/>
                  <a:gd name="connsiteX16" fmla="*/ 50 w 65190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90" h="715129">
                    <a:moveTo>
                      <a:pt x="50" y="715051"/>
                    </a:moveTo>
                    <a:cubicBezTo>
                      <a:pt x="-145" y="712642"/>
                      <a:pt x="-145" y="710208"/>
                      <a:pt x="50" y="707800"/>
                    </a:cubicBezTo>
                    <a:cubicBezTo>
                      <a:pt x="50" y="702232"/>
                      <a:pt x="50" y="694851"/>
                      <a:pt x="50" y="686823"/>
                    </a:cubicBezTo>
                    <a:cubicBezTo>
                      <a:pt x="50" y="668696"/>
                      <a:pt x="50" y="642281"/>
                      <a:pt x="50" y="609782"/>
                    </a:cubicBezTo>
                    <a:cubicBezTo>
                      <a:pt x="50" y="545041"/>
                      <a:pt x="4323" y="454403"/>
                      <a:pt x="12998" y="355738"/>
                    </a:cubicBezTo>
                    <a:cubicBezTo>
                      <a:pt x="21673" y="257072"/>
                      <a:pt x="34233" y="167600"/>
                      <a:pt x="44980" y="103377"/>
                    </a:cubicBezTo>
                    <a:cubicBezTo>
                      <a:pt x="50289" y="71266"/>
                      <a:pt x="54950" y="45369"/>
                      <a:pt x="58705" y="27500"/>
                    </a:cubicBezTo>
                    <a:cubicBezTo>
                      <a:pt x="60349" y="18864"/>
                      <a:pt x="61774" y="12002"/>
                      <a:pt x="62978" y="6913"/>
                    </a:cubicBezTo>
                    <a:cubicBezTo>
                      <a:pt x="63315" y="4504"/>
                      <a:pt x="63962" y="2148"/>
                      <a:pt x="64920" y="-79"/>
                    </a:cubicBezTo>
                    <a:cubicBezTo>
                      <a:pt x="65153" y="2329"/>
                      <a:pt x="65153" y="4763"/>
                      <a:pt x="64920" y="7172"/>
                    </a:cubicBezTo>
                    <a:cubicBezTo>
                      <a:pt x="64143" y="12739"/>
                      <a:pt x="63107" y="19473"/>
                      <a:pt x="61813" y="27889"/>
                    </a:cubicBezTo>
                    <a:cubicBezTo>
                      <a:pt x="58964" y="46793"/>
                      <a:pt x="55080" y="72560"/>
                      <a:pt x="50289" y="104024"/>
                    </a:cubicBezTo>
                    <a:cubicBezTo>
                      <a:pt x="40707" y="168766"/>
                      <a:pt x="29183" y="257461"/>
                      <a:pt x="20378" y="356255"/>
                    </a:cubicBezTo>
                    <a:cubicBezTo>
                      <a:pt x="11574" y="455050"/>
                      <a:pt x="7430" y="544911"/>
                      <a:pt x="5358" y="609782"/>
                    </a:cubicBezTo>
                    <a:cubicBezTo>
                      <a:pt x="4582" y="641634"/>
                      <a:pt x="3805" y="667789"/>
                      <a:pt x="3416" y="686823"/>
                    </a:cubicBezTo>
                    <a:cubicBezTo>
                      <a:pt x="3416" y="695369"/>
                      <a:pt x="3416" y="702232"/>
                      <a:pt x="3416" y="707800"/>
                    </a:cubicBezTo>
                    <a:cubicBezTo>
                      <a:pt x="2665" y="710376"/>
                      <a:pt x="1526" y="712824"/>
                      <a:pt x="50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CE1979F6-E07A-241F-5CBD-400DE2CFDDD3}"/>
                  </a:ext>
                </a:extLst>
              </p:cNvPr>
              <p:cNvSpPr/>
              <p:nvPr/>
            </p:nvSpPr>
            <p:spPr>
              <a:xfrm>
                <a:off x="827581" y="3362342"/>
                <a:ext cx="110147" cy="381065"/>
              </a:xfrm>
              <a:custGeom>
                <a:avLst/>
                <a:gdLst>
                  <a:gd name="connsiteX0" fmla="*/ 380 w 110147"/>
                  <a:gd name="connsiteY0" fmla="*/ 380987 h 381065"/>
                  <a:gd name="connsiteX1" fmla="*/ 380 w 110147"/>
                  <a:gd name="connsiteY1" fmla="*/ 365319 h 381065"/>
                  <a:gd name="connsiteX2" fmla="*/ 1416 w 110147"/>
                  <a:gd name="connsiteY2" fmla="*/ 346803 h 381065"/>
                  <a:gd name="connsiteX3" fmla="*/ 4394 w 110147"/>
                  <a:gd name="connsiteY3" fmla="*/ 322590 h 381065"/>
                  <a:gd name="connsiteX4" fmla="*/ 38448 w 110147"/>
                  <a:gd name="connsiteY4" fmla="*/ 185469 h 381065"/>
                  <a:gd name="connsiteX5" fmla="*/ 86227 w 110147"/>
                  <a:gd name="connsiteY5" fmla="*/ 52749 h 381065"/>
                  <a:gd name="connsiteX6" fmla="*/ 102930 w 110147"/>
                  <a:gd name="connsiteY6" fmla="*/ 13905 h 381065"/>
                  <a:gd name="connsiteX7" fmla="*/ 110051 w 110147"/>
                  <a:gd name="connsiteY7" fmla="*/ -79 h 381065"/>
                  <a:gd name="connsiteX8" fmla="*/ 105260 w 110147"/>
                  <a:gd name="connsiteY8" fmla="*/ 14811 h 381065"/>
                  <a:gd name="connsiteX9" fmla="*/ 90629 w 110147"/>
                  <a:gd name="connsiteY9" fmla="*/ 54951 h 381065"/>
                  <a:gd name="connsiteX10" fmla="*/ 44792 w 110147"/>
                  <a:gd name="connsiteY10" fmla="*/ 188058 h 381065"/>
                  <a:gd name="connsiteX11" fmla="*/ 8537 w 110147"/>
                  <a:gd name="connsiteY11" fmla="*/ 323238 h 381065"/>
                  <a:gd name="connsiteX12" fmla="*/ 380 w 110147"/>
                  <a:gd name="connsiteY12" fmla="*/ 380987 h 38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0147" h="381065">
                    <a:moveTo>
                      <a:pt x="380" y="380987"/>
                    </a:moveTo>
                    <a:cubicBezTo>
                      <a:pt x="-255" y="375782"/>
                      <a:pt x="-255" y="370525"/>
                      <a:pt x="380" y="365319"/>
                    </a:cubicBezTo>
                    <a:cubicBezTo>
                      <a:pt x="263" y="359130"/>
                      <a:pt x="613" y="352941"/>
                      <a:pt x="1416" y="346803"/>
                    </a:cubicBezTo>
                    <a:cubicBezTo>
                      <a:pt x="2322" y="339682"/>
                      <a:pt x="2711" y="331525"/>
                      <a:pt x="4394" y="322590"/>
                    </a:cubicBezTo>
                    <a:cubicBezTo>
                      <a:pt x="12409" y="276119"/>
                      <a:pt x="23790" y="230295"/>
                      <a:pt x="38448" y="185469"/>
                    </a:cubicBezTo>
                    <a:cubicBezTo>
                      <a:pt x="55021" y="132899"/>
                      <a:pt x="72760" y="86285"/>
                      <a:pt x="86227" y="52749"/>
                    </a:cubicBezTo>
                    <a:cubicBezTo>
                      <a:pt x="92959" y="36046"/>
                      <a:pt x="99175" y="22580"/>
                      <a:pt x="102930" y="13905"/>
                    </a:cubicBezTo>
                    <a:cubicBezTo>
                      <a:pt x="104742" y="8984"/>
                      <a:pt x="107138" y="4284"/>
                      <a:pt x="110051" y="-79"/>
                    </a:cubicBezTo>
                    <a:cubicBezTo>
                      <a:pt x="108976" y="5035"/>
                      <a:pt x="107371" y="10033"/>
                      <a:pt x="105260" y="14811"/>
                    </a:cubicBezTo>
                    <a:lnTo>
                      <a:pt x="90629" y="54951"/>
                    </a:lnTo>
                    <a:cubicBezTo>
                      <a:pt x="78328" y="88745"/>
                      <a:pt x="61366" y="135618"/>
                      <a:pt x="44792" y="188058"/>
                    </a:cubicBezTo>
                    <a:cubicBezTo>
                      <a:pt x="30070" y="232367"/>
                      <a:pt x="17976" y="277504"/>
                      <a:pt x="8537" y="323238"/>
                    </a:cubicBezTo>
                    <a:cubicBezTo>
                      <a:pt x="1934" y="358716"/>
                      <a:pt x="1675" y="380987"/>
                      <a:pt x="380" y="3809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379B80E-312C-2797-102D-F424C2DCE39E}"/>
                  </a:ext>
                </a:extLst>
              </p:cNvPr>
              <p:cNvSpPr/>
              <p:nvPr/>
            </p:nvSpPr>
            <p:spPr>
              <a:xfrm>
                <a:off x="645779" y="3814805"/>
                <a:ext cx="991938" cy="758553"/>
              </a:xfrm>
              <a:custGeom>
                <a:avLst/>
                <a:gdLst>
                  <a:gd name="connsiteX0" fmla="*/ 259741 w 991938"/>
                  <a:gd name="connsiteY0" fmla="*/ 18125 h 758553"/>
                  <a:gd name="connsiteX1" fmla="*/ 18257 w 991938"/>
                  <a:gd name="connsiteY1" fmla="*/ 106043 h 758553"/>
                  <a:gd name="connsiteX2" fmla="*/ 29651 w 991938"/>
                  <a:gd name="connsiteY2" fmla="*/ 495137 h 758553"/>
                  <a:gd name="connsiteX3" fmla="*/ 396086 w 991938"/>
                  <a:gd name="connsiteY3" fmla="*/ 632259 h 758553"/>
                  <a:gd name="connsiteX4" fmla="*/ 967490 w 991938"/>
                  <a:gd name="connsiteY4" fmla="*/ 757856 h 758553"/>
                  <a:gd name="connsiteX5" fmla="*/ 983935 w 991938"/>
                  <a:gd name="connsiteY5" fmla="*/ 719918 h 758553"/>
                  <a:gd name="connsiteX6" fmla="*/ 717331 w 991938"/>
                  <a:gd name="connsiteY6" fmla="*/ 252876 h 758553"/>
                  <a:gd name="connsiteX7" fmla="*/ 259741 w 991938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1938" h="758553">
                    <a:moveTo>
                      <a:pt x="259741" y="18125"/>
                    </a:moveTo>
                    <a:cubicBezTo>
                      <a:pt x="259741" y="18125"/>
                      <a:pt x="45707" y="-59564"/>
                      <a:pt x="18257" y="106043"/>
                    </a:cubicBezTo>
                    <a:cubicBezTo>
                      <a:pt x="-9193" y="271651"/>
                      <a:pt x="-6215" y="437000"/>
                      <a:pt x="29651" y="495137"/>
                    </a:cubicBezTo>
                    <a:cubicBezTo>
                      <a:pt x="65518" y="553274"/>
                      <a:pt x="396086" y="632259"/>
                      <a:pt x="396086" y="632259"/>
                    </a:cubicBezTo>
                    <a:lnTo>
                      <a:pt x="967490" y="757856"/>
                    </a:lnTo>
                    <a:cubicBezTo>
                      <a:pt x="967490" y="757856"/>
                      <a:pt x="1008666" y="766402"/>
                      <a:pt x="983935" y="719918"/>
                    </a:cubicBezTo>
                    <a:cubicBezTo>
                      <a:pt x="956096" y="668125"/>
                      <a:pt x="804731" y="333932"/>
                      <a:pt x="717331" y="252876"/>
                    </a:cubicBezTo>
                    <a:cubicBezTo>
                      <a:pt x="555867" y="103065"/>
                      <a:pt x="259741" y="18125"/>
                      <a:pt x="259741" y="1812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D94094A2-F7FC-FBF6-6F0B-E38549C2E2AD}"/>
                  </a:ext>
                </a:extLst>
              </p:cNvPr>
              <p:cNvSpPr/>
              <p:nvPr/>
            </p:nvSpPr>
            <p:spPr>
              <a:xfrm>
                <a:off x="723305" y="3811309"/>
                <a:ext cx="914701" cy="760412"/>
              </a:xfrm>
              <a:custGeom>
                <a:avLst/>
                <a:gdLst>
                  <a:gd name="connsiteX0" fmla="*/ 393141 w 914701"/>
                  <a:gd name="connsiteY0" fmla="*/ 652199 h 760412"/>
                  <a:gd name="connsiteX1" fmla="*/ 365303 w 914701"/>
                  <a:gd name="connsiteY1" fmla="*/ 217657 h 760412"/>
                  <a:gd name="connsiteX2" fmla="*/ -96 w 914701"/>
                  <a:gd name="connsiteY2" fmla="*/ 18384 h 760412"/>
                  <a:gd name="connsiteX3" fmla="*/ 99864 w 914701"/>
                  <a:gd name="connsiteY3" fmla="*/ 3235 h 760412"/>
                  <a:gd name="connsiteX4" fmla="*/ 371777 w 914701"/>
                  <a:gd name="connsiteY4" fmla="*/ 93872 h 760412"/>
                  <a:gd name="connsiteX5" fmla="*/ 669586 w 914701"/>
                  <a:gd name="connsiteY5" fmla="*/ 289002 h 760412"/>
                  <a:gd name="connsiteX6" fmla="*/ 792464 w 914701"/>
                  <a:gd name="connsiteY6" fmla="*/ 494361 h 760412"/>
                  <a:gd name="connsiteX7" fmla="*/ 914566 w 914701"/>
                  <a:gd name="connsiteY7" fmla="*/ 740377 h 760412"/>
                  <a:gd name="connsiteX8" fmla="*/ 862773 w 914701"/>
                  <a:gd name="connsiteY8" fmla="*/ 755656 h 760412"/>
                  <a:gd name="connsiteX9" fmla="*/ 393141 w 914701"/>
                  <a:gd name="connsiteY9" fmla="*/ 652199 h 76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701" h="760412">
                    <a:moveTo>
                      <a:pt x="393141" y="652199"/>
                    </a:moveTo>
                    <a:cubicBezTo>
                      <a:pt x="393141" y="652199"/>
                      <a:pt x="394048" y="261034"/>
                      <a:pt x="365303" y="217657"/>
                    </a:cubicBezTo>
                    <a:cubicBezTo>
                      <a:pt x="336558" y="174281"/>
                      <a:pt x="-96" y="18384"/>
                      <a:pt x="-96" y="18384"/>
                    </a:cubicBezTo>
                    <a:cubicBezTo>
                      <a:pt x="-96" y="18384"/>
                      <a:pt x="32663" y="-9454"/>
                      <a:pt x="99864" y="3235"/>
                    </a:cubicBezTo>
                    <a:cubicBezTo>
                      <a:pt x="194075" y="21427"/>
                      <a:pt x="285490" y="51894"/>
                      <a:pt x="371777" y="93872"/>
                    </a:cubicBezTo>
                    <a:cubicBezTo>
                      <a:pt x="464745" y="141651"/>
                      <a:pt x="613520" y="210406"/>
                      <a:pt x="669586" y="289002"/>
                    </a:cubicBezTo>
                    <a:cubicBezTo>
                      <a:pt x="693799" y="323315"/>
                      <a:pt x="744297" y="405536"/>
                      <a:pt x="792464" y="494361"/>
                    </a:cubicBezTo>
                    <a:cubicBezTo>
                      <a:pt x="855134" y="610118"/>
                      <a:pt x="914566" y="733903"/>
                      <a:pt x="914566" y="740377"/>
                    </a:cubicBezTo>
                    <a:cubicBezTo>
                      <a:pt x="914566" y="754620"/>
                      <a:pt x="917932" y="767568"/>
                      <a:pt x="862773" y="755656"/>
                    </a:cubicBezTo>
                    <a:cubicBezTo>
                      <a:pt x="733420" y="728853"/>
                      <a:pt x="393141" y="652199"/>
                      <a:pt x="393141" y="652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553DEC6-8ECF-FBAC-062A-25A8FBEE480E}"/>
                  </a:ext>
                </a:extLst>
              </p:cNvPr>
              <p:cNvSpPr/>
              <p:nvPr/>
            </p:nvSpPr>
            <p:spPr>
              <a:xfrm>
                <a:off x="1163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5 w 277350"/>
                  <a:gd name="connsiteY1" fmla="*/ 277351 h 277350"/>
                  <a:gd name="connsiteX2" fmla="*/ 0 w 277350"/>
                  <a:gd name="connsiteY2" fmla="*/ 138675 h 277350"/>
                  <a:gd name="connsiteX3" fmla="*/ 138675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5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7" y="0"/>
                      <a:pt x="138675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0F405E91-A09B-EFD1-5263-B81618A54147}"/>
                  </a:ext>
                </a:extLst>
              </p:cNvPr>
              <p:cNvSpPr/>
              <p:nvPr/>
            </p:nvSpPr>
            <p:spPr>
              <a:xfrm>
                <a:off x="1160505" y="4147641"/>
                <a:ext cx="281073" cy="283309"/>
              </a:xfrm>
              <a:custGeom>
                <a:avLst/>
                <a:gdLst>
                  <a:gd name="connsiteX0" fmla="*/ 280683 w 281073"/>
                  <a:gd name="connsiteY0" fmla="*/ 141843 h 283309"/>
                  <a:gd name="connsiteX1" fmla="*/ 275115 w 281073"/>
                  <a:gd name="connsiteY1" fmla="*/ 108307 h 283309"/>
                  <a:gd name="connsiteX2" fmla="*/ 224488 w 281073"/>
                  <a:gd name="connsiteY2" fmla="*/ 33466 h 283309"/>
                  <a:gd name="connsiteX3" fmla="*/ 95912 w 281073"/>
                  <a:gd name="connsiteY3" fmla="*/ 14562 h 283309"/>
                  <a:gd name="connsiteX4" fmla="*/ 33113 w 281073"/>
                  <a:gd name="connsiteY4" fmla="*/ 61823 h 283309"/>
                  <a:gd name="connsiteX5" fmla="*/ 33113 w 281073"/>
                  <a:gd name="connsiteY5" fmla="*/ 221863 h 283309"/>
                  <a:gd name="connsiteX6" fmla="*/ 61599 w 281073"/>
                  <a:gd name="connsiteY6" fmla="*/ 250608 h 283309"/>
                  <a:gd name="connsiteX7" fmla="*/ 95912 w 281073"/>
                  <a:gd name="connsiteY7" fmla="*/ 269124 h 283309"/>
                  <a:gd name="connsiteX8" fmla="*/ 224488 w 281073"/>
                  <a:gd name="connsiteY8" fmla="*/ 250090 h 283309"/>
                  <a:gd name="connsiteX9" fmla="*/ 275115 w 281073"/>
                  <a:gd name="connsiteY9" fmla="*/ 175379 h 283309"/>
                  <a:gd name="connsiteX10" fmla="*/ 280683 w 281073"/>
                  <a:gd name="connsiteY10" fmla="*/ 141843 h 283309"/>
                  <a:gd name="connsiteX11" fmla="*/ 277575 w 281073"/>
                  <a:gd name="connsiteY11" fmla="*/ 176026 h 283309"/>
                  <a:gd name="connsiteX12" fmla="*/ 168163 w 281073"/>
                  <a:gd name="connsiteY12" fmla="*/ 280648 h 283309"/>
                  <a:gd name="connsiteX13" fmla="*/ 93840 w 281073"/>
                  <a:gd name="connsiteY13" fmla="*/ 274951 h 283309"/>
                  <a:gd name="connsiteX14" fmla="*/ 27804 w 281073"/>
                  <a:gd name="connsiteY14" fmla="*/ 225747 h 283309"/>
                  <a:gd name="connsiteX15" fmla="*/ 27804 w 281073"/>
                  <a:gd name="connsiteY15" fmla="*/ 57421 h 283309"/>
                  <a:gd name="connsiteX16" fmla="*/ 93840 w 281073"/>
                  <a:gd name="connsiteY16" fmla="*/ 8217 h 283309"/>
                  <a:gd name="connsiteX17" fmla="*/ 168163 w 281073"/>
                  <a:gd name="connsiteY17" fmla="*/ 2391 h 283309"/>
                  <a:gd name="connsiteX18" fmla="*/ 227336 w 281073"/>
                  <a:gd name="connsiteY18" fmla="*/ 29193 h 283309"/>
                  <a:gd name="connsiteX19" fmla="*/ 277575 w 281073"/>
                  <a:gd name="connsiteY19" fmla="*/ 106883 h 283309"/>
                  <a:gd name="connsiteX20" fmla="*/ 280683 w 281073"/>
                  <a:gd name="connsiteY20" fmla="*/ 141843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1073" h="283309">
                    <a:moveTo>
                      <a:pt x="280683" y="141843"/>
                    </a:moveTo>
                    <a:cubicBezTo>
                      <a:pt x="279479" y="130565"/>
                      <a:pt x="277614" y="119365"/>
                      <a:pt x="275115" y="108307"/>
                    </a:cubicBezTo>
                    <a:cubicBezTo>
                      <a:pt x="267100" y="78397"/>
                      <a:pt x="249270" y="52047"/>
                      <a:pt x="224488" y="33466"/>
                    </a:cubicBezTo>
                    <a:cubicBezTo>
                      <a:pt x="187637" y="5692"/>
                      <a:pt x="139198" y="-1429"/>
                      <a:pt x="95912" y="14562"/>
                    </a:cubicBezTo>
                    <a:cubicBezTo>
                      <a:pt x="70805" y="23833"/>
                      <a:pt x="48974" y="40264"/>
                      <a:pt x="33113" y="61823"/>
                    </a:cubicBezTo>
                    <a:cubicBezTo>
                      <a:pt x="-1938" y="109408"/>
                      <a:pt x="-1938" y="174278"/>
                      <a:pt x="33113" y="221863"/>
                    </a:cubicBezTo>
                    <a:cubicBezTo>
                      <a:pt x="40986" y="232933"/>
                      <a:pt x="50606" y="242632"/>
                      <a:pt x="61599" y="250608"/>
                    </a:cubicBezTo>
                    <a:cubicBezTo>
                      <a:pt x="72009" y="258519"/>
                      <a:pt x="83585" y="264760"/>
                      <a:pt x="95912" y="269124"/>
                    </a:cubicBezTo>
                    <a:cubicBezTo>
                      <a:pt x="139211" y="285154"/>
                      <a:pt x="187689" y="277980"/>
                      <a:pt x="224488" y="250090"/>
                    </a:cubicBezTo>
                    <a:cubicBezTo>
                      <a:pt x="249283" y="231587"/>
                      <a:pt x="267126" y="205263"/>
                      <a:pt x="275115" y="175379"/>
                    </a:cubicBezTo>
                    <a:cubicBezTo>
                      <a:pt x="277588" y="164308"/>
                      <a:pt x="279453" y="153121"/>
                      <a:pt x="280683" y="141843"/>
                    </a:cubicBezTo>
                    <a:cubicBezTo>
                      <a:pt x="281473" y="153328"/>
                      <a:pt x="280424" y="164865"/>
                      <a:pt x="277575" y="176026"/>
                    </a:cubicBezTo>
                    <a:cubicBezTo>
                      <a:pt x="264769" y="229334"/>
                      <a:pt x="221988" y="270237"/>
                      <a:pt x="168163" y="280648"/>
                    </a:cubicBezTo>
                    <a:cubicBezTo>
                      <a:pt x="143328" y="285477"/>
                      <a:pt x="117652" y="283509"/>
                      <a:pt x="93840" y="274951"/>
                    </a:cubicBezTo>
                    <a:cubicBezTo>
                      <a:pt x="67426" y="265485"/>
                      <a:pt x="44430" y="248355"/>
                      <a:pt x="27804" y="225747"/>
                    </a:cubicBezTo>
                    <a:cubicBezTo>
                      <a:pt x="-9396" y="175806"/>
                      <a:pt x="-9396" y="107362"/>
                      <a:pt x="27804" y="57421"/>
                    </a:cubicBezTo>
                    <a:cubicBezTo>
                      <a:pt x="44430" y="34826"/>
                      <a:pt x="67426" y="17695"/>
                      <a:pt x="93840" y="8217"/>
                    </a:cubicBezTo>
                    <a:cubicBezTo>
                      <a:pt x="117652" y="-290"/>
                      <a:pt x="143315" y="-2297"/>
                      <a:pt x="168163" y="2391"/>
                    </a:cubicBezTo>
                    <a:cubicBezTo>
                      <a:pt x="189722" y="6560"/>
                      <a:pt x="209985" y="15740"/>
                      <a:pt x="227336" y="29193"/>
                    </a:cubicBezTo>
                    <a:cubicBezTo>
                      <a:pt x="252559" y="48499"/>
                      <a:pt x="270311" y="75962"/>
                      <a:pt x="277575" y="106883"/>
                    </a:cubicBezTo>
                    <a:cubicBezTo>
                      <a:pt x="280501" y="118290"/>
                      <a:pt x="281550" y="130099"/>
                      <a:pt x="280683" y="14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2048F2E-3026-4551-3837-54452AAE9267}"/>
                  </a:ext>
                </a:extLst>
              </p:cNvPr>
              <p:cNvSpPr/>
              <p:nvPr/>
            </p:nvSpPr>
            <p:spPr>
              <a:xfrm>
                <a:off x="1167973" y="4153737"/>
                <a:ext cx="269423" cy="199661"/>
              </a:xfrm>
              <a:custGeom>
                <a:avLst/>
                <a:gdLst>
                  <a:gd name="connsiteX0" fmla="*/ 134669 w 269423"/>
                  <a:gd name="connsiteY0" fmla="*/ 129791 h 199661"/>
                  <a:gd name="connsiteX1" fmla="*/ 252757 w 269423"/>
                  <a:gd name="connsiteY1" fmla="*/ 199582 h 199661"/>
                  <a:gd name="connsiteX2" fmla="*/ 199125 w 269423"/>
                  <a:gd name="connsiteY2" fmla="*/ 16469 h 199661"/>
                  <a:gd name="connsiteX3" fmla="*/ 134669 w 269423"/>
                  <a:gd name="connsiteY3" fmla="*/ -79 h 199661"/>
                  <a:gd name="connsiteX4" fmla="*/ -96 w 269423"/>
                  <a:gd name="connsiteY4" fmla="*/ 134997 h 199661"/>
                  <a:gd name="connsiteX5" fmla="*/ 16452 w 269423"/>
                  <a:gd name="connsiteY5" fmla="*/ 199582 h 199661"/>
                  <a:gd name="connsiteX6" fmla="*/ 134669 w 269423"/>
                  <a:gd name="connsiteY6" fmla="*/ 129791 h 1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3" h="199661">
                    <a:moveTo>
                      <a:pt x="134669" y="129791"/>
                    </a:moveTo>
                    <a:cubicBezTo>
                      <a:pt x="183808" y="129791"/>
                      <a:pt x="229062" y="156529"/>
                      <a:pt x="252757" y="199582"/>
                    </a:cubicBezTo>
                    <a:cubicBezTo>
                      <a:pt x="288507" y="134207"/>
                      <a:pt x="264501" y="52219"/>
                      <a:pt x="199125" y="16469"/>
                    </a:cubicBezTo>
                    <a:cubicBezTo>
                      <a:pt x="179353" y="5657"/>
                      <a:pt x="157199" y="-28"/>
                      <a:pt x="134669" y="-79"/>
                    </a:cubicBezTo>
                    <a:cubicBezTo>
                      <a:pt x="60152" y="12"/>
                      <a:pt x="-187" y="60480"/>
                      <a:pt x="-96" y="134997"/>
                    </a:cubicBezTo>
                    <a:cubicBezTo>
                      <a:pt x="-70" y="157565"/>
                      <a:pt x="5614" y="179772"/>
                      <a:pt x="16452" y="199582"/>
                    </a:cubicBezTo>
                    <a:cubicBezTo>
                      <a:pt x="40173" y="156491"/>
                      <a:pt x="85479" y="129740"/>
                      <a:pt x="134669" y="12979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75A79C7A-DBFF-ECDD-E2CD-7F2EF6678E30}"/>
                  </a:ext>
                </a:extLst>
              </p:cNvPr>
              <p:cNvSpPr/>
              <p:nvPr/>
            </p:nvSpPr>
            <p:spPr>
              <a:xfrm>
                <a:off x="1242788" y="4225211"/>
                <a:ext cx="119641" cy="119641"/>
              </a:xfrm>
              <a:custGeom>
                <a:avLst/>
                <a:gdLst>
                  <a:gd name="connsiteX0" fmla="*/ 119546 w 119641"/>
                  <a:gd name="connsiteY0" fmla="*/ 59741 h 119641"/>
                  <a:gd name="connsiteX1" fmla="*/ 59725 w 119641"/>
                  <a:gd name="connsiteY1" fmla="*/ 119562 h 119641"/>
                  <a:gd name="connsiteX2" fmla="*/ -96 w 119641"/>
                  <a:gd name="connsiteY2" fmla="*/ 59741 h 119641"/>
                  <a:gd name="connsiteX3" fmla="*/ 59725 w 119641"/>
                  <a:gd name="connsiteY3" fmla="*/ -79 h 119641"/>
                  <a:gd name="connsiteX4" fmla="*/ 59854 w 119641"/>
                  <a:gd name="connsiteY4" fmla="*/ -79 h 119641"/>
                  <a:gd name="connsiteX5" fmla="*/ 119546 w 119641"/>
                  <a:gd name="connsiteY5" fmla="*/ 59612 h 119641"/>
                  <a:gd name="connsiteX6" fmla="*/ 119546 w 119641"/>
                  <a:gd name="connsiteY6" fmla="*/ 59741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641" h="119641">
                    <a:moveTo>
                      <a:pt x="119546" y="59741"/>
                    </a:moveTo>
                    <a:cubicBezTo>
                      <a:pt x="119546" y="92785"/>
                      <a:pt x="92769" y="119562"/>
                      <a:pt x="59725" y="119562"/>
                    </a:cubicBezTo>
                    <a:cubicBezTo>
                      <a:pt x="26681" y="119562"/>
                      <a:pt x="-96" y="92785"/>
                      <a:pt x="-96" y="59741"/>
                    </a:cubicBezTo>
                    <a:cubicBezTo>
                      <a:pt x="-96" y="26698"/>
                      <a:pt x="26681" y="-79"/>
                      <a:pt x="59725" y="-79"/>
                    </a:cubicBezTo>
                    <a:cubicBezTo>
                      <a:pt x="59764" y="-79"/>
                      <a:pt x="59815" y="-79"/>
                      <a:pt x="59854" y="-79"/>
                    </a:cubicBezTo>
                    <a:cubicBezTo>
                      <a:pt x="92820" y="-79"/>
                      <a:pt x="119546" y="26646"/>
                      <a:pt x="119546" y="59612"/>
                    </a:cubicBezTo>
                    <a:cubicBezTo>
                      <a:pt x="119546" y="59651"/>
                      <a:pt x="119546" y="59702"/>
                      <a:pt x="119546" y="597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2C686C9-ECB1-2CF3-AEED-A75304306805}"/>
                  </a:ext>
                </a:extLst>
              </p:cNvPr>
              <p:cNvSpPr/>
              <p:nvPr/>
            </p:nvSpPr>
            <p:spPr>
              <a:xfrm>
                <a:off x="1238972" y="4222431"/>
                <a:ext cx="123745" cy="125163"/>
              </a:xfrm>
              <a:custGeom>
                <a:avLst/>
                <a:gdLst>
                  <a:gd name="connsiteX0" fmla="*/ 123361 w 123745"/>
                  <a:gd name="connsiteY0" fmla="*/ 62521 h 125163"/>
                  <a:gd name="connsiteX1" fmla="*/ 120254 w 123745"/>
                  <a:gd name="connsiteY1" fmla="*/ 48278 h 125163"/>
                  <a:gd name="connsiteX2" fmla="*/ 98371 w 123745"/>
                  <a:gd name="connsiteY2" fmla="*/ 16814 h 125163"/>
                  <a:gd name="connsiteX3" fmla="*/ 18636 w 123745"/>
                  <a:gd name="connsiteY3" fmla="*/ 28364 h 125163"/>
                  <a:gd name="connsiteX4" fmla="*/ 30173 w 123745"/>
                  <a:gd name="connsiteY4" fmla="*/ 108099 h 125163"/>
                  <a:gd name="connsiteX5" fmla="*/ 98371 w 123745"/>
                  <a:gd name="connsiteY5" fmla="*/ 108099 h 125163"/>
                  <a:gd name="connsiteX6" fmla="*/ 120254 w 123745"/>
                  <a:gd name="connsiteY6" fmla="*/ 76764 h 125163"/>
                  <a:gd name="connsiteX7" fmla="*/ 123361 w 123745"/>
                  <a:gd name="connsiteY7" fmla="*/ 62521 h 125163"/>
                  <a:gd name="connsiteX8" fmla="*/ 123361 w 123745"/>
                  <a:gd name="connsiteY8" fmla="*/ 66276 h 125163"/>
                  <a:gd name="connsiteX9" fmla="*/ 122196 w 123745"/>
                  <a:gd name="connsiteY9" fmla="*/ 77412 h 125163"/>
                  <a:gd name="connsiteX10" fmla="*/ 100702 w 123745"/>
                  <a:gd name="connsiteY10" fmla="*/ 111854 h 125163"/>
                  <a:gd name="connsiteX11" fmla="*/ 41658 w 123745"/>
                  <a:gd name="connsiteY11" fmla="*/ 121436 h 125163"/>
                  <a:gd name="connsiteX12" fmla="*/ 3487 w 123745"/>
                  <a:gd name="connsiteY12" fmla="*/ 41649 h 125163"/>
                  <a:gd name="connsiteX13" fmla="*/ 41658 w 123745"/>
                  <a:gd name="connsiteY13" fmla="*/ 3478 h 125163"/>
                  <a:gd name="connsiteX14" fmla="*/ 100702 w 123745"/>
                  <a:gd name="connsiteY14" fmla="*/ 13189 h 125163"/>
                  <a:gd name="connsiteX15" fmla="*/ 122196 w 123745"/>
                  <a:gd name="connsiteY15" fmla="*/ 47631 h 125163"/>
                  <a:gd name="connsiteX16" fmla="*/ 123361 w 123745"/>
                  <a:gd name="connsiteY16" fmla="*/ 58637 h 125163"/>
                  <a:gd name="connsiteX17" fmla="*/ 123361 w 123745"/>
                  <a:gd name="connsiteY17" fmla="*/ 62521 h 1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45" h="125163">
                    <a:moveTo>
                      <a:pt x="123361" y="62521"/>
                    </a:moveTo>
                    <a:cubicBezTo>
                      <a:pt x="123361" y="62521"/>
                      <a:pt x="123361" y="57213"/>
                      <a:pt x="120254" y="48278"/>
                    </a:cubicBezTo>
                    <a:cubicBezTo>
                      <a:pt x="116551" y="35705"/>
                      <a:pt x="108872" y="24661"/>
                      <a:pt x="98371" y="16814"/>
                    </a:cubicBezTo>
                    <a:cubicBezTo>
                      <a:pt x="73161" y="-2013"/>
                      <a:pt x="37463" y="3154"/>
                      <a:pt x="18636" y="28364"/>
                    </a:cubicBezTo>
                    <a:cubicBezTo>
                      <a:pt x="-203" y="53574"/>
                      <a:pt x="4976" y="89272"/>
                      <a:pt x="30173" y="108099"/>
                    </a:cubicBezTo>
                    <a:cubicBezTo>
                      <a:pt x="50398" y="123209"/>
                      <a:pt x="78146" y="123209"/>
                      <a:pt x="98371" y="108099"/>
                    </a:cubicBezTo>
                    <a:cubicBezTo>
                      <a:pt x="108885" y="100317"/>
                      <a:pt x="116577" y="89311"/>
                      <a:pt x="120254" y="76764"/>
                    </a:cubicBezTo>
                    <a:cubicBezTo>
                      <a:pt x="122843" y="67830"/>
                      <a:pt x="122714" y="62521"/>
                      <a:pt x="123361" y="62521"/>
                    </a:cubicBezTo>
                    <a:cubicBezTo>
                      <a:pt x="124009" y="62521"/>
                      <a:pt x="123361" y="63816"/>
                      <a:pt x="123361" y="66276"/>
                    </a:cubicBezTo>
                    <a:cubicBezTo>
                      <a:pt x="123452" y="70018"/>
                      <a:pt x="123051" y="73760"/>
                      <a:pt x="122196" y="77412"/>
                    </a:cubicBezTo>
                    <a:cubicBezTo>
                      <a:pt x="119322" y="91072"/>
                      <a:pt x="111708" y="103269"/>
                      <a:pt x="100702" y="111854"/>
                    </a:cubicBezTo>
                    <a:cubicBezTo>
                      <a:pt x="83999" y="125022"/>
                      <a:pt x="61676" y="128648"/>
                      <a:pt x="41658" y="121436"/>
                    </a:cubicBezTo>
                    <a:cubicBezTo>
                      <a:pt x="9080" y="109951"/>
                      <a:pt x="-8011" y="74226"/>
                      <a:pt x="3487" y="41649"/>
                    </a:cubicBezTo>
                    <a:cubicBezTo>
                      <a:pt x="9780" y="23806"/>
                      <a:pt x="23816" y="9770"/>
                      <a:pt x="41658" y="3478"/>
                    </a:cubicBezTo>
                    <a:cubicBezTo>
                      <a:pt x="61702" y="-3618"/>
                      <a:pt x="83986" y="46"/>
                      <a:pt x="100702" y="13189"/>
                    </a:cubicBezTo>
                    <a:cubicBezTo>
                      <a:pt x="111747" y="21735"/>
                      <a:pt x="119373" y="33958"/>
                      <a:pt x="122196" y="47631"/>
                    </a:cubicBezTo>
                    <a:cubicBezTo>
                      <a:pt x="123063" y="51230"/>
                      <a:pt x="123452" y="54934"/>
                      <a:pt x="123361" y="58637"/>
                    </a:cubicBezTo>
                    <a:cubicBezTo>
                      <a:pt x="123750" y="61226"/>
                      <a:pt x="123620" y="62521"/>
                      <a:pt x="123361" y="625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52BCB3ED-5601-72E6-A8B1-9704727FEA25}"/>
                  </a:ext>
                </a:extLst>
              </p:cNvPr>
              <p:cNvSpPr/>
              <p:nvPr/>
            </p:nvSpPr>
            <p:spPr>
              <a:xfrm>
                <a:off x="1178168" y="4160593"/>
                <a:ext cx="177232" cy="120946"/>
              </a:xfrm>
              <a:custGeom>
                <a:avLst/>
                <a:gdLst>
                  <a:gd name="connsiteX0" fmla="*/ 176784 w 177232"/>
                  <a:gd name="connsiteY0" fmla="*/ 29967 h 120946"/>
                  <a:gd name="connsiteX1" fmla="*/ 142731 w 177232"/>
                  <a:gd name="connsiteY1" fmla="*/ 29320 h 120946"/>
                  <a:gd name="connsiteX2" fmla="*/ 24513 w 177232"/>
                  <a:gd name="connsiteY2" fmla="*/ 92248 h 120946"/>
                  <a:gd name="connsiteX3" fmla="*/ 6127 w 177232"/>
                  <a:gd name="connsiteY3" fmla="*/ 120863 h 120946"/>
                  <a:gd name="connsiteX4" fmla="*/ 2631 w 177232"/>
                  <a:gd name="connsiteY4" fmla="*/ 83831 h 120946"/>
                  <a:gd name="connsiteX5" fmla="*/ 139390 w 177232"/>
                  <a:gd name="connsiteY5" fmla="*/ 3565 h 120946"/>
                  <a:gd name="connsiteX6" fmla="*/ 147910 w 177232"/>
                  <a:gd name="connsiteY6" fmla="*/ 6142 h 120946"/>
                  <a:gd name="connsiteX7" fmla="*/ 176784 w 177232"/>
                  <a:gd name="connsiteY7" fmla="*/ 29967 h 12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32" h="120946">
                    <a:moveTo>
                      <a:pt x="176784" y="29967"/>
                    </a:moveTo>
                    <a:cubicBezTo>
                      <a:pt x="174195" y="34240"/>
                      <a:pt x="161764" y="29967"/>
                      <a:pt x="142731" y="29320"/>
                    </a:cubicBezTo>
                    <a:cubicBezTo>
                      <a:pt x="94162" y="24140"/>
                      <a:pt x="47341" y="49066"/>
                      <a:pt x="24513" y="92248"/>
                    </a:cubicBezTo>
                    <a:cubicBezTo>
                      <a:pt x="14932" y="108692"/>
                      <a:pt x="11565" y="121122"/>
                      <a:pt x="6127" y="120863"/>
                    </a:cubicBezTo>
                    <a:cubicBezTo>
                      <a:pt x="689" y="120604"/>
                      <a:pt x="-2807" y="106620"/>
                      <a:pt x="2631" y="83831"/>
                    </a:cubicBezTo>
                    <a:cubicBezTo>
                      <a:pt x="18233" y="23894"/>
                      <a:pt x="79466" y="-12037"/>
                      <a:pt x="139390" y="3565"/>
                    </a:cubicBezTo>
                    <a:cubicBezTo>
                      <a:pt x="142264" y="4304"/>
                      <a:pt x="145100" y="5171"/>
                      <a:pt x="147910" y="6142"/>
                    </a:cubicBezTo>
                    <a:cubicBezTo>
                      <a:pt x="169922" y="15076"/>
                      <a:pt x="179115" y="26989"/>
                      <a:pt x="176784" y="29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C0DD87-0E53-172B-7A81-651F2DD79FD7}"/>
                  </a:ext>
                </a:extLst>
              </p:cNvPr>
              <p:cNvSpPr/>
              <p:nvPr/>
            </p:nvSpPr>
            <p:spPr>
              <a:xfrm>
                <a:off x="1373434" y="4194946"/>
                <a:ext cx="24920" cy="25588"/>
              </a:xfrm>
              <a:custGeom>
                <a:avLst/>
                <a:gdLst>
                  <a:gd name="connsiteX0" fmla="*/ 15961 w 24920"/>
                  <a:gd name="connsiteY0" fmla="*/ 18144 h 25588"/>
                  <a:gd name="connsiteX1" fmla="*/ 164 w 24920"/>
                  <a:gd name="connsiteY1" fmla="*/ 25265 h 25588"/>
                  <a:gd name="connsiteX2" fmla="*/ 6768 w 24920"/>
                  <a:gd name="connsiteY2" fmla="*/ 9209 h 25588"/>
                  <a:gd name="connsiteX3" fmla="*/ 23341 w 24920"/>
                  <a:gd name="connsiteY3" fmla="*/ 1311 h 25588"/>
                  <a:gd name="connsiteX4" fmla="*/ 15961 w 24920"/>
                  <a:gd name="connsiteY4" fmla="*/ 18144 h 2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0" h="25588">
                    <a:moveTo>
                      <a:pt x="15961" y="18144"/>
                    </a:moveTo>
                    <a:cubicBezTo>
                      <a:pt x="8321" y="23323"/>
                      <a:pt x="1329" y="26431"/>
                      <a:pt x="164" y="25265"/>
                    </a:cubicBezTo>
                    <a:cubicBezTo>
                      <a:pt x="-1001" y="24100"/>
                      <a:pt x="1847" y="16978"/>
                      <a:pt x="6768" y="9209"/>
                    </a:cubicBezTo>
                    <a:cubicBezTo>
                      <a:pt x="11688" y="1441"/>
                      <a:pt x="19716" y="-2314"/>
                      <a:pt x="23341" y="1311"/>
                    </a:cubicBezTo>
                    <a:cubicBezTo>
                      <a:pt x="26967" y="4937"/>
                      <a:pt x="23730" y="12964"/>
                      <a:pt x="15961" y="18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B810224-B4F2-0C72-1FC5-0E901A9DA8BC}"/>
                  </a:ext>
                </a:extLst>
              </p:cNvPr>
              <p:cNvSpPr/>
              <p:nvPr/>
            </p:nvSpPr>
            <p:spPr>
              <a:xfrm>
                <a:off x="1417200" y="3849181"/>
                <a:ext cx="2067959" cy="165060"/>
              </a:xfrm>
              <a:custGeom>
                <a:avLst/>
                <a:gdLst>
                  <a:gd name="connsiteX0" fmla="*/ 2067863 w 2067959"/>
                  <a:gd name="connsiteY0" fmla="*/ 4725 h 165060"/>
                  <a:gd name="connsiteX1" fmla="*/ 2062425 w 2067959"/>
                  <a:gd name="connsiteY1" fmla="*/ 4725 h 165060"/>
                  <a:gd name="connsiteX2" fmla="*/ 2046369 w 2067959"/>
                  <a:gd name="connsiteY2" fmla="*/ 4725 h 165060"/>
                  <a:gd name="connsiteX3" fmla="*/ 1984606 w 2067959"/>
                  <a:gd name="connsiteY3" fmla="*/ 5372 h 165060"/>
                  <a:gd name="connsiteX4" fmla="*/ 1757235 w 2067959"/>
                  <a:gd name="connsiteY4" fmla="*/ 6149 h 165060"/>
                  <a:gd name="connsiteX5" fmla="*/ 1008052 w 2067959"/>
                  <a:gd name="connsiteY5" fmla="*/ 6149 h 165060"/>
                  <a:gd name="connsiteX6" fmla="*/ 595133 w 2067959"/>
                  <a:gd name="connsiteY6" fmla="*/ 5372 h 165060"/>
                  <a:gd name="connsiteX7" fmla="*/ 414894 w 2067959"/>
                  <a:gd name="connsiteY7" fmla="*/ 5372 h 165060"/>
                  <a:gd name="connsiteX8" fmla="*/ 333320 w 2067959"/>
                  <a:gd name="connsiteY8" fmla="*/ 5372 h 165060"/>
                  <a:gd name="connsiteX9" fmla="*/ 264047 w 2067959"/>
                  <a:gd name="connsiteY9" fmla="*/ 25442 h 165060"/>
                  <a:gd name="connsiteX10" fmla="*/ 164346 w 2067959"/>
                  <a:gd name="connsiteY10" fmla="*/ 108311 h 165060"/>
                  <a:gd name="connsiteX11" fmla="*/ 123559 w 2067959"/>
                  <a:gd name="connsiteY11" fmla="*/ 142494 h 165060"/>
                  <a:gd name="connsiteX12" fmla="*/ 47294 w 2067959"/>
                  <a:gd name="connsiteY12" fmla="*/ 164506 h 165060"/>
                  <a:gd name="connsiteX13" fmla="*/ 21398 w 2067959"/>
                  <a:gd name="connsiteY13" fmla="*/ 163211 h 165060"/>
                  <a:gd name="connsiteX14" fmla="*/ 5472 w 2067959"/>
                  <a:gd name="connsiteY14" fmla="*/ 162175 h 165060"/>
                  <a:gd name="connsiteX15" fmla="*/ -96 w 2067959"/>
                  <a:gd name="connsiteY15" fmla="*/ 162175 h 165060"/>
                  <a:gd name="connsiteX16" fmla="*/ 5472 w 2067959"/>
                  <a:gd name="connsiteY16" fmla="*/ 162175 h 165060"/>
                  <a:gd name="connsiteX17" fmla="*/ 21527 w 2067959"/>
                  <a:gd name="connsiteY17" fmla="*/ 162175 h 165060"/>
                  <a:gd name="connsiteX18" fmla="*/ 47424 w 2067959"/>
                  <a:gd name="connsiteY18" fmla="*/ 162952 h 165060"/>
                  <a:gd name="connsiteX19" fmla="*/ 82514 w 2067959"/>
                  <a:gd name="connsiteY19" fmla="*/ 159715 h 165060"/>
                  <a:gd name="connsiteX20" fmla="*/ 121358 w 2067959"/>
                  <a:gd name="connsiteY20" fmla="*/ 140293 h 165060"/>
                  <a:gd name="connsiteX21" fmla="*/ 161627 w 2067959"/>
                  <a:gd name="connsiteY21" fmla="*/ 105850 h 165060"/>
                  <a:gd name="connsiteX22" fmla="*/ 260293 w 2067959"/>
                  <a:gd name="connsiteY22" fmla="*/ 21687 h 165060"/>
                  <a:gd name="connsiteX23" fmla="*/ 332414 w 2067959"/>
                  <a:gd name="connsiteY23" fmla="*/ 193 h 165060"/>
                  <a:gd name="connsiteX24" fmla="*/ 1008052 w 2067959"/>
                  <a:gd name="connsiteY24" fmla="*/ 193 h 165060"/>
                  <a:gd name="connsiteX25" fmla="*/ 1757883 w 2067959"/>
                  <a:gd name="connsiteY25" fmla="*/ 2006 h 165060"/>
                  <a:gd name="connsiteX26" fmla="*/ 1985254 w 2067959"/>
                  <a:gd name="connsiteY26" fmla="*/ 3301 h 165060"/>
                  <a:gd name="connsiteX27" fmla="*/ 2047016 w 2067959"/>
                  <a:gd name="connsiteY27" fmla="*/ 4078 h 165060"/>
                  <a:gd name="connsiteX28" fmla="*/ 2063072 w 2067959"/>
                  <a:gd name="connsiteY28" fmla="*/ 4078 h 165060"/>
                  <a:gd name="connsiteX29" fmla="*/ 2067863 w 2067959"/>
                  <a:gd name="connsiteY29" fmla="*/ 4725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959" h="165060">
                    <a:moveTo>
                      <a:pt x="2067863" y="4725"/>
                    </a:moveTo>
                    <a:cubicBezTo>
                      <a:pt x="2066050" y="4893"/>
                      <a:pt x="2064238" y="4893"/>
                      <a:pt x="2062425" y="4725"/>
                    </a:cubicBezTo>
                    <a:lnTo>
                      <a:pt x="2046369" y="4725"/>
                    </a:lnTo>
                    <a:lnTo>
                      <a:pt x="1984606" y="5372"/>
                    </a:lnTo>
                    <a:lnTo>
                      <a:pt x="1757235" y="6149"/>
                    </a:lnTo>
                    <a:lnTo>
                      <a:pt x="1008052" y="6149"/>
                    </a:lnTo>
                    <a:lnTo>
                      <a:pt x="595133" y="5372"/>
                    </a:lnTo>
                    <a:lnTo>
                      <a:pt x="414894" y="5372"/>
                    </a:lnTo>
                    <a:lnTo>
                      <a:pt x="333320" y="5372"/>
                    </a:lnTo>
                    <a:cubicBezTo>
                      <a:pt x="308551" y="3378"/>
                      <a:pt x="283910" y="10526"/>
                      <a:pt x="264047" y="25442"/>
                    </a:cubicBezTo>
                    <a:lnTo>
                      <a:pt x="164346" y="108311"/>
                    </a:lnTo>
                    <a:lnTo>
                      <a:pt x="123559" y="142494"/>
                    </a:lnTo>
                    <a:cubicBezTo>
                      <a:pt x="101832" y="159197"/>
                      <a:pt x="74589" y="167070"/>
                      <a:pt x="47294" y="164506"/>
                    </a:cubicBezTo>
                    <a:lnTo>
                      <a:pt x="21398" y="163211"/>
                    </a:lnTo>
                    <a:lnTo>
                      <a:pt x="5472" y="162175"/>
                    </a:lnTo>
                    <a:lnTo>
                      <a:pt x="-96" y="162175"/>
                    </a:lnTo>
                    <a:lnTo>
                      <a:pt x="5472" y="162175"/>
                    </a:lnTo>
                    <a:lnTo>
                      <a:pt x="21527" y="162175"/>
                    </a:lnTo>
                    <a:lnTo>
                      <a:pt x="47424" y="162952"/>
                    </a:lnTo>
                    <a:cubicBezTo>
                      <a:pt x="59220" y="163768"/>
                      <a:pt x="71067" y="162667"/>
                      <a:pt x="82514" y="159715"/>
                    </a:cubicBezTo>
                    <a:cubicBezTo>
                      <a:pt x="96666" y="155999"/>
                      <a:pt x="109899" y="149382"/>
                      <a:pt x="121358" y="140293"/>
                    </a:cubicBezTo>
                    <a:cubicBezTo>
                      <a:pt x="134307" y="129675"/>
                      <a:pt x="147255" y="118281"/>
                      <a:pt x="161627" y="105850"/>
                    </a:cubicBezTo>
                    <a:lnTo>
                      <a:pt x="260293" y="21687"/>
                    </a:lnTo>
                    <a:cubicBezTo>
                      <a:pt x="280919" y="5981"/>
                      <a:pt x="306557" y="-1659"/>
                      <a:pt x="332414" y="193"/>
                    </a:cubicBezTo>
                    <a:lnTo>
                      <a:pt x="1008052" y="193"/>
                    </a:lnTo>
                    <a:lnTo>
                      <a:pt x="1757883" y="2006"/>
                    </a:lnTo>
                    <a:lnTo>
                      <a:pt x="1985254" y="3301"/>
                    </a:lnTo>
                    <a:lnTo>
                      <a:pt x="2047016" y="4078"/>
                    </a:lnTo>
                    <a:lnTo>
                      <a:pt x="2063072" y="4078"/>
                    </a:lnTo>
                    <a:cubicBezTo>
                      <a:pt x="2064691" y="4142"/>
                      <a:pt x="2066296" y="4350"/>
                      <a:pt x="2067863" y="47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CBF22321-8051-D65B-99C3-B68D4269AC1D}"/>
                  </a:ext>
                </a:extLst>
              </p:cNvPr>
              <p:cNvSpPr/>
              <p:nvPr/>
            </p:nvSpPr>
            <p:spPr>
              <a:xfrm>
                <a:off x="645172" y="5127874"/>
                <a:ext cx="5526419" cy="626423"/>
              </a:xfrm>
              <a:custGeom>
                <a:avLst/>
                <a:gdLst>
                  <a:gd name="connsiteX0" fmla="*/ 5522113 w 5526419"/>
                  <a:gd name="connsiteY0" fmla="*/ 549011 h 626423"/>
                  <a:gd name="connsiteX1" fmla="*/ 5471745 w 5526419"/>
                  <a:gd name="connsiteY1" fmla="*/ 527388 h 626423"/>
                  <a:gd name="connsiteX2" fmla="*/ 4438218 w 5526419"/>
                  <a:gd name="connsiteY2" fmla="*/ 527388 h 626423"/>
                  <a:gd name="connsiteX3" fmla="*/ 3774104 w 5526419"/>
                  <a:gd name="connsiteY3" fmla="*/ 33802 h 626423"/>
                  <a:gd name="connsiteX4" fmla="*/ 2762590 w 5526419"/>
                  <a:gd name="connsiteY4" fmla="*/ 1561 h 626423"/>
                  <a:gd name="connsiteX5" fmla="*/ 1750946 w 5526419"/>
                  <a:gd name="connsiteY5" fmla="*/ 33802 h 626423"/>
                  <a:gd name="connsiteX6" fmla="*/ 1093565 w 5526419"/>
                  <a:gd name="connsiteY6" fmla="*/ 570764 h 626423"/>
                  <a:gd name="connsiteX7" fmla="*/ 54212 w 5526419"/>
                  <a:gd name="connsiteY7" fmla="*/ 528035 h 626423"/>
                  <a:gd name="connsiteX8" fmla="*/ 3844 w 5526419"/>
                  <a:gd name="connsiteY8" fmla="*/ 549659 h 626423"/>
                  <a:gd name="connsiteX9" fmla="*/ 28005 w 5526419"/>
                  <a:gd name="connsiteY9" fmla="*/ 611383 h 626423"/>
                  <a:gd name="connsiteX10" fmla="*/ 46055 w 5526419"/>
                  <a:gd name="connsiteY10" fmla="*/ 615306 h 626423"/>
                  <a:gd name="connsiteX11" fmla="*/ 1043067 w 5526419"/>
                  <a:gd name="connsiteY11" fmla="*/ 625924 h 626423"/>
                  <a:gd name="connsiteX12" fmla="*/ 2794184 w 5526419"/>
                  <a:gd name="connsiteY12" fmla="*/ 593942 h 626423"/>
                  <a:gd name="connsiteX13" fmla="*/ 4464503 w 5526419"/>
                  <a:gd name="connsiteY13" fmla="*/ 605595 h 626423"/>
                  <a:gd name="connsiteX14" fmla="*/ 5478995 w 5526419"/>
                  <a:gd name="connsiteY14" fmla="*/ 615306 h 626423"/>
                  <a:gd name="connsiteX15" fmla="*/ 5526322 w 5526419"/>
                  <a:gd name="connsiteY15" fmla="*/ 568900 h 626423"/>
                  <a:gd name="connsiteX16" fmla="*/ 5522113 w 5526419"/>
                  <a:gd name="connsiteY16" fmla="*/ 549011 h 6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6419" h="626423">
                    <a:moveTo>
                      <a:pt x="5522113" y="549011"/>
                    </a:moveTo>
                    <a:cubicBezTo>
                      <a:pt x="5515250" y="534509"/>
                      <a:pt x="5500620" y="524151"/>
                      <a:pt x="5471745" y="527388"/>
                    </a:cubicBezTo>
                    <a:cubicBezTo>
                      <a:pt x="5391854" y="536452"/>
                      <a:pt x="4553587" y="555226"/>
                      <a:pt x="4438218" y="527388"/>
                    </a:cubicBezTo>
                    <a:cubicBezTo>
                      <a:pt x="4322850" y="499549"/>
                      <a:pt x="3937122" y="62935"/>
                      <a:pt x="3774104" y="33802"/>
                    </a:cubicBezTo>
                    <a:cubicBezTo>
                      <a:pt x="3637501" y="8812"/>
                      <a:pt x="2973257" y="-5043"/>
                      <a:pt x="2762590" y="1561"/>
                    </a:cubicBezTo>
                    <a:cubicBezTo>
                      <a:pt x="2551922" y="-4525"/>
                      <a:pt x="1887549" y="8812"/>
                      <a:pt x="1750946" y="33802"/>
                    </a:cubicBezTo>
                    <a:cubicBezTo>
                      <a:pt x="1588057" y="63583"/>
                      <a:pt x="1209063" y="543055"/>
                      <a:pt x="1093565" y="570764"/>
                    </a:cubicBezTo>
                    <a:cubicBezTo>
                      <a:pt x="978067" y="598473"/>
                      <a:pt x="134103" y="537099"/>
                      <a:pt x="54212" y="528035"/>
                    </a:cubicBezTo>
                    <a:cubicBezTo>
                      <a:pt x="25338" y="524798"/>
                      <a:pt x="10706" y="535157"/>
                      <a:pt x="3844" y="549659"/>
                    </a:cubicBezTo>
                    <a:cubicBezTo>
                      <a:pt x="-6528" y="573380"/>
                      <a:pt x="4284" y="601011"/>
                      <a:pt x="28005" y="611383"/>
                    </a:cubicBezTo>
                    <a:cubicBezTo>
                      <a:pt x="33702" y="613882"/>
                      <a:pt x="39840" y="615203"/>
                      <a:pt x="46055" y="615306"/>
                    </a:cubicBezTo>
                    <a:cubicBezTo>
                      <a:pt x="224481" y="620356"/>
                      <a:pt x="913585" y="628254"/>
                      <a:pt x="1043067" y="625924"/>
                    </a:cubicBezTo>
                    <a:cubicBezTo>
                      <a:pt x="1178376" y="623593"/>
                      <a:pt x="2562411" y="598214"/>
                      <a:pt x="2794184" y="593942"/>
                    </a:cubicBezTo>
                    <a:cubicBezTo>
                      <a:pt x="3143785" y="596143"/>
                      <a:pt x="4338517" y="603782"/>
                      <a:pt x="4464503" y="605595"/>
                    </a:cubicBezTo>
                    <a:cubicBezTo>
                      <a:pt x="4613796" y="607667"/>
                      <a:pt x="5300440" y="620356"/>
                      <a:pt x="5478995" y="615306"/>
                    </a:cubicBezTo>
                    <a:cubicBezTo>
                      <a:pt x="5504879" y="615565"/>
                      <a:pt x="5526076" y="594783"/>
                      <a:pt x="5526322" y="568900"/>
                    </a:cubicBezTo>
                    <a:cubicBezTo>
                      <a:pt x="5526386" y="562037"/>
                      <a:pt x="5524949" y="555252"/>
                      <a:pt x="5522113" y="5490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7902484-AA08-CDC6-5691-97EE600C4A99}"/>
                  </a:ext>
                </a:extLst>
              </p:cNvPr>
              <p:cNvSpPr/>
              <p:nvPr/>
            </p:nvSpPr>
            <p:spPr>
              <a:xfrm>
                <a:off x="3172978" y="2272491"/>
                <a:ext cx="458884" cy="150491"/>
              </a:xfrm>
              <a:custGeom>
                <a:avLst/>
                <a:gdLst>
                  <a:gd name="connsiteX0" fmla="*/ -96 w 458884"/>
                  <a:gd name="connsiteY0" fmla="*/ 32291 h 150491"/>
                  <a:gd name="connsiteX1" fmla="*/ 124595 w 458884"/>
                  <a:gd name="connsiteY1" fmla="*/ 150379 h 150491"/>
                  <a:gd name="connsiteX2" fmla="*/ 458789 w 458884"/>
                  <a:gd name="connsiteY2" fmla="*/ 150379 h 150491"/>
                  <a:gd name="connsiteX3" fmla="*/ 458789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-96" y="32291"/>
                    </a:moveTo>
                    <a:cubicBezTo>
                      <a:pt x="6767" y="32291"/>
                      <a:pt x="27484" y="152710"/>
                      <a:pt x="124595" y="150379"/>
                    </a:cubicBezTo>
                    <a:cubicBezTo>
                      <a:pt x="221707" y="148048"/>
                      <a:pt x="458789" y="150379"/>
                      <a:pt x="458789" y="150379"/>
                    </a:cubicBezTo>
                    <a:lnTo>
                      <a:pt x="458789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28541BEB-609F-113B-4E6E-8590E01962F8}"/>
                  </a:ext>
                </a:extLst>
              </p:cNvPr>
              <p:cNvSpPr/>
              <p:nvPr/>
            </p:nvSpPr>
            <p:spPr>
              <a:xfrm>
                <a:off x="375827" y="2875368"/>
                <a:ext cx="620320" cy="379100"/>
              </a:xfrm>
              <a:custGeom>
                <a:avLst/>
                <a:gdLst>
                  <a:gd name="connsiteX0" fmla="*/ 47372 w 620320"/>
                  <a:gd name="connsiteY0" fmla="*/ 370879 h 379100"/>
                  <a:gd name="connsiteX1" fmla="*/ 88 w 620320"/>
                  <a:gd name="connsiteY1" fmla="*/ 314943 h 379100"/>
                  <a:gd name="connsiteX2" fmla="*/ 370 w 620320"/>
                  <a:gd name="connsiteY2" fmla="*/ 312353 h 379100"/>
                  <a:gd name="connsiteX3" fmla="*/ 238617 w 620320"/>
                  <a:gd name="connsiteY3" fmla="*/ 15969 h 379100"/>
                  <a:gd name="connsiteX4" fmla="*/ 569444 w 620320"/>
                  <a:gd name="connsiteY4" fmla="*/ 7423 h 379100"/>
                  <a:gd name="connsiteX5" fmla="*/ 613857 w 620320"/>
                  <a:gd name="connsiteY5" fmla="*/ 63488 h 379100"/>
                  <a:gd name="connsiteX6" fmla="*/ 580450 w 620320"/>
                  <a:gd name="connsiteY6" fmla="*/ 365182 h 379100"/>
                  <a:gd name="connsiteX7" fmla="*/ 47372 w 620320"/>
                  <a:gd name="connsiteY7" fmla="*/ 370879 h 37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20" h="379100">
                    <a:moveTo>
                      <a:pt x="47372" y="370879"/>
                    </a:moveTo>
                    <a:cubicBezTo>
                      <a:pt x="18868" y="368484"/>
                      <a:pt x="-2302" y="343442"/>
                      <a:pt x="88" y="314943"/>
                    </a:cubicBezTo>
                    <a:cubicBezTo>
                      <a:pt x="161" y="314075"/>
                      <a:pt x="255" y="313208"/>
                      <a:pt x="370" y="312353"/>
                    </a:cubicBezTo>
                    <a:cubicBezTo>
                      <a:pt x="13318" y="220680"/>
                      <a:pt x="61486" y="42383"/>
                      <a:pt x="238617" y="15969"/>
                    </a:cubicBezTo>
                    <a:cubicBezTo>
                      <a:pt x="347978" y="-2029"/>
                      <a:pt x="459294" y="-4904"/>
                      <a:pt x="569444" y="7423"/>
                    </a:cubicBezTo>
                    <a:cubicBezTo>
                      <a:pt x="596895" y="10919"/>
                      <a:pt x="610620" y="35909"/>
                      <a:pt x="613857" y="63488"/>
                    </a:cubicBezTo>
                    <a:cubicBezTo>
                      <a:pt x="629006" y="189604"/>
                      <a:pt x="616835" y="346018"/>
                      <a:pt x="580450" y="365182"/>
                    </a:cubicBezTo>
                    <a:cubicBezTo>
                      <a:pt x="544066" y="384345"/>
                      <a:pt x="176595" y="380979"/>
                      <a:pt x="47372" y="370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F6A70DF-0816-8BFD-1459-14EDF8C7ADEB}"/>
                  </a:ext>
                </a:extLst>
              </p:cNvPr>
              <p:cNvSpPr/>
              <p:nvPr/>
            </p:nvSpPr>
            <p:spPr>
              <a:xfrm>
                <a:off x="960516" y="2272491"/>
                <a:ext cx="688845" cy="1035080"/>
              </a:xfrm>
              <a:custGeom>
                <a:avLst/>
                <a:gdLst>
                  <a:gd name="connsiteX0" fmla="*/ 688749 w 688845"/>
                  <a:gd name="connsiteY0" fmla="*/ -79 h 1035080"/>
                  <a:gd name="connsiteX1" fmla="*/ 687454 w 688845"/>
                  <a:gd name="connsiteY1" fmla="*/ 3028 h 1035080"/>
                  <a:gd name="connsiteX2" fmla="*/ 683052 w 688845"/>
                  <a:gd name="connsiteY2" fmla="*/ 11445 h 1035080"/>
                  <a:gd name="connsiteX3" fmla="*/ 665831 w 688845"/>
                  <a:gd name="connsiteY3" fmla="*/ 43815 h 1035080"/>
                  <a:gd name="connsiteX4" fmla="*/ 601090 w 688845"/>
                  <a:gd name="connsiteY4" fmla="*/ 162421 h 1035080"/>
                  <a:gd name="connsiteX5" fmla="*/ 385890 w 688845"/>
                  <a:gd name="connsiteY5" fmla="*/ 552162 h 1035080"/>
                  <a:gd name="connsiteX6" fmla="*/ 202932 w 688845"/>
                  <a:gd name="connsiteY6" fmla="*/ 880658 h 1035080"/>
                  <a:gd name="connsiteX7" fmla="*/ 202932 w 688845"/>
                  <a:gd name="connsiteY7" fmla="*/ 880658 h 1035080"/>
                  <a:gd name="connsiteX8" fmla="*/ 202932 w 688845"/>
                  <a:gd name="connsiteY8" fmla="*/ 880658 h 1035080"/>
                  <a:gd name="connsiteX9" fmla="*/ 56229 w 688845"/>
                  <a:gd name="connsiteY9" fmla="*/ 993308 h 1035080"/>
                  <a:gd name="connsiteX10" fmla="*/ 14536 w 688845"/>
                  <a:gd name="connsiteY10" fmla="*/ 1024642 h 1035080"/>
                  <a:gd name="connsiteX11" fmla="*/ 3659 w 688845"/>
                  <a:gd name="connsiteY11" fmla="*/ 1032541 h 1035080"/>
                  <a:gd name="connsiteX12" fmla="*/ -96 w 688845"/>
                  <a:gd name="connsiteY12" fmla="*/ 1035001 h 1035080"/>
                  <a:gd name="connsiteX13" fmla="*/ 3141 w 688845"/>
                  <a:gd name="connsiteY13" fmla="*/ 1031893 h 1035080"/>
                  <a:gd name="connsiteX14" fmla="*/ 13500 w 688845"/>
                  <a:gd name="connsiteY14" fmla="*/ 1023347 h 1035080"/>
                  <a:gd name="connsiteX15" fmla="*/ 53251 w 688845"/>
                  <a:gd name="connsiteY15" fmla="*/ 991495 h 1035080"/>
                  <a:gd name="connsiteX16" fmla="*/ 198530 w 688845"/>
                  <a:gd name="connsiteY16" fmla="*/ 876903 h 1035080"/>
                  <a:gd name="connsiteX17" fmla="*/ 197882 w 688845"/>
                  <a:gd name="connsiteY17" fmla="*/ 877810 h 1035080"/>
                  <a:gd name="connsiteX18" fmla="*/ 379157 w 688845"/>
                  <a:gd name="connsiteY18" fmla="*/ 548795 h 1035080"/>
                  <a:gd name="connsiteX19" fmla="*/ 596169 w 688845"/>
                  <a:gd name="connsiteY19" fmla="*/ 160349 h 1035080"/>
                  <a:gd name="connsiteX20" fmla="*/ 662464 w 688845"/>
                  <a:gd name="connsiteY20" fmla="*/ 42909 h 1035080"/>
                  <a:gd name="connsiteX21" fmla="*/ 680851 w 688845"/>
                  <a:gd name="connsiteY21" fmla="*/ 11056 h 1035080"/>
                  <a:gd name="connsiteX22" fmla="*/ 685771 w 688845"/>
                  <a:gd name="connsiteY22" fmla="*/ 2899 h 1035080"/>
                  <a:gd name="connsiteX23" fmla="*/ 688749 w 688845"/>
                  <a:gd name="connsiteY23" fmla="*/ -79 h 1035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8845" h="1035080">
                    <a:moveTo>
                      <a:pt x="688749" y="-79"/>
                    </a:moveTo>
                    <a:cubicBezTo>
                      <a:pt x="688399" y="982"/>
                      <a:pt x="687972" y="2031"/>
                      <a:pt x="687454" y="3028"/>
                    </a:cubicBezTo>
                    <a:lnTo>
                      <a:pt x="683052" y="11445"/>
                    </a:lnTo>
                    <a:lnTo>
                      <a:pt x="665831" y="43815"/>
                    </a:lnTo>
                    <a:lnTo>
                      <a:pt x="601090" y="162421"/>
                    </a:lnTo>
                    <a:lnTo>
                      <a:pt x="385890" y="552162"/>
                    </a:lnTo>
                    <a:cubicBezTo>
                      <a:pt x="317135" y="675817"/>
                      <a:pt x="253560" y="789762"/>
                      <a:pt x="202932" y="880658"/>
                    </a:cubicBezTo>
                    <a:lnTo>
                      <a:pt x="202932" y="880658"/>
                    </a:lnTo>
                    <a:lnTo>
                      <a:pt x="202932" y="880658"/>
                    </a:lnTo>
                    <a:lnTo>
                      <a:pt x="56229" y="993308"/>
                    </a:lnTo>
                    <a:lnTo>
                      <a:pt x="14536" y="1024642"/>
                    </a:lnTo>
                    <a:lnTo>
                      <a:pt x="3659" y="1032541"/>
                    </a:lnTo>
                    <a:cubicBezTo>
                      <a:pt x="2468" y="1033460"/>
                      <a:pt x="1212" y="1034276"/>
                      <a:pt x="-96" y="1035001"/>
                    </a:cubicBezTo>
                    <a:cubicBezTo>
                      <a:pt x="-96" y="1035001"/>
                      <a:pt x="940" y="1033836"/>
                      <a:pt x="3141" y="1031893"/>
                    </a:cubicBezTo>
                    <a:lnTo>
                      <a:pt x="13500" y="1023347"/>
                    </a:lnTo>
                    <a:lnTo>
                      <a:pt x="53251" y="991495"/>
                    </a:lnTo>
                    <a:lnTo>
                      <a:pt x="198530" y="876903"/>
                    </a:lnTo>
                    <a:lnTo>
                      <a:pt x="197882" y="877810"/>
                    </a:lnTo>
                    <a:lnTo>
                      <a:pt x="379157" y="548795"/>
                    </a:lnTo>
                    <a:lnTo>
                      <a:pt x="596169" y="160349"/>
                    </a:lnTo>
                    <a:lnTo>
                      <a:pt x="662464" y="42909"/>
                    </a:lnTo>
                    <a:cubicBezTo>
                      <a:pt x="670233" y="29960"/>
                      <a:pt x="676448" y="18825"/>
                      <a:pt x="680851" y="11056"/>
                    </a:cubicBezTo>
                    <a:lnTo>
                      <a:pt x="685771" y="2899"/>
                    </a:lnTo>
                    <a:cubicBezTo>
                      <a:pt x="686600" y="1759"/>
                      <a:pt x="687610" y="749"/>
                      <a:pt x="688749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657B5E3-4B90-D6D3-EB45-F52A0503D23A}"/>
                  </a:ext>
                </a:extLst>
              </p:cNvPr>
              <p:cNvSpPr/>
              <p:nvPr/>
            </p:nvSpPr>
            <p:spPr>
              <a:xfrm>
                <a:off x="1704909" y="2200499"/>
                <a:ext cx="180498" cy="135308"/>
              </a:xfrm>
              <a:custGeom>
                <a:avLst/>
                <a:gdLst>
                  <a:gd name="connsiteX0" fmla="*/ 180402 w 180498"/>
                  <a:gd name="connsiteY0" fmla="*/ -79 h 135308"/>
                  <a:gd name="connsiteX1" fmla="*/ 148679 w 180498"/>
                  <a:gd name="connsiteY1" fmla="*/ 12221 h 135308"/>
                  <a:gd name="connsiteX2" fmla="*/ 77075 w 180498"/>
                  <a:gd name="connsiteY2" fmla="*/ 50030 h 135308"/>
                  <a:gd name="connsiteX3" fmla="*/ 20751 w 180498"/>
                  <a:gd name="connsiteY3" fmla="*/ 108297 h 135308"/>
                  <a:gd name="connsiteX4" fmla="*/ -96 w 180498"/>
                  <a:gd name="connsiteY4" fmla="*/ 135230 h 135308"/>
                  <a:gd name="connsiteX5" fmla="*/ 16866 w 180498"/>
                  <a:gd name="connsiteY5" fmla="*/ 105578 h 135308"/>
                  <a:gd name="connsiteX6" fmla="*/ 147125 w 180498"/>
                  <a:gd name="connsiteY6" fmla="*/ 7819 h 135308"/>
                  <a:gd name="connsiteX7" fmla="*/ 180402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180402" y="-79"/>
                    </a:moveTo>
                    <a:cubicBezTo>
                      <a:pt x="170095" y="4686"/>
                      <a:pt x="159504" y="8790"/>
                      <a:pt x="148679" y="12221"/>
                    </a:cubicBezTo>
                    <a:cubicBezTo>
                      <a:pt x="123223" y="21557"/>
                      <a:pt x="99139" y="34285"/>
                      <a:pt x="77075" y="50030"/>
                    </a:cubicBezTo>
                    <a:cubicBezTo>
                      <a:pt x="55698" y="66759"/>
                      <a:pt x="36742" y="86363"/>
                      <a:pt x="20751" y="108297"/>
                    </a:cubicBezTo>
                    <a:cubicBezTo>
                      <a:pt x="14471" y="117775"/>
                      <a:pt x="7505" y="126774"/>
                      <a:pt x="-96" y="135230"/>
                    </a:cubicBezTo>
                    <a:cubicBezTo>
                      <a:pt x="4371" y="124716"/>
                      <a:pt x="10055" y="114758"/>
                      <a:pt x="16866" y="105578"/>
                    </a:cubicBezTo>
                    <a:cubicBezTo>
                      <a:pt x="46867" y="58149"/>
                      <a:pt x="93209" y="23370"/>
                      <a:pt x="147125" y="7819"/>
                    </a:cubicBezTo>
                    <a:cubicBezTo>
                      <a:pt x="157833" y="3766"/>
                      <a:pt x="169021" y="1112"/>
                      <a:pt x="1804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71F7BDF2-F109-7D07-87B2-49B762839047}"/>
                  </a:ext>
                </a:extLst>
              </p:cNvPr>
              <p:cNvSpPr/>
              <p:nvPr/>
            </p:nvSpPr>
            <p:spPr>
              <a:xfrm>
                <a:off x="1150145" y="3152840"/>
                <a:ext cx="529903" cy="798257"/>
              </a:xfrm>
              <a:custGeom>
                <a:avLst/>
                <a:gdLst>
                  <a:gd name="connsiteX0" fmla="*/ 12138 w 529903"/>
                  <a:gd name="connsiteY0" fmla="*/ -79 h 798257"/>
                  <a:gd name="connsiteX1" fmla="*/ -33 w 529903"/>
                  <a:gd name="connsiteY1" fmla="*/ 8337 h 798257"/>
                  <a:gd name="connsiteX2" fmla="*/ 436839 w 529903"/>
                  <a:gd name="connsiteY2" fmla="*/ 798178 h 798257"/>
                  <a:gd name="connsiteX3" fmla="*/ 529808 w 529903"/>
                  <a:gd name="connsiteY3" fmla="*/ 719323 h 798257"/>
                  <a:gd name="connsiteX4" fmla="*/ 12138 w 529903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3" h="798257">
                    <a:moveTo>
                      <a:pt x="12138" y="-79"/>
                    </a:moveTo>
                    <a:lnTo>
                      <a:pt x="-33" y="8337"/>
                    </a:lnTo>
                    <a:cubicBezTo>
                      <a:pt x="-5083" y="2122"/>
                      <a:pt x="295445" y="632053"/>
                      <a:pt x="436839" y="798178"/>
                    </a:cubicBezTo>
                    <a:lnTo>
                      <a:pt x="529808" y="719323"/>
                    </a:lnTo>
                    <a:cubicBezTo>
                      <a:pt x="329887" y="525100"/>
                      <a:pt x="179429" y="223407"/>
                      <a:pt x="12138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A8A86A6D-922E-583C-E933-AC3208646108}"/>
                  </a:ext>
                </a:extLst>
              </p:cNvPr>
              <p:cNvSpPr/>
              <p:nvPr/>
            </p:nvSpPr>
            <p:spPr>
              <a:xfrm>
                <a:off x="1758515" y="5058169"/>
                <a:ext cx="2850031" cy="570886"/>
              </a:xfrm>
              <a:custGeom>
                <a:avLst/>
                <a:gdLst>
                  <a:gd name="connsiteX0" fmla="*/ -96 w 2850031"/>
                  <a:gd name="connsiteY0" fmla="*/ 570807 h 570886"/>
                  <a:gd name="connsiteX1" fmla="*/ 7026 w 2850031"/>
                  <a:gd name="connsiteY1" fmla="*/ 567441 h 570886"/>
                  <a:gd name="connsiteX2" fmla="*/ 25800 w 2850031"/>
                  <a:gd name="connsiteY2" fmla="*/ 554493 h 570886"/>
                  <a:gd name="connsiteX3" fmla="*/ 93002 w 2850031"/>
                  <a:gd name="connsiteY3" fmla="*/ 496355 h 570886"/>
                  <a:gd name="connsiteX4" fmla="*/ 328012 w 2850031"/>
                  <a:gd name="connsiteY4" fmla="*/ 268726 h 570886"/>
                  <a:gd name="connsiteX5" fmla="*/ 403629 w 2850031"/>
                  <a:gd name="connsiteY5" fmla="*/ 191036 h 570886"/>
                  <a:gd name="connsiteX6" fmla="*/ 486757 w 2850031"/>
                  <a:gd name="connsiteY6" fmla="*/ 107520 h 570886"/>
                  <a:gd name="connsiteX7" fmla="*/ 596817 w 2850031"/>
                  <a:gd name="connsiteY7" fmla="*/ 45758 h 570886"/>
                  <a:gd name="connsiteX8" fmla="*/ 727853 w 2850031"/>
                  <a:gd name="connsiteY8" fmla="*/ 18437 h 570886"/>
                  <a:gd name="connsiteX9" fmla="*/ 797384 w 2850031"/>
                  <a:gd name="connsiteY9" fmla="*/ 16494 h 570886"/>
                  <a:gd name="connsiteX10" fmla="*/ 868341 w 2850031"/>
                  <a:gd name="connsiteY10" fmla="*/ 15718 h 570886"/>
                  <a:gd name="connsiteX11" fmla="*/ 1014655 w 2850031"/>
                  <a:gd name="connsiteY11" fmla="*/ 14293 h 570886"/>
                  <a:gd name="connsiteX12" fmla="*/ 1322305 w 2850031"/>
                  <a:gd name="connsiteY12" fmla="*/ 11445 h 570886"/>
                  <a:gd name="connsiteX13" fmla="*/ 2402186 w 2850031"/>
                  <a:gd name="connsiteY13" fmla="*/ 2511 h 570886"/>
                  <a:gd name="connsiteX14" fmla="*/ 2729387 w 2850031"/>
                  <a:gd name="connsiteY14" fmla="*/ -79 h 570886"/>
                  <a:gd name="connsiteX15" fmla="*/ 2842037 w 2850031"/>
                  <a:gd name="connsiteY15" fmla="*/ -79 h 570886"/>
                  <a:gd name="connsiteX16" fmla="*/ 2849935 w 2850031"/>
                  <a:gd name="connsiteY16" fmla="*/ -79 h 570886"/>
                  <a:gd name="connsiteX17" fmla="*/ 2842037 w 2850031"/>
                  <a:gd name="connsiteY17" fmla="*/ -79 h 570886"/>
                  <a:gd name="connsiteX18" fmla="*/ 2818859 w 2850031"/>
                  <a:gd name="connsiteY18" fmla="*/ -79 h 570886"/>
                  <a:gd name="connsiteX19" fmla="*/ 2729905 w 2850031"/>
                  <a:gd name="connsiteY19" fmla="*/ 1345 h 570886"/>
                  <a:gd name="connsiteX20" fmla="*/ 2402704 w 2850031"/>
                  <a:gd name="connsiteY20" fmla="*/ 5488 h 570886"/>
                  <a:gd name="connsiteX21" fmla="*/ 1322823 w 2850031"/>
                  <a:gd name="connsiteY21" fmla="*/ 16365 h 570886"/>
                  <a:gd name="connsiteX22" fmla="*/ 1015173 w 2850031"/>
                  <a:gd name="connsiteY22" fmla="*/ 19084 h 570886"/>
                  <a:gd name="connsiteX23" fmla="*/ 868858 w 2850031"/>
                  <a:gd name="connsiteY23" fmla="*/ 20250 h 570886"/>
                  <a:gd name="connsiteX24" fmla="*/ 797902 w 2850031"/>
                  <a:gd name="connsiteY24" fmla="*/ 20897 h 570886"/>
                  <a:gd name="connsiteX25" fmla="*/ 728759 w 2850031"/>
                  <a:gd name="connsiteY25" fmla="*/ 22710 h 570886"/>
                  <a:gd name="connsiteX26" fmla="*/ 599277 w 2850031"/>
                  <a:gd name="connsiteY26" fmla="*/ 49383 h 570886"/>
                  <a:gd name="connsiteX27" fmla="*/ 490641 w 2850031"/>
                  <a:gd name="connsiteY27" fmla="*/ 109981 h 570886"/>
                  <a:gd name="connsiteX28" fmla="*/ 407773 w 2850031"/>
                  <a:gd name="connsiteY28" fmla="*/ 194144 h 570886"/>
                  <a:gd name="connsiteX29" fmla="*/ 331767 w 2850031"/>
                  <a:gd name="connsiteY29" fmla="*/ 271833 h 570886"/>
                  <a:gd name="connsiteX30" fmla="*/ 95073 w 2850031"/>
                  <a:gd name="connsiteY30" fmla="*/ 497909 h 570886"/>
                  <a:gd name="connsiteX31" fmla="*/ 26966 w 2850031"/>
                  <a:gd name="connsiteY31" fmla="*/ 555270 h 570886"/>
                  <a:gd name="connsiteX32" fmla="*/ 7673 w 2850031"/>
                  <a:gd name="connsiteY32" fmla="*/ 568218 h 570886"/>
                  <a:gd name="connsiteX33" fmla="*/ -96 w 2850031"/>
                  <a:gd name="connsiteY33" fmla="*/ 570807 h 5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50031" h="570886">
                    <a:moveTo>
                      <a:pt x="-96" y="570807"/>
                    </a:moveTo>
                    <a:cubicBezTo>
                      <a:pt x="2364" y="569888"/>
                      <a:pt x="4747" y="568762"/>
                      <a:pt x="7026" y="567441"/>
                    </a:cubicBezTo>
                    <a:cubicBezTo>
                      <a:pt x="13526" y="563479"/>
                      <a:pt x="19792" y="559154"/>
                      <a:pt x="25800" y="554493"/>
                    </a:cubicBezTo>
                    <a:cubicBezTo>
                      <a:pt x="41727" y="541544"/>
                      <a:pt x="64645" y="522252"/>
                      <a:pt x="93002" y="496355"/>
                    </a:cubicBezTo>
                    <a:cubicBezTo>
                      <a:pt x="150103" y="444562"/>
                      <a:pt x="230900" y="366873"/>
                      <a:pt x="328012" y="268726"/>
                    </a:cubicBezTo>
                    <a:cubicBezTo>
                      <a:pt x="352354" y="244215"/>
                      <a:pt x="377565" y="218318"/>
                      <a:pt x="403629" y="191036"/>
                    </a:cubicBezTo>
                    <a:cubicBezTo>
                      <a:pt x="429694" y="161605"/>
                      <a:pt x="457442" y="133715"/>
                      <a:pt x="486757" y="107520"/>
                    </a:cubicBezTo>
                    <a:cubicBezTo>
                      <a:pt x="519801" y="81028"/>
                      <a:pt x="556988" y="60156"/>
                      <a:pt x="596817" y="45758"/>
                    </a:cubicBezTo>
                    <a:cubicBezTo>
                      <a:pt x="639041" y="30699"/>
                      <a:pt x="683129" y="21505"/>
                      <a:pt x="727853" y="18437"/>
                    </a:cubicBezTo>
                    <a:cubicBezTo>
                      <a:pt x="750771" y="16753"/>
                      <a:pt x="774078" y="16753"/>
                      <a:pt x="797384" y="16494"/>
                    </a:cubicBezTo>
                    <a:lnTo>
                      <a:pt x="868341" y="15718"/>
                    </a:lnTo>
                    <a:lnTo>
                      <a:pt x="1014655" y="14293"/>
                    </a:lnTo>
                    <a:lnTo>
                      <a:pt x="1322305" y="11445"/>
                    </a:lnTo>
                    <a:lnTo>
                      <a:pt x="2402186" y="2511"/>
                    </a:lnTo>
                    <a:lnTo>
                      <a:pt x="2729387" y="-79"/>
                    </a:lnTo>
                    <a:lnTo>
                      <a:pt x="2842037" y="-79"/>
                    </a:lnTo>
                    <a:cubicBezTo>
                      <a:pt x="2847216" y="-79"/>
                      <a:pt x="2849935" y="-79"/>
                      <a:pt x="2849935" y="-79"/>
                    </a:cubicBezTo>
                    <a:lnTo>
                      <a:pt x="2842037" y="-79"/>
                    </a:lnTo>
                    <a:lnTo>
                      <a:pt x="2818859" y="-79"/>
                    </a:lnTo>
                    <a:lnTo>
                      <a:pt x="2729905" y="1345"/>
                    </a:lnTo>
                    <a:lnTo>
                      <a:pt x="2402704" y="5488"/>
                    </a:lnTo>
                    <a:lnTo>
                      <a:pt x="1322823" y="16365"/>
                    </a:lnTo>
                    <a:lnTo>
                      <a:pt x="1015173" y="19084"/>
                    </a:lnTo>
                    <a:lnTo>
                      <a:pt x="868858" y="20250"/>
                    </a:lnTo>
                    <a:lnTo>
                      <a:pt x="797902" y="20897"/>
                    </a:lnTo>
                    <a:cubicBezTo>
                      <a:pt x="774466" y="20897"/>
                      <a:pt x="751548" y="20897"/>
                      <a:pt x="728759" y="22710"/>
                    </a:cubicBezTo>
                    <a:cubicBezTo>
                      <a:pt x="684593" y="25739"/>
                      <a:pt x="641048" y="34713"/>
                      <a:pt x="599277" y="49383"/>
                    </a:cubicBezTo>
                    <a:cubicBezTo>
                      <a:pt x="560031" y="63574"/>
                      <a:pt x="523336" y="84045"/>
                      <a:pt x="490641" y="109981"/>
                    </a:cubicBezTo>
                    <a:cubicBezTo>
                      <a:pt x="461417" y="136408"/>
                      <a:pt x="433747" y="164505"/>
                      <a:pt x="407773" y="194144"/>
                    </a:cubicBezTo>
                    <a:cubicBezTo>
                      <a:pt x="381876" y="221335"/>
                      <a:pt x="356537" y="247232"/>
                      <a:pt x="331767" y="271833"/>
                    </a:cubicBezTo>
                    <a:cubicBezTo>
                      <a:pt x="234137" y="369592"/>
                      <a:pt x="152822" y="446504"/>
                      <a:pt x="95073" y="497909"/>
                    </a:cubicBezTo>
                    <a:cubicBezTo>
                      <a:pt x="66199" y="523805"/>
                      <a:pt x="43281" y="543098"/>
                      <a:pt x="26966" y="555270"/>
                    </a:cubicBezTo>
                    <a:cubicBezTo>
                      <a:pt x="20815" y="559983"/>
                      <a:pt x="14367" y="564308"/>
                      <a:pt x="7673" y="568218"/>
                    </a:cubicBezTo>
                    <a:cubicBezTo>
                      <a:pt x="5316" y="569655"/>
                      <a:pt x="2649" y="570536"/>
                      <a:pt x="-96" y="5708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C1F0C75-861A-6F41-366B-36754FD0326D}"/>
                  </a:ext>
                </a:extLst>
              </p:cNvPr>
              <p:cNvSpPr/>
              <p:nvPr/>
            </p:nvSpPr>
            <p:spPr>
              <a:xfrm>
                <a:off x="729046" y="4710824"/>
                <a:ext cx="346895" cy="176028"/>
              </a:xfrm>
              <a:custGeom>
                <a:avLst/>
                <a:gdLst>
                  <a:gd name="connsiteX0" fmla="*/ 340270 w 346895"/>
                  <a:gd name="connsiteY0" fmla="*/ 155245 h 176028"/>
                  <a:gd name="connsiteX1" fmla="*/ 213765 w 346895"/>
                  <a:gd name="connsiteY1" fmla="*/ 46997 h 176028"/>
                  <a:gd name="connsiteX2" fmla="*/ 56704 w 346895"/>
                  <a:gd name="connsiteY2" fmla="*/ 10095 h 176028"/>
                  <a:gd name="connsiteX3" fmla="*/ 4911 w 346895"/>
                  <a:gd name="connsiteY3" fmla="*/ 90244 h 176028"/>
                  <a:gd name="connsiteX4" fmla="*/ 1933 w 346895"/>
                  <a:gd name="connsiteY4" fmla="*/ 121708 h 176028"/>
                  <a:gd name="connsiteX5" fmla="*/ 36763 w 346895"/>
                  <a:gd name="connsiteY5" fmla="*/ 138671 h 176028"/>
                  <a:gd name="connsiteX6" fmla="*/ 330429 w 346895"/>
                  <a:gd name="connsiteY6" fmla="*/ 175573 h 176028"/>
                  <a:gd name="connsiteX7" fmla="*/ 345967 w 346895"/>
                  <a:gd name="connsiteY7" fmla="*/ 171300 h 176028"/>
                  <a:gd name="connsiteX8" fmla="*/ 340270 w 346895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95" h="176028">
                    <a:moveTo>
                      <a:pt x="340270" y="155245"/>
                    </a:moveTo>
                    <a:cubicBezTo>
                      <a:pt x="302124" y="114717"/>
                      <a:pt x="259706" y="78423"/>
                      <a:pt x="213765" y="46997"/>
                    </a:cubicBezTo>
                    <a:cubicBezTo>
                      <a:pt x="166764" y="17217"/>
                      <a:pt x="99433" y="-17744"/>
                      <a:pt x="56704" y="10095"/>
                    </a:cubicBezTo>
                    <a:cubicBezTo>
                      <a:pt x="35015" y="33687"/>
                      <a:pt x="17509" y="60787"/>
                      <a:pt x="4911" y="90244"/>
                    </a:cubicBezTo>
                    <a:cubicBezTo>
                      <a:pt x="-502" y="99839"/>
                      <a:pt x="-1576" y="111272"/>
                      <a:pt x="1933" y="121708"/>
                    </a:cubicBezTo>
                    <a:cubicBezTo>
                      <a:pt x="7889" y="133880"/>
                      <a:pt x="23427" y="136988"/>
                      <a:pt x="36763" y="138671"/>
                    </a:cubicBezTo>
                    <a:lnTo>
                      <a:pt x="330429" y="175573"/>
                    </a:lnTo>
                    <a:cubicBezTo>
                      <a:pt x="336126" y="176350"/>
                      <a:pt x="343377" y="176350"/>
                      <a:pt x="345967" y="171300"/>
                    </a:cubicBezTo>
                    <a:cubicBezTo>
                      <a:pt x="348556" y="166250"/>
                      <a:pt x="344672" y="159647"/>
                      <a:pt x="340270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7272AAE1-9A8B-C7F7-0C01-71B438ED4F49}"/>
                  </a:ext>
                </a:extLst>
              </p:cNvPr>
              <p:cNvSpPr/>
              <p:nvPr/>
            </p:nvSpPr>
            <p:spPr>
              <a:xfrm>
                <a:off x="2213774" y="4619354"/>
                <a:ext cx="2641047" cy="199437"/>
              </a:xfrm>
              <a:custGeom>
                <a:avLst/>
                <a:gdLst>
                  <a:gd name="connsiteX0" fmla="*/ -96 w 2641047"/>
                  <a:gd name="connsiteY0" fmla="*/ 60907 h 199437"/>
                  <a:gd name="connsiteX1" fmla="*/ 2311419 w 2641047"/>
                  <a:gd name="connsiteY1" fmla="*/ 121375 h 199437"/>
                  <a:gd name="connsiteX2" fmla="*/ 2640951 w 2641047"/>
                  <a:gd name="connsiteY2" fmla="*/ -79 h 19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047" h="199437">
                    <a:moveTo>
                      <a:pt x="-96" y="60907"/>
                    </a:moveTo>
                    <a:cubicBezTo>
                      <a:pt x="749347" y="260439"/>
                      <a:pt x="1540741" y="210329"/>
                      <a:pt x="2311419" y="121375"/>
                    </a:cubicBezTo>
                    <a:cubicBezTo>
                      <a:pt x="2430283" y="107650"/>
                      <a:pt x="2559766" y="87969"/>
                      <a:pt x="2640951" y="-79"/>
                    </a:cubicBezTo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B3AC9B50-B439-2E3C-7B2E-58045BC257AB}"/>
                  </a:ext>
                </a:extLst>
              </p:cNvPr>
              <p:cNvSpPr/>
              <p:nvPr/>
            </p:nvSpPr>
            <p:spPr>
              <a:xfrm>
                <a:off x="1837557" y="3927914"/>
                <a:ext cx="3300541" cy="799557"/>
              </a:xfrm>
              <a:custGeom>
                <a:avLst/>
                <a:gdLst>
                  <a:gd name="connsiteX0" fmla="*/ 3169180 w 3300541"/>
                  <a:gd name="connsiteY0" fmla="*/ 61430 h 799557"/>
                  <a:gd name="connsiteX1" fmla="*/ 1650225 w 3300541"/>
                  <a:gd name="connsiteY1" fmla="*/ -74 h 799557"/>
                  <a:gd name="connsiteX2" fmla="*/ 131271 w 3300541"/>
                  <a:gd name="connsiteY2" fmla="*/ 61430 h 799557"/>
                  <a:gd name="connsiteX3" fmla="*/ 1335 w 3300541"/>
                  <a:gd name="connsiteY3" fmla="*/ 232696 h 799557"/>
                  <a:gd name="connsiteX4" fmla="*/ 5932 w 3300541"/>
                  <a:gd name="connsiteY4" fmla="*/ 254358 h 799557"/>
                  <a:gd name="connsiteX5" fmla="*/ 6968 w 3300541"/>
                  <a:gd name="connsiteY5" fmla="*/ 257466 h 799557"/>
                  <a:gd name="connsiteX6" fmla="*/ 366151 w 3300541"/>
                  <a:gd name="connsiteY6" fmla="*/ 748462 h 799557"/>
                  <a:gd name="connsiteX7" fmla="*/ 1545733 w 3300541"/>
                  <a:gd name="connsiteY7" fmla="*/ 798701 h 799557"/>
                  <a:gd name="connsiteX8" fmla="*/ 1545733 w 3300541"/>
                  <a:gd name="connsiteY8" fmla="*/ 799478 h 799557"/>
                  <a:gd name="connsiteX9" fmla="*/ 1754588 w 3300541"/>
                  <a:gd name="connsiteY9" fmla="*/ 799478 h 799557"/>
                  <a:gd name="connsiteX10" fmla="*/ 1754588 w 3300541"/>
                  <a:gd name="connsiteY10" fmla="*/ 798701 h 799557"/>
                  <a:gd name="connsiteX11" fmla="*/ 2934170 w 3300541"/>
                  <a:gd name="connsiteY11" fmla="*/ 748462 h 799557"/>
                  <a:gd name="connsiteX12" fmla="*/ 3293483 w 3300541"/>
                  <a:gd name="connsiteY12" fmla="*/ 257466 h 799557"/>
                  <a:gd name="connsiteX13" fmla="*/ 3294390 w 3300541"/>
                  <a:gd name="connsiteY13" fmla="*/ 254358 h 799557"/>
                  <a:gd name="connsiteX14" fmla="*/ 3190739 w 3300541"/>
                  <a:gd name="connsiteY14" fmla="*/ 66014 h 799557"/>
                  <a:gd name="connsiteX15" fmla="*/ 3169180 w 3300541"/>
                  <a:gd name="connsiteY15" fmla="*/ 61430 h 79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0541" h="799557">
                    <a:moveTo>
                      <a:pt x="3169180" y="61430"/>
                    </a:moveTo>
                    <a:cubicBezTo>
                      <a:pt x="2876421" y="19996"/>
                      <a:pt x="2260993" y="-462"/>
                      <a:pt x="1650225" y="-74"/>
                    </a:cubicBezTo>
                    <a:cubicBezTo>
                      <a:pt x="1039458" y="315"/>
                      <a:pt x="423900" y="19996"/>
                      <a:pt x="131271" y="61430"/>
                    </a:cubicBezTo>
                    <a:cubicBezTo>
                      <a:pt x="48091" y="72838"/>
                      <a:pt x="-10085" y="149517"/>
                      <a:pt x="1335" y="232696"/>
                    </a:cubicBezTo>
                    <a:cubicBezTo>
                      <a:pt x="2332" y="240012"/>
                      <a:pt x="3873" y="247263"/>
                      <a:pt x="5932" y="254358"/>
                    </a:cubicBezTo>
                    <a:lnTo>
                      <a:pt x="6968" y="257466"/>
                    </a:lnTo>
                    <a:cubicBezTo>
                      <a:pt x="38950" y="362606"/>
                      <a:pt x="165065" y="697706"/>
                      <a:pt x="366151" y="748462"/>
                    </a:cubicBezTo>
                    <a:cubicBezTo>
                      <a:pt x="459508" y="771769"/>
                      <a:pt x="985076" y="794169"/>
                      <a:pt x="1545733" y="798701"/>
                    </a:cubicBezTo>
                    <a:lnTo>
                      <a:pt x="1545733" y="799478"/>
                    </a:lnTo>
                    <a:lnTo>
                      <a:pt x="1754588" y="799478"/>
                    </a:lnTo>
                    <a:lnTo>
                      <a:pt x="1754588" y="798701"/>
                    </a:lnTo>
                    <a:cubicBezTo>
                      <a:pt x="2315375" y="794169"/>
                      <a:pt x="2840943" y="771769"/>
                      <a:pt x="2934170" y="748462"/>
                    </a:cubicBezTo>
                    <a:cubicBezTo>
                      <a:pt x="3135256" y="698224"/>
                      <a:pt x="3261501" y="362606"/>
                      <a:pt x="3293483" y="257466"/>
                    </a:cubicBezTo>
                    <a:cubicBezTo>
                      <a:pt x="3293483" y="256430"/>
                      <a:pt x="3293483" y="255395"/>
                      <a:pt x="3294390" y="254358"/>
                    </a:cubicBezTo>
                    <a:cubicBezTo>
                      <a:pt x="3317774" y="173730"/>
                      <a:pt x="3271368" y="89411"/>
                      <a:pt x="3190739" y="66014"/>
                    </a:cubicBezTo>
                    <a:cubicBezTo>
                      <a:pt x="3183670" y="63968"/>
                      <a:pt x="3176470" y="62440"/>
                      <a:pt x="3169180" y="61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64FB621-9C94-42F0-EB61-F03A9EE7CC15}"/>
                  </a:ext>
                </a:extLst>
              </p:cNvPr>
              <p:cNvSpPr/>
              <p:nvPr/>
            </p:nvSpPr>
            <p:spPr>
              <a:xfrm>
                <a:off x="1778067" y="4554872"/>
                <a:ext cx="3302830" cy="368911"/>
              </a:xfrm>
              <a:custGeom>
                <a:avLst/>
                <a:gdLst>
                  <a:gd name="connsiteX0" fmla="*/ 3302734 w 3302830"/>
                  <a:gd name="connsiteY0" fmla="*/ 77092 h 368911"/>
                  <a:gd name="connsiteX1" fmla="*/ 3294965 w 3302830"/>
                  <a:gd name="connsiteY1" fmla="*/ 81235 h 368911"/>
                  <a:gd name="connsiteX2" fmla="*/ 3272047 w 3302830"/>
                  <a:gd name="connsiteY2" fmla="*/ 93148 h 368911"/>
                  <a:gd name="connsiteX3" fmla="*/ 3234627 w 3302830"/>
                  <a:gd name="connsiteY3" fmla="*/ 112182 h 368911"/>
                  <a:gd name="connsiteX4" fmla="*/ 3210543 w 3302830"/>
                  <a:gd name="connsiteY4" fmla="*/ 124094 h 368911"/>
                  <a:gd name="connsiteX5" fmla="*/ 3182705 w 3302830"/>
                  <a:gd name="connsiteY5" fmla="*/ 137042 h 368911"/>
                  <a:gd name="connsiteX6" fmla="*/ 2838282 w 3302830"/>
                  <a:gd name="connsiteY6" fmla="*/ 258367 h 368911"/>
                  <a:gd name="connsiteX7" fmla="*/ 2304557 w 3302830"/>
                  <a:gd name="connsiteY7" fmla="*/ 346803 h 368911"/>
                  <a:gd name="connsiteX8" fmla="*/ 1641608 w 3302830"/>
                  <a:gd name="connsiteY8" fmla="*/ 368686 h 368911"/>
                  <a:gd name="connsiteX9" fmla="*/ 979178 w 3302830"/>
                  <a:gd name="connsiteY9" fmla="*/ 329841 h 368911"/>
                  <a:gd name="connsiteX10" fmla="*/ 450631 w 3302830"/>
                  <a:gd name="connsiteY10" fmla="*/ 212142 h 368911"/>
                  <a:gd name="connsiteX11" fmla="*/ 115143 w 3302830"/>
                  <a:gd name="connsiteY11" fmla="*/ 68287 h 368911"/>
                  <a:gd name="connsiteX12" fmla="*/ 65163 w 3302830"/>
                  <a:gd name="connsiteY12" fmla="*/ 40189 h 368911"/>
                  <a:gd name="connsiteX13" fmla="*/ 29167 w 3302830"/>
                  <a:gd name="connsiteY13" fmla="*/ 18437 h 368911"/>
                  <a:gd name="connsiteX14" fmla="*/ 7285 w 3302830"/>
                  <a:gd name="connsiteY14" fmla="*/ 4711 h 368911"/>
                  <a:gd name="connsiteX15" fmla="*/ -96 w 3302830"/>
                  <a:gd name="connsiteY15" fmla="*/ -79 h 368911"/>
                  <a:gd name="connsiteX16" fmla="*/ 7673 w 3302830"/>
                  <a:gd name="connsiteY16" fmla="*/ 4193 h 368911"/>
                  <a:gd name="connsiteX17" fmla="*/ 29815 w 3302830"/>
                  <a:gd name="connsiteY17" fmla="*/ 17142 h 368911"/>
                  <a:gd name="connsiteX18" fmla="*/ 66069 w 3302830"/>
                  <a:gd name="connsiteY18" fmla="*/ 38118 h 368911"/>
                  <a:gd name="connsiteX19" fmla="*/ 116309 w 3302830"/>
                  <a:gd name="connsiteY19" fmla="*/ 65697 h 368911"/>
                  <a:gd name="connsiteX20" fmla="*/ 452185 w 3302830"/>
                  <a:gd name="connsiteY20" fmla="*/ 207351 h 368911"/>
                  <a:gd name="connsiteX21" fmla="*/ 979955 w 3302830"/>
                  <a:gd name="connsiteY21" fmla="*/ 323885 h 368911"/>
                  <a:gd name="connsiteX22" fmla="*/ 1641608 w 3302830"/>
                  <a:gd name="connsiteY22" fmla="*/ 361953 h 368911"/>
                  <a:gd name="connsiteX23" fmla="*/ 2304039 w 3302830"/>
                  <a:gd name="connsiteY23" fmla="*/ 340459 h 368911"/>
                  <a:gd name="connsiteX24" fmla="*/ 2837635 w 3302830"/>
                  <a:gd name="connsiteY24" fmla="*/ 253058 h 368911"/>
                  <a:gd name="connsiteX25" fmla="*/ 3182187 w 3302830"/>
                  <a:gd name="connsiteY25" fmla="*/ 134064 h 368911"/>
                  <a:gd name="connsiteX26" fmla="*/ 3210155 w 3302830"/>
                  <a:gd name="connsiteY26" fmla="*/ 121893 h 368911"/>
                  <a:gd name="connsiteX27" fmla="*/ 3234238 w 3302830"/>
                  <a:gd name="connsiteY27" fmla="*/ 110239 h 368911"/>
                  <a:gd name="connsiteX28" fmla="*/ 3271918 w 3302830"/>
                  <a:gd name="connsiteY28" fmla="*/ 91724 h 368911"/>
                  <a:gd name="connsiteX29" fmla="*/ 3295225 w 3302830"/>
                  <a:gd name="connsiteY29" fmla="*/ 80588 h 368911"/>
                  <a:gd name="connsiteX30" fmla="*/ 3302734 w 3302830"/>
                  <a:gd name="connsiteY30" fmla="*/ 77092 h 3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302830" h="368911">
                    <a:moveTo>
                      <a:pt x="3302734" y="77092"/>
                    </a:moveTo>
                    <a:lnTo>
                      <a:pt x="3294965" y="81235"/>
                    </a:lnTo>
                    <a:lnTo>
                      <a:pt x="3272047" y="93148"/>
                    </a:lnTo>
                    <a:lnTo>
                      <a:pt x="3234627" y="112182"/>
                    </a:lnTo>
                    <a:cubicBezTo>
                      <a:pt x="3227117" y="115807"/>
                      <a:pt x="3219219" y="120080"/>
                      <a:pt x="3210543" y="124094"/>
                    </a:cubicBezTo>
                    <a:lnTo>
                      <a:pt x="3182705" y="137042"/>
                    </a:lnTo>
                    <a:cubicBezTo>
                      <a:pt x="3071557" y="187217"/>
                      <a:pt x="2956331" y="227809"/>
                      <a:pt x="2838282" y="258367"/>
                    </a:cubicBezTo>
                    <a:cubicBezTo>
                      <a:pt x="2663118" y="302533"/>
                      <a:pt x="2484602" y="332120"/>
                      <a:pt x="2304557" y="346803"/>
                    </a:cubicBezTo>
                    <a:cubicBezTo>
                      <a:pt x="2101399" y="365578"/>
                      <a:pt x="1877266" y="369722"/>
                      <a:pt x="1641608" y="368686"/>
                    </a:cubicBezTo>
                    <a:cubicBezTo>
                      <a:pt x="1405951" y="367650"/>
                      <a:pt x="1181558" y="356903"/>
                      <a:pt x="979178" y="329841"/>
                    </a:cubicBezTo>
                    <a:cubicBezTo>
                      <a:pt x="799637" y="307570"/>
                      <a:pt x="622648" y="268156"/>
                      <a:pt x="450631" y="212142"/>
                    </a:cubicBezTo>
                    <a:cubicBezTo>
                      <a:pt x="334823" y="174074"/>
                      <a:pt x="222561" y="125933"/>
                      <a:pt x="115143" y="68287"/>
                    </a:cubicBezTo>
                    <a:cubicBezTo>
                      <a:pt x="95980" y="58317"/>
                      <a:pt x="79536" y="48347"/>
                      <a:pt x="65163" y="40189"/>
                    </a:cubicBezTo>
                    <a:cubicBezTo>
                      <a:pt x="50791" y="32032"/>
                      <a:pt x="39267" y="24522"/>
                      <a:pt x="29167" y="18437"/>
                    </a:cubicBezTo>
                    <a:lnTo>
                      <a:pt x="7285" y="4711"/>
                    </a:lnTo>
                    <a:lnTo>
                      <a:pt x="-96" y="-79"/>
                    </a:lnTo>
                    <a:cubicBezTo>
                      <a:pt x="-96" y="-79"/>
                      <a:pt x="2623" y="1216"/>
                      <a:pt x="7673" y="4193"/>
                    </a:cubicBezTo>
                    <a:lnTo>
                      <a:pt x="29815" y="17142"/>
                    </a:lnTo>
                    <a:cubicBezTo>
                      <a:pt x="39526" y="22969"/>
                      <a:pt x="51567" y="30090"/>
                      <a:pt x="66069" y="38118"/>
                    </a:cubicBezTo>
                    <a:cubicBezTo>
                      <a:pt x="80572" y="46146"/>
                      <a:pt x="97145" y="55857"/>
                      <a:pt x="116309" y="65697"/>
                    </a:cubicBezTo>
                    <a:cubicBezTo>
                      <a:pt x="224012" y="122437"/>
                      <a:pt x="336376" y="169827"/>
                      <a:pt x="452185" y="207351"/>
                    </a:cubicBezTo>
                    <a:cubicBezTo>
                      <a:pt x="624021" y="262808"/>
                      <a:pt x="800738" y="301821"/>
                      <a:pt x="979955" y="323885"/>
                    </a:cubicBezTo>
                    <a:cubicBezTo>
                      <a:pt x="1199517" y="350118"/>
                      <a:pt x="1420491" y="362820"/>
                      <a:pt x="1641608" y="361953"/>
                    </a:cubicBezTo>
                    <a:cubicBezTo>
                      <a:pt x="1876748" y="362859"/>
                      <a:pt x="2101011" y="358974"/>
                      <a:pt x="2304039" y="340459"/>
                    </a:cubicBezTo>
                    <a:cubicBezTo>
                      <a:pt x="2484006" y="326008"/>
                      <a:pt x="2662471" y="296771"/>
                      <a:pt x="2837635" y="253058"/>
                    </a:cubicBezTo>
                    <a:cubicBezTo>
                      <a:pt x="2955593" y="223031"/>
                      <a:pt x="3070845" y="183228"/>
                      <a:pt x="3182187" y="134064"/>
                    </a:cubicBezTo>
                    <a:lnTo>
                      <a:pt x="3210155" y="121893"/>
                    </a:lnTo>
                    <a:cubicBezTo>
                      <a:pt x="3218830" y="118008"/>
                      <a:pt x="3226728" y="113865"/>
                      <a:pt x="3234238" y="110239"/>
                    </a:cubicBezTo>
                    <a:lnTo>
                      <a:pt x="3271918" y="91724"/>
                    </a:lnTo>
                    <a:lnTo>
                      <a:pt x="3295225" y="80588"/>
                    </a:lnTo>
                    <a:cubicBezTo>
                      <a:pt x="3297672" y="79306"/>
                      <a:pt x="3300171" y="78141"/>
                      <a:pt x="3302734" y="7709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208AEE6-D992-AE05-EEB0-8A92401472A4}"/>
                  </a:ext>
                </a:extLst>
              </p:cNvPr>
              <p:cNvSpPr/>
              <p:nvPr/>
            </p:nvSpPr>
            <p:spPr>
              <a:xfrm>
                <a:off x="1853166" y="4149464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E616E4E3-0DED-F005-0A3F-DA5A5F0D7764}"/>
                  </a:ext>
                </a:extLst>
              </p:cNvPr>
              <p:cNvSpPr/>
              <p:nvPr/>
            </p:nvSpPr>
            <p:spPr>
              <a:xfrm>
                <a:off x="1853166" y="4050022"/>
                <a:ext cx="3263726" cy="6732"/>
              </a:xfrm>
              <a:custGeom>
                <a:avLst/>
                <a:gdLst>
                  <a:gd name="connsiteX0" fmla="*/ 3263631 w 3263726"/>
                  <a:gd name="connsiteY0" fmla="*/ 3287 h 6732"/>
                  <a:gd name="connsiteX1" fmla="*/ 1632156 w 3263726"/>
                  <a:gd name="connsiteY1" fmla="*/ 6654 h 6732"/>
                  <a:gd name="connsiteX2" fmla="*/ -96 w 3263726"/>
                  <a:gd name="connsiteY2" fmla="*/ 3287 h 6732"/>
                  <a:gd name="connsiteX3" fmla="*/ 1632156 w 3263726"/>
                  <a:gd name="connsiteY3" fmla="*/ -79 h 6732"/>
                  <a:gd name="connsiteX4" fmla="*/ 3263631 w 3263726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732">
                    <a:moveTo>
                      <a:pt x="3263631" y="3287"/>
                    </a:moveTo>
                    <a:cubicBezTo>
                      <a:pt x="3263631" y="5100"/>
                      <a:pt x="2532963" y="6654"/>
                      <a:pt x="1632156" y="6654"/>
                    </a:cubicBezTo>
                    <a:cubicBezTo>
                      <a:pt x="731348" y="6654"/>
                      <a:pt x="-96" y="5100"/>
                      <a:pt x="-96" y="3287"/>
                    </a:cubicBezTo>
                    <a:cubicBezTo>
                      <a:pt x="-96" y="1474"/>
                      <a:pt x="730572" y="-79"/>
                      <a:pt x="1632156" y="-79"/>
                    </a:cubicBezTo>
                    <a:cubicBezTo>
                      <a:pt x="2533740" y="-79"/>
                      <a:pt x="3263631" y="1474"/>
                      <a:pt x="326363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A5F001D-812C-D8A7-93C9-80DA9058B04C}"/>
                  </a:ext>
                </a:extLst>
              </p:cNvPr>
              <p:cNvSpPr/>
              <p:nvPr/>
            </p:nvSpPr>
            <p:spPr>
              <a:xfrm>
                <a:off x="2318525" y="3950579"/>
                <a:ext cx="2336505" cy="6733"/>
              </a:xfrm>
              <a:custGeom>
                <a:avLst/>
                <a:gdLst>
                  <a:gd name="connsiteX0" fmla="*/ 2336409 w 2336505"/>
                  <a:gd name="connsiteY0" fmla="*/ 3287 h 6733"/>
                  <a:gd name="connsiteX1" fmla="*/ 1168221 w 2336505"/>
                  <a:gd name="connsiteY1" fmla="*/ 6654 h 6733"/>
                  <a:gd name="connsiteX2" fmla="*/ -96 w 2336505"/>
                  <a:gd name="connsiteY2" fmla="*/ 3287 h 6733"/>
                  <a:gd name="connsiteX3" fmla="*/ 1168221 w 2336505"/>
                  <a:gd name="connsiteY3" fmla="*/ -79 h 6733"/>
                  <a:gd name="connsiteX4" fmla="*/ 2336409 w 2336505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505" h="6733">
                    <a:moveTo>
                      <a:pt x="2336409" y="3287"/>
                    </a:moveTo>
                    <a:cubicBezTo>
                      <a:pt x="2336409" y="5100"/>
                      <a:pt x="1813301" y="6654"/>
                      <a:pt x="1168221" y="6654"/>
                    </a:cubicBezTo>
                    <a:cubicBezTo>
                      <a:pt x="523141" y="6654"/>
                      <a:pt x="-96" y="5100"/>
                      <a:pt x="-96" y="3287"/>
                    </a:cubicBezTo>
                    <a:cubicBezTo>
                      <a:pt x="-96" y="1474"/>
                      <a:pt x="522883" y="-79"/>
                      <a:pt x="1168221" y="-79"/>
                    </a:cubicBezTo>
                    <a:cubicBezTo>
                      <a:pt x="1813560" y="-79"/>
                      <a:pt x="2336409" y="1474"/>
                      <a:pt x="2336409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2A93148F-A4FE-3FBC-E943-40AE3C6167CB}"/>
                  </a:ext>
                </a:extLst>
              </p:cNvPr>
              <p:cNvSpPr/>
              <p:nvPr/>
            </p:nvSpPr>
            <p:spPr>
              <a:xfrm>
                <a:off x="1853166" y="4250330"/>
                <a:ext cx="3263726" cy="6603"/>
              </a:xfrm>
              <a:custGeom>
                <a:avLst/>
                <a:gdLst>
                  <a:gd name="connsiteX0" fmla="*/ 3263631 w 3263726"/>
                  <a:gd name="connsiteY0" fmla="*/ 3158 h 6603"/>
                  <a:gd name="connsiteX1" fmla="*/ 1632156 w 3263726"/>
                  <a:gd name="connsiteY1" fmla="*/ 6524 h 6603"/>
                  <a:gd name="connsiteX2" fmla="*/ -96 w 3263726"/>
                  <a:gd name="connsiteY2" fmla="*/ 3158 h 6603"/>
                  <a:gd name="connsiteX3" fmla="*/ 1632156 w 3263726"/>
                  <a:gd name="connsiteY3" fmla="*/ -79 h 6603"/>
                  <a:gd name="connsiteX4" fmla="*/ 3263631 w 3263726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3726" h="6603">
                    <a:moveTo>
                      <a:pt x="3263631" y="3158"/>
                    </a:moveTo>
                    <a:cubicBezTo>
                      <a:pt x="3263631" y="5100"/>
                      <a:pt x="2532963" y="6524"/>
                      <a:pt x="1632156" y="6524"/>
                    </a:cubicBezTo>
                    <a:cubicBezTo>
                      <a:pt x="731348" y="6524"/>
                      <a:pt x="-96" y="5100"/>
                      <a:pt x="-96" y="3158"/>
                    </a:cubicBezTo>
                    <a:cubicBezTo>
                      <a:pt x="-96" y="1216"/>
                      <a:pt x="730572" y="-79"/>
                      <a:pt x="1632156" y="-79"/>
                    </a:cubicBezTo>
                    <a:cubicBezTo>
                      <a:pt x="2533740" y="-79"/>
                      <a:pt x="3263631" y="1345"/>
                      <a:pt x="3263631" y="31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BEB15BCA-A72E-FDDF-E565-0B40237D584D}"/>
                  </a:ext>
                </a:extLst>
              </p:cNvPr>
              <p:cNvSpPr/>
              <p:nvPr/>
            </p:nvSpPr>
            <p:spPr>
              <a:xfrm>
                <a:off x="1910915" y="4351068"/>
                <a:ext cx="3133467" cy="6603"/>
              </a:xfrm>
              <a:custGeom>
                <a:avLst/>
                <a:gdLst>
                  <a:gd name="connsiteX0" fmla="*/ 3133371 w 3133467"/>
                  <a:gd name="connsiteY0" fmla="*/ 3287 h 6603"/>
                  <a:gd name="connsiteX1" fmla="*/ 1566638 w 3133467"/>
                  <a:gd name="connsiteY1" fmla="*/ 6524 h 6603"/>
                  <a:gd name="connsiteX2" fmla="*/ -96 w 3133467"/>
                  <a:gd name="connsiteY2" fmla="*/ 3287 h 6603"/>
                  <a:gd name="connsiteX3" fmla="*/ 1566638 w 3133467"/>
                  <a:gd name="connsiteY3" fmla="*/ -79 h 6603"/>
                  <a:gd name="connsiteX4" fmla="*/ 3133371 w 3133467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67" h="6603">
                    <a:moveTo>
                      <a:pt x="3133371" y="3287"/>
                    </a:moveTo>
                    <a:cubicBezTo>
                      <a:pt x="3133371" y="5100"/>
                      <a:pt x="2431708" y="6524"/>
                      <a:pt x="1566638" y="6524"/>
                    </a:cubicBezTo>
                    <a:cubicBezTo>
                      <a:pt x="701568" y="6524"/>
                      <a:pt x="-96" y="5100"/>
                      <a:pt x="-96" y="3287"/>
                    </a:cubicBezTo>
                    <a:cubicBezTo>
                      <a:pt x="-96" y="1474"/>
                      <a:pt x="701568" y="-79"/>
                      <a:pt x="1566638" y="-79"/>
                    </a:cubicBezTo>
                    <a:cubicBezTo>
                      <a:pt x="2431708" y="-79"/>
                      <a:pt x="3133371" y="1474"/>
                      <a:pt x="3133371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6CB6993C-45BC-718C-3F86-D791DB8B76C1}"/>
                  </a:ext>
                </a:extLst>
              </p:cNvPr>
              <p:cNvSpPr/>
              <p:nvPr/>
            </p:nvSpPr>
            <p:spPr>
              <a:xfrm>
                <a:off x="1962967" y="4451805"/>
                <a:ext cx="3049692" cy="6732"/>
              </a:xfrm>
              <a:custGeom>
                <a:avLst/>
                <a:gdLst>
                  <a:gd name="connsiteX0" fmla="*/ 3049597 w 3049692"/>
                  <a:gd name="connsiteY0" fmla="*/ 3287 h 6732"/>
                  <a:gd name="connsiteX1" fmla="*/ 1524815 w 3049692"/>
                  <a:gd name="connsiteY1" fmla="*/ 6654 h 6732"/>
                  <a:gd name="connsiteX2" fmla="*/ -96 w 3049692"/>
                  <a:gd name="connsiteY2" fmla="*/ 3287 h 6732"/>
                  <a:gd name="connsiteX3" fmla="*/ 1524815 w 3049692"/>
                  <a:gd name="connsiteY3" fmla="*/ -79 h 6732"/>
                  <a:gd name="connsiteX4" fmla="*/ 3049597 w 304969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9692" h="6732">
                    <a:moveTo>
                      <a:pt x="3049597" y="3287"/>
                    </a:moveTo>
                    <a:cubicBezTo>
                      <a:pt x="3049597" y="5100"/>
                      <a:pt x="2366838" y="6654"/>
                      <a:pt x="1524815" y="6654"/>
                    </a:cubicBezTo>
                    <a:cubicBezTo>
                      <a:pt x="682793" y="6654"/>
                      <a:pt x="-96" y="5100"/>
                      <a:pt x="-96" y="3287"/>
                    </a:cubicBezTo>
                    <a:cubicBezTo>
                      <a:pt x="-96" y="1474"/>
                      <a:pt x="682534" y="-79"/>
                      <a:pt x="1524815" y="-79"/>
                    </a:cubicBezTo>
                    <a:cubicBezTo>
                      <a:pt x="2367096" y="-79"/>
                      <a:pt x="3049597" y="1474"/>
                      <a:pt x="3049597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85AEE7E1-8650-3233-0E32-5158FF1C6659}"/>
                  </a:ext>
                </a:extLst>
              </p:cNvPr>
              <p:cNvSpPr/>
              <p:nvPr/>
            </p:nvSpPr>
            <p:spPr>
              <a:xfrm>
                <a:off x="2041563" y="4552671"/>
                <a:ext cx="2892371" cy="6603"/>
              </a:xfrm>
              <a:custGeom>
                <a:avLst/>
                <a:gdLst>
                  <a:gd name="connsiteX0" fmla="*/ 2892276 w 2892371"/>
                  <a:gd name="connsiteY0" fmla="*/ 3287 h 6603"/>
                  <a:gd name="connsiteX1" fmla="*/ 1446090 w 2892371"/>
                  <a:gd name="connsiteY1" fmla="*/ 6524 h 6603"/>
                  <a:gd name="connsiteX2" fmla="*/ -96 w 2892371"/>
                  <a:gd name="connsiteY2" fmla="*/ 3287 h 6603"/>
                  <a:gd name="connsiteX3" fmla="*/ 1446090 w 2892371"/>
                  <a:gd name="connsiteY3" fmla="*/ -79 h 6603"/>
                  <a:gd name="connsiteX4" fmla="*/ 2892276 w 2892371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371" h="6603">
                    <a:moveTo>
                      <a:pt x="2892276" y="3287"/>
                    </a:moveTo>
                    <a:cubicBezTo>
                      <a:pt x="2892276" y="5100"/>
                      <a:pt x="2244865" y="6524"/>
                      <a:pt x="1446090" y="6524"/>
                    </a:cubicBezTo>
                    <a:cubicBezTo>
                      <a:pt x="647314" y="6524"/>
                      <a:pt x="-96" y="5100"/>
                      <a:pt x="-96" y="3287"/>
                    </a:cubicBezTo>
                    <a:cubicBezTo>
                      <a:pt x="-96" y="1474"/>
                      <a:pt x="647314" y="-79"/>
                      <a:pt x="1446090" y="-79"/>
                    </a:cubicBezTo>
                    <a:cubicBezTo>
                      <a:pt x="2244865" y="-79"/>
                      <a:pt x="2892276" y="1345"/>
                      <a:pt x="289227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9EDB6F9F-5AF1-BBBA-61CF-A2893FB188D6}"/>
                  </a:ext>
                </a:extLst>
              </p:cNvPr>
              <p:cNvSpPr/>
              <p:nvPr/>
            </p:nvSpPr>
            <p:spPr>
              <a:xfrm>
                <a:off x="2156025" y="4653408"/>
                <a:ext cx="2679891" cy="6733"/>
              </a:xfrm>
              <a:custGeom>
                <a:avLst/>
                <a:gdLst>
                  <a:gd name="connsiteX0" fmla="*/ 2679796 w 2679891"/>
                  <a:gd name="connsiteY0" fmla="*/ 3287 h 6733"/>
                  <a:gd name="connsiteX1" fmla="*/ 1339915 w 2679891"/>
                  <a:gd name="connsiteY1" fmla="*/ 6654 h 6733"/>
                  <a:gd name="connsiteX2" fmla="*/ -96 w 2679891"/>
                  <a:gd name="connsiteY2" fmla="*/ 3287 h 6733"/>
                  <a:gd name="connsiteX3" fmla="*/ 1339915 w 2679891"/>
                  <a:gd name="connsiteY3" fmla="*/ -79 h 6733"/>
                  <a:gd name="connsiteX4" fmla="*/ 2679796 w 2679891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891" h="6733">
                    <a:moveTo>
                      <a:pt x="2679796" y="3287"/>
                    </a:moveTo>
                    <a:cubicBezTo>
                      <a:pt x="2679796" y="5100"/>
                      <a:pt x="2079775" y="6654"/>
                      <a:pt x="1339915" y="6654"/>
                    </a:cubicBezTo>
                    <a:cubicBezTo>
                      <a:pt x="600054" y="6654"/>
                      <a:pt x="-96" y="5100"/>
                      <a:pt x="-96" y="3287"/>
                    </a:cubicBezTo>
                    <a:cubicBezTo>
                      <a:pt x="-96" y="1474"/>
                      <a:pt x="599665" y="-79"/>
                      <a:pt x="1339915" y="-79"/>
                    </a:cubicBezTo>
                    <a:cubicBezTo>
                      <a:pt x="2080164" y="-79"/>
                      <a:pt x="2679796" y="1474"/>
                      <a:pt x="26797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D871D1E6-B27E-0AD7-A60C-395DB0949542}"/>
                  </a:ext>
                </a:extLst>
              </p:cNvPr>
              <p:cNvSpPr/>
              <p:nvPr/>
            </p:nvSpPr>
            <p:spPr>
              <a:xfrm>
                <a:off x="715181" y="5660346"/>
                <a:ext cx="280705" cy="87186"/>
              </a:xfrm>
              <a:custGeom>
                <a:avLst/>
                <a:gdLst>
                  <a:gd name="connsiteX0" fmla="*/ 279164 w 280705"/>
                  <a:gd name="connsiteY0" fmla="*/ 40753 h 87186"/>
                  <a:gd name="connsiteX1" fmla="*/ 279164 w 280705"/>
                  <a:gd name="connsiteY1" fmla="*/ 41659 h 87186"/>
                  <a:gd name="connsiteX2" fmla="*/ 255119 w 280705"/>
                  <a:gd name="connsiteY2" fmla="*/ 85696 h 87186"/>
                  <a:gd name="connsiteX3" fmla="*/ 246405 w 280705"/>
                  <a:gd name="connsiteY3" fmla="*/ 87107 h 87186"/>
                  <a:gd name="connsiteX4" fmla="*/ 34055 w 280705"/>
                  <a:gd name="connsiteY4" fmla="*/ 84000 h 87186"/>
                  <a:gd name="connsiteX5" fmla="*/ 1555 w 280705"/>
                  <a:gd name="connsiteY5" fmla="*/ 50594 h 87186"/>
                  <a:gd name="connsiteX6" fmla="*/ 1 w 280705"/>
                  <a:gd name="connsiteY6" fmla="*/ 38811 h 87186"/>
                  <a:gd name="connsiteX7" fmla="*/ 33524 w 280705"/>
                  <a:gd name="connsiteY7" fmla="*/ 18 h 87186"/>
                  <a:gd name="connsiteX8" fmla="*/ 37939 w 280705"/>
                  <a:gd name="connsiteY8" fmla="*/ -34 h 87186"/>
                  <a:gd name="connsiteX9" fmla="*/ 248865 w 280705"/>
                  <a:gd name="connsiteY9" fmla="*/ 15504 h 87186"/>
                  <a:gd name="connsiteX10" fmla="*/ 279164 w 280705"/>
                  <a:gd name="connsiteY10" fmla="*/ 40753 h 8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05" h="87186">
                    <a:moveTo>
                      <a:pt x="279164" y="40753"/>
                    </a:moveTo>
                    <a:lnTo>
                      <a:pt x="279164" y="41659"/>
                    </a:lnTo>
                    <a:cubicBezTo>
                      <a:pt x="284680" y="60460"/>
                      <a:pt x="273920" y="80180"/>
                      <a:pt x="255119" y="85696"/>
                    </a:cubicBezTo>
                    <a:cubicBezTo>
                      <a:pt x="252284" y="86525"/>
                      <a:pt x="249358" y="87004"/>
                      <a:pt x="246405" y="87107"/>
                    </a:cubicBezTo>
                    <a:lnTo>
                      <a:pt x="34055" y="84000"/>
                    </a:lnTo>
                    <a:cubicBezTo>
                      <a:pt x="16717" y="81889"/>
                      <a:pt x="3186" y="67983"/>
                      <a:pt x="1555" y="50594"/>
                    </a:cubicBezTo>
                    <a:lnTo>
                      <a:pt x="1" y="38811"/>
                    </a:lnTo>
                    <a:cubicBezTo>
                      <a:pt x="-1449" y="18844"/>
                      <a:pt x="13558" y="1468"/>
                      <a:pt x="33524" y="18"/>
                    </a:cubicBezTo>
                    <a:cubicBezTo>
                      <a:pt x="35000" y="-86"/>
                      <a:pt x="36463" y="-112"/>
                      <a:pt x="37939" y="-34"/>
                    </a:cubicBezTo>
                    <a:lnTo>
                      <a:pt x="248865" y="15504"/>
                    </a:lnTo>
                    <a:cubicBezTo>
                      <a:pt x="263160" y="16980"/>
                      <a:pt x="275137" y="26963"/>
                      <a:pt x="279164" y="40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53FACD3-D64B-379C-879E-536127195138}"/>
                  </a:ext>
                </a:extLst>
              </p:cNvPr>
              <p:cNvSpPr/>
              <p:nvPr/>
            </p:nvSpPr>
            <p:spPr>
              <a:xfrm>
                <a:off x="1898874" y="5574026"/>
                <a:ext cx="3062640" cy="6603"/>
              </a:xfrm>
              <a:custGeom>
                <a:avLst/>
                <a:gdLst>
                  <a:gd name="connsiteX0" fmla="*/ 3062545 w 3062640"/>
                  <a:gd name="connsiteY0" fmla="*/ 3287 h 6603"/>
                  <a:gd name="connsiteX1" fmla="*/ 1531289 w 3062640"/>
                  <a:gd name="connsiteY1" fmla="*/ 6524 h 6603"/>
                  <a:gd name="connsiteX2" fmla="*/ -96 w 3062640"/>
                  <a:gd name="connsiteY2" fmla="*/ 3287 h 6603"/>
                  <a:gd name="connsiteX3" fmla="*/ 1531289 w 3062640"/>
                  <a:gd name="connsiteY3" fmla="*/ -79 h 6603"/>
                  <a:gd name="connsiteX4" fmla="*/ 3062545 w 306264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2640" h="6603">
                    <a:moveTo>
                      <a:pt x="3062545" y="3287"/>
                    </a:moveTo>
                    <a:cubicBezTo>
                      <a:pt x="3062545" y="5100"/>
                      <a:pt x="2376937" y="6524"/>
                      <a:pt x="1531289" y="6524"/>
                    </a:cubicBezTo>
                    <a:cubicBezTo>
                      <a:pt x="685641" y="6524"/>
                      <a:pt x="-96" y="5100"/>
                      <a:pt x="-96" y="3287"/>
                    </a:cubicBezTo>
                    <a:cubicBezTo>
                      <a:pt x="-96" y="1474"/>
                      <a:pt x="685382" y="-79"/>
                      <a:pt x="1531289" y="-79"/>
                    </a:cubicBezTo>
                    <a:cubicBezTo>
                      <a:pt x="2377196" y="-79"/>
                      <a:pt x="3062545" y="1992"/>
                      <a:pt x="3062545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9EF6825F-03EF-634E-F27E-5F1964CF9C07}"/>
                  </a:ext>
                </a:extLst>
              </p:cNvPr>
              <p:cNvSpPr/>
              <p:nvPr/>
            </p:nvSpPr>
            <p:spPr>
              <a:xfrm>
                <a:off x="247765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5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5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1BAE371-B682-EE50-53A6-8A1F4B7C19F7}"/>
                  </a:ext>
                </a:extLst>
              </p:cNvPr>
              <p:cNvSpPr/>
              <p:nvPr/>
            </p:nvSpPr>
            <p:spPr>
              <a:xfrm>
                <a:off x="331773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2D312E5-1755-3806-2BB8-130F98CB93B7}"/>
                  </a:ext>
                </a:extLst>
              </p:cNvPr>
              <p:cNvSpPr/>
              <p:nvPr/>
            </p:nvSpPr>
            <p:spPr>
              <a:xfrm>
                <a:off x="4157819" y="5577393"/>
                <a:ext cx="102938" cy="111613"/>
              </a:xfrm>
              <a:custGeom>
                <a:avLst/>
                <a:gdLst>
                  <a:gd name="connsiteX0" fmla="*/ 96205 w 102938"/>
                  <a:gd name="connsiteY0" fmla="*/ 111614 h 111613"/>
                  <a:gd name="connsiteX1" fmla="*/ 6344 w 102938"/>
                  <a:gd name="connsiteY1" fmla="*/ 111614 h 111613"/>
                  <a:gd name="connsiteX2" fmla="*/ 0 w 102938"/>
                  <a:gd name="connsiteY2" fmla="*/ 0 h 111613"/>
                  <a:gd name="connsiteX3" fmla="*/ 102938 w 102938"/>
                  <a:gd name="connsiteY3" fmla="*/ 0 h 111613"/>
                  <a:gd name="connsiteX4" fmla="*/ 96205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96205" y="111614"/>
                    </a:moveTo>
                    <a:lnTo>
                      <a:pt x="6344" y="111614"/>
                    </a:lnTo>
                    <a:lnTo>
                      <a:pt x="0" y="0"/>
                    </a:lnTo>
                    <a:lnTo>
                      <a:pt x="102938" y="0"/>
                    </a:lnTo>
                    <a:lnTo>
                      <a:pt x="96205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9657BE0F-88F4-71C7-C170-21BA02072A2F}"/>
                  </a:ext>
                </a:extLst>
              </p:cNvPr>
              <p:cNvSpPr/>
              <p:nvPr/>
            </p:nvSpPr>
            <p:spPr>
              <a:xfrm>
                <a:off x="1941862" y="5127874"/>
                <a:ext cx="2972262" cy="409379"/>
              </a:xfrm>
              <a:custGeom>
                <a:avLst/>
                <a:gdLst>
                  <a:gd name="connsiteX0" fmla="*/ 2972166 w 2972262"/>
                  <a:gd name="connsiteY0" fmla="*/ 409300 h 409379"/>
                  <a:gd name="connsiteX1" fmla="*/ 2478192 w 2972262"/>
                  <a:gd name="connsiteY1" fmla="*/ 33802 h 409379"/>
                  <a:gd name="connsiteX2" fmla="*/ 1466548 w 2972262"/>
                  <a:gd name="connsiteY2" fmla="*/ 1561 h 409379"/>
                  <a:gd name="connsiteX3" fmla="*/ 455034 w 2972262"/>
                  <a:gd name="connsiteY3" fmla="*/ 33802 h 409379"/>
                  <a:gd name="connsiteX4" fmla="*/ -96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2972166" y="409300"/>
                    </a:moveTo>
                    <a:cubicBezTo>
                      <a:pt x="2809666" y="269330"/>
                      <a:pt x="2590842" y="54001"/>
                      <a:pt x="2478192" y="33802"/>
                    </a:cubicBezTo>
                    <a:cubicBezTo>
                      <a:pt x="2341589" y="8812"/>
                      <a:pt x="1677216" y="-5043"/>
                      <a:pt x="1466548" y="1561"/>
                    </a:cubicBezTo>
                    <a:cubicBezTo>
                      <a:pt x="1255881" y="-4525"/>
                      <a:pt x="591637" y="8812"/>
                      <a:pt x="455034" y="33802"/>
                    </a:cubicBezTo>
                    <a:cubicBezTo>
                      <a:pt x="350153" y="52965"/>
                      <a:pt x="155930" y="258324"/>
                      <a:pt x="-96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F42F601E-B87F-BD98-F3D4-EBF378DA5482}"/>
                  </a:ext>
                </a:extLst>
              </p:cNvPr>
              <p:cNvSpPr/>
              <p:nvPr/>
            </p:nvSpPr>
            <p:spPr>
              <a:xfrm>
                <a:off x="590586" y="5374882"/>
                <a:ext cx="1092311" cy="250677"/>
              </a:xfrm>
              <a:custGeom>
                <a:avLst/>
                <a:gdLst>
                  <a:gd name="connsiteX0" fmla="*/ -96 w 1092311"/>
                  <a:gd name="connsiteY0" fmla="*/ 88746 h 250677"/>
                  <a:gd name="connsiteX1" fmla="*/ 7025 w 1092311"/>
                  <a:gd name="connsiteY1" fmla="*/ 82272 h 250677"/>
                  <a:gd name="connsiteX2" fmla="*/ 28261 w 1092311"/>
                  <a:gd name="connsiteY2" fmla="*/ 64662 h 250677"/>
                  <a:gd name="connsiteX3" fmla="*/ 108410 w 1092311"/>
                  <a:gd name="connsiteY3" fmla="*/ -79 h 250677"/>
                  <a:gd name="connsiteX4" fmla="*/ 108410 w 1092311"/>
                  <a:gd name="connsiteY4" fmla="*/ -79 h 250677"/>
                  <a:gd name="connsiteX5" fmla="*/ 109316 w 1092311"/>
                  <a:gd name="connsiteY5" fmla="*/ -79 h 250677"/>
                  <a:gd name="connsiteX6" fmla="*/ 551109 w 1092311"/>
                  <a:gd name="connsiteY6" fmla="*/ 54174 h 250677"/>
                  <a:gd name="connsiteX7" fmla="*/ 793111 w 1092311"/>
                  <a:gd name="connsiteY7" fmla="*/ 84602 h 250677"/>
                  <a:gd name="connsiteX8" fmla="*/ 793111 w 1092311"/>
                  <a:gd name="connsiteY8" fmla="*/ 84602 h 250677"/>
                  <a:gd name="connsiteX9" fmla="*/ 793111 w 1092311"/>
                  <a:gd name="connsiteY9" fmla="*/ 84602 h 250677"/>
                  <a:gd name="connsiteX10" fmla="*/ 1009476 w 1092311"/>
                  <a:gd name="connsiteY10" fmla="*/ 203596 h 250677"/>
                  <a:gd name="connsiteX11" fmla="*/ 1070721 w 1092311"/>
                  <a:gd name="connsiteY11" fmla="*/ 237909 h 250677"/>
                  <a:gd name="connsiteX12" fmla="*/ 1086907 w 1092311"/>
                  <a:gd name="connsiteY12" fmla="*/ 247102 h 250677"/>
                  <a:gd name="connsiteX13" fmla="*/ 1092215 w 1092311"/>
                  <a:gd name="connsiteY13" fmla="*/ 250598 h 250677"/>
                  <a:gd name="connsiteX14" fmla="*/ 1086389 w 1092311"/>
                  <a:gd name="connsiteY14" fmla="*/ 248009 h 250677"/>
                  <a:gd name="connsiteX15" fmla="*/ 1070721 w 1092311"/>
                  <a:gd name="connsiteY15" fmla="*/ 239981 h 250677"/>
                  <a:gd name="connsiteX16" fmla="*/ 1008699 w 1092311"/>
                  <a:gd name="connsiteY16" fmla="*/ 207092 h 250677"/>
                  <a:gd name="connsiteX17" fmla="*/ 791169 w 1092311"/>
                  <a:gd name="connsiteY17" fmla="*/ 90558 h 250677"/>
                  <a:gd name="connsiteX18" fmla="*/ 792205 w 1092311"/>
                  <a:gd name="connsiteY18" fmla="*/ 90558 h 250677"/>
                  <a:gd name="connsiteX19" fmla="*/ 550721 w 1092311"/>
                  <a:gd name="connsiteY19" fmla="*/ 60648 h 250677"/>
                  <a:gd name="connsiteX20" fmla="*/ 109316 w 1092311"/>
                  <a:gd name="connsiteY20" fmla="*/ 4064 h 250677"/>
                  <a:gd name="connsiteX21" fmla="*/ 111000 w 1092311"/>
                  <a:gd name="connsiteY21" fmla="*/ 4064 h 250677"/>
                  <a:gd name="connsiteX22" fmla="*/ 29555 w 1092311"/>
                  <a:gd name="connsiteY22" fmla="*/ 67640 h 250677"/>
                  <a:gd name="connsiteX23" fmla="*/ 7673 w 1092311"/>
                  <a:gd name="connsiteY23" fmla="*/ 84343 h 250677"/>
                  <a:gd name="connsiteX24" fmla="*/ -96 w 1092311"/>
                  <a:gd name="connsiteY24" fmla="*/ 88746 h 25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2311" h="250677">
                    <a:moveTo>
                      <a:pt x="-96" y="88746"/>
                    </a:moveTo>
                    <a:cubicBezTo>
                      <a:pt x="2040" y="86337"/>
                      <a:pt x="4423" y="84162"/>
                      <a:pt x="7025" y="82272"/>
                    </a:cubicBezTo>
                    <a:lnTo>
                      <a:pt x="28261" y="64662"/>
                    </a:lnTo>
                    <a:lnTo>
                      <a:pt x="108410" y="-79"/>
                    </a:lnTo>
                    <a:lnTo>
                      <a:pt x="108410" y="-79"/>
                    </a:lnTo>
                    <a:lnTo>
                      <a:pt x="109316" y="-79"/>
                    </a:lnTo>
                    <a:lnTo>
                      <a:pt x="551109" y="54174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793111" y="84602"/>
                    </a:lnTo>
                    <a:lnTo>
                      <a:pt x="1009476" y="203596"/>
                    </a:lnTo>
                    <a:lnTo>
                      <a:pt x="1070721" y="237909"/>
                    </a:lnTo>
                    <a:lnTo>
                      <a:pt x="1086907" y="247102"/>
                    </a:lnTo>
                    <a:cubicBezTo>
                      <a:pt x="1088797" y="248073"/>
                      <a:pt x="1090571" y="249252"/>
                      <a:pt x="1092215" y="250598"/>
                    </a:cubicBezTo>
                    <a:cubicBezTo>
                      <a:pt x="1090157" y="250042"/>
                      <a:pt x="1088188" y="249161"/>
                      <a:pt x="1086389" y="248009"/>
                    </a:cubicBezTo>
                    <a:lnTo>
                      <a:pt x="1070721" y="239981"/>
                    </a:lnTo>
                    <a:lnTo>
                      <a:pt x="1008699" y="207092"/>
                    </a:lnTo>
                    <a:lnTo>
                      <a:pt x="791169" y="90558"/>
                    </a:lnTo>
                    <a:lnTo>
                      <a:pt x="792205" y="90558"/>
                    </a:lnTo>
                    <a:lnTo>
                      <a:pt x="550721" y="60648"/>
                    </a:lnTo>
                    <a:lnTo>
                      <a:pt x="109316" y="4064"/>
                    </a:lnTo>
                    <a:lnTo>
                      <a:pt x="111000" y="4064"/>
                    </a:lnTo>
                    <a:lnTo>
                      <a:pt x="29555" y="67640"/>
                    </a:lnTo>
                    <a:cubicBezTo>
                      <a:pt x="20362" y="74761"/>
                      <a:pt x="13111" y="80588"/>
                      <a:pt x="7673" y="84343"/>
                    </a:cubicBezTo>
                    <a:cubicBezTo>
                      <a:pt x="5174" y="85974"/>
                      <a:pt x="2584" y="87451"/>
                      <a:pt x="-96" y="887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D3CCF3C-A8A4-2A2F-9FC1-5AA6BE65F64A}"/>
                  </a:ext>
                </a:extLst>
              </p:cNvPr>
              <p:cNvSpPr/>
              <p:nvPr/>
            </p:nvSpPr>
            <p:spPr>
              <a:xfrm>
                <a:off x="635811" y="5002544"/>
                <a:ext cx="1067458" cy="541560"/>
              </a:xfrm>
              <a:custGeom>
                <a:avLst/>
                <a:gdLst>
                  <a:gd name="connsiteX0" fmla="*/ 1048027 w 1067458"/>
                  <a:gd name="connsiteY0" fmla="*/ 216751 h 541560"/>
                  <a:gd name="connsiteX1" fmla="*/ 1048027 w 1067458"/>
                  <a:gd name="connsiteY1" fmla="*/ 124819 h 541560"/>
                  <a:gd name="connsiteX2" fmla="*/ 131293 w 1067458"/>
                  <a:gd name="connsiteY2" fmla="*/ 645 h 541560"/>
                  <a:gd name="connsiteX3" fmla="*/ 23305 w 1067458"/>
                  <a:gd name="connsiteY3" fmla="*/ 104231 h 541560"/>
                  <a:gd name="connsiteX4" fmla="*/ 39231 w 1067458"/>
                  <a:gd name="connsiteY4" fmla="*/ 437518 h 541560"/>
                  <a:gd name="connsiteX5" fmla="*/ 416931 w 1067458"/>
                  <a:gd name="connsiteY5" fmla="*/ 532687 h 541560"/>
                  <a:gd name="connsiteX6" fmla="*/ 833345 w 1067458"/>
                  <a:gd name="connsiteY6" fmla="*/ 495267 h 541560"/>
                  <a:gd name="connsiteX7" fmla="*/ 1048027 w 1067458"/>
                  <a:gd name="connsiteY7" fmla="*/ 216751 h 54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560">
                    <a:moveTo>
                      <a:pt x="1048027" y="216751"/>
                    </a:moveTo>
                    <a:cubicBezTo>
                      <a:pt x="1048027" y="216751"/>
                      <a:pt x="1091533" y="143335"/>
                      <a:pt x="1048027" y="124819"/>
                    </a:cubicBezTo>
                    <a:cubicBezTo>
                      <a:pt x="998176" y="103584"/>
                      <a:pt x="165217" y="3623"/>
                      <a:pt x="131293" y="645"/>
                    </a:cubicBezTo>
                    <a:cubicBezTo>
                      <a:pt x="63703" y="-5311"/>
                      <a:pt x="39231" y="25117"/>
                      <a:pt x="23305" y="104231"/>
                    </a:cubicBezTo>
                    <a:cubicBezTo>
                      <a:pt x="7379" y="183345"/>
                      <a:pt x="-27452" y="380416"/>
                      <a:pt x="39231" y="437518"/>
                    </a:cubicBezTo>
                    <a:cubicBezTo>
                      <a:pt x="105915" y="494620"/>
                      <a:pt x="210666" y="519998"/>
                      <a:pt x="416931" y="532687"/>
                    </a:cubicBezTo>
                    <a:cubicBezTo>
                      <a:pt x="623196" y="545376"/>
                      <a:pt x="731702" y="552369"/>
                      <a:pt x="833345" y="495267"/>
                    </a:cubicBezTo>
                    <a:cubicBezTo>
                      <a:pt x="934989" y="438165"/>
                      <a:pt x="1048027" y="216751"/>
                      <a:pt x="1048027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41747682-966A-E5B5-7BA4-2D5EDA7B8193}"/>
                  </a:ext>
                </a:extLst>
              </p:cNvPr>
              <p:cNvSpPr/>
              <p:nvPr/>
            </p:nvSpPr>
            <p:spPr>
              <a:xfrm>
                <a:off x="590600" y="3798203"/>
                <a:ext cx="1051066" cy="767961"/>
              </a:xfrm>
              <a:custGeom>
                <a:avLst/>
                <a:gdLst>
                  <a:gd name="connsiteX0" fmla="*/ 1050638 w 1051066"/>
                  <a:gd name="connsiteY0" fmla="*/ 767855 h 767961"/>
                  <a:gd name="connsiteX1" fmla="*/ 1016584 w 1051066"/>
                  <a:gd name="connsiteY1" fmla="*/ 707905 h 767961"/>
                  <a:gd name="connsiteX2" fmla="*/ 930479 w 1051066"/>
                  <a:gd name="connsiteY2" fmla="*/ 542168 h 767961"/>
                  <a:gd name="connsiteX3" fmla="*/ 867032 w 1051066"/>
                  <a:gd name="connsiteY3" fmla="*/ 430425 h 767961"/>
                  <a:gd name="connsiteX4" fmla="*/ 785200 w 1051066"/>
                  <a:gd name="connsiteY4" fmla="*/ 309229 h 767961"/>
                  <a:gd name="connsiteX5" fmla="*/ 731853 w 1051066"/>
                  <a:gd name="connsiteY5" fmla="*/ 253940 h 767961"/>
                  <a:gd name="connsiteX6" fmla="*/ 665299 w 1051066"/>
                  <a:gd name="connsiteY6" fmla="*/ 207974 h 767961"/>
                  <a:gd name="connsiteX7" fmla="*/ 589682 w 1051066"/>
                  <a:gd name="connsiteY7" fmla="*/ 167058 h 767961"/>
                  <a:gd name="connsiteX8" fmla="*/ 510698 w 1051066"/>
                  <a:gd name="connsiteY8" fmla="*/ 126530 h 767961"/>
                  <a:gd name="connsiteX9" fmla="*/ 350528 w 1051066"/>
                  <a:gd name="connsiteY9" fmla="*/ 60235 h 767961"/>
                  <a:gd name="connsiteX10" fmla="*/ 271156 w 1051066"/>
                  <a:gd name="connsiteY10" fmla="*/ 39388 h 767961"/>
                  <a:gd name="connsiteX11" fmla="*/ 195538 w 1051066"/>
                  <a:gd name="connsiteY11" fmla="*/ 30584 h 767961"/>
                  <a:gd name="connsiteX12" fmla="*/ 94542 w 1051066"/>
                  <a:gd name="connsiteY12" fmla="*/ 100892 h 767961"/>
                  <a:gd name="connsiteX13" fmla="*/ 76544 w 1051066"/>
                  <a:gd name="connsiteY13" fmla="*/ 163044 h 767961"/>
                  <a:gd name="connsiteX14" fmla="*/ 62819 w 1051066"/>
                  <a:gd name="connsiteY14" fmla="*/ 223642 h 767961"/>
                  <a:gd name="connsiteX15" fmla="*/ 19313 w 1051066"/>
                  <a:gd name="connsiteY15" fmla="*/ 405564 h 767961"/>
                  <a:gd name="connsiteX16" fmla="*/ 926 w 1051066"/>
                  <a:gd name="connsiteY16" fmla="*/ 471988 h 767961"/>
                  <a:gd name="connsiteX17" fmla="*/ 6624 w 1051066"/>
                  <a:gd name="connsiteY17" fmla="*/ 403104 h 767961"/>
                  <a:gd name="connsiteX18" fmla="*/ 39771 w 1051066"/>
                  <a:gd name="connsiteY18" fmla="*/ 218721 h 767961"/>
                  <a:gd name="connsiteX19" fmla="*/ 51295 w 1051066"/>
                  <a:gd name="connsiteY19" fmla="*/ 157865 h 767961"/>
                  <a:gd name="connsiteX20" fmla="*/ 68905 w 1051066"/>
                  <a:gd name="connsiteY20" fmla="*/ 90664 h 767961"/>
                  <a:gd name="connsiteX21" fmla="*/ 114482 w 1051066"/>
                  <a:gd name="connsiteY21" fmla="*/ 25923 h 767961"/>
                  <a:gd name="connsiteX22" fmla="*/ 194114 w 1051066"/>
                  <a:gd name="connsiteY22" fmla="*/ 26 h 767961"/>
                  <a:gd name="connsiteX23" fmla="*/ 277630 w 1051066"/>
                  <a:gd name="connsiteY23" fmla="*/ 8313 h 767961"/>
                  <a:gd name="connsiteX24" fmla="*/ 360239 w 1051066"/>
                  <a:gd name="connsiteY24" fmla="*/ 29289 h 767961"/>
                  <a:gd name="connsiteX25" fmla="*/ 525329 w 1051066"/>
                  <a:gd name="connsiteY25" fmla="*/ 96749 h 767961"/>
                  <a:gd name="connsiteX26" fmla="*/ 605220 w 1051066"/>
                  <a:gd name="connsiteY26" fmla="*/ 137925 h 767961"/>
                  <a:gd name="connsiteX27" fmla="*/ 681744 w 1051066"/>
                  <a:gd name="connsiteY27" fmla="*/ 180006 h 767961"/>
                  <a:gd name="connsiteX28" fmla="*/ 752311 w 1051066"/>
                  <a:gd name="connsiteY28" fmla="*/ 229727 h 767961"/>
                  <a:gd name="connsiteX29" fmla="*/ 809283 w 1051066"/>
                  <a:gd name="connsiteY29" fmla="*/ 290454 h 767961"/>
                  <a:gd name="connsiteX30" fmla="*/ 890857 w 1051066"/>
                  <a:gd name="connsiteY30" fmla="*/ 416570 h 767961"/>
                  <a:gd name="connsiteX31" fmla="*/ 951325 w 1051066"/>
                  <a:gd name="connsiteY31" fmla="*/ 531550 h 767961"/>
                  <a:gd name="connsiteX32" fmla="*/ 1028367 w 1051066"/>
                  <a:gd name="connsiteY32" fmla="*/ 702596 h 767961"/>
                  <a:gd name="connsiteX33" fmla="*/ 1050638 w 1051066"/>
                  <a:gd name="connsiteY33" fmla="*/ 767855 h 76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51066" h="767961">
                    <a:moveTo>
                      <a:pt x="1050638" y="767855"/>
                    </a:moveTo>
                    <a:cubicBezTo>
                      <a:pt x="1048437" y="768761"/>
                      <a:pt x="1036784" y="747267"/>
                      <a:pt x="1016584" y="707905"/>
                    </a:cubicBezTo>
                    <a:cubicBezTo>
                      <a:pt x="996385" y="668542"/>
                      <a:pt x="967770" y="611570"/>
                      <a:pt x="930479" y="542168"/>
                    </a:cubicBezTo>
                    <a:cubicBezTo>
                      <a:pt x="911445" y="507725"/>
                      <a:pt x="891634" y="469787"/>
                      <a:pt x="867032" y="430425"/>
                    </a:cubicBezTo>
                    <a:cubicBezTo>
                      <a:pt x="842250" y="388395"/>
                      <a:pt x="814929" y="347918"/>
                      <a:pt x="785200" y="309229"/>
                    </a:cubicBezTo>
                    <a:cubicBezTo>
                      <a:pt x="769312" y="289056"/>
                      <a:pt x="751444" y="270540"/>
                      <a:pt x="731853" y="253940"/>
                    </a:cubicBezTo>
                    <a:cubicBezTo>
                      <a:pt x="711045" y="236719"/>
                      <a:pt x="688774" y="221337"/>
                      <a:pt x="665299" y="207974"/>
                    </a:cubicBezTo>
                    <a:cubicBezTo>
                      <a:pt x="641345" y="194120"/>
                      <a:pt x="615449" y="180913"/>
                      <a:pt x="589682" y="167058"/>
                    </a:cubicBezTo>
                    <a:cubicBezTo>
                      <a:pt x="563915" y="153203"/>
                      <a:pt x="537889" y="139737"/>
                      <a:pt x="510698" y="126530"/>
                    </a:cubicBezTo>
                    <a:cubicBezTo>
                      <a:pt x="459021" y="100491"/>
                      <a:pt x="405480" y="78337"/>
                      <a:pt x="350528" y="60235"/>
                    </a:cubicBezTo>
                    <a:cubicBezTo>
                      <a:pt x="324632" y="51819"/>
                      <a:pt x="297440" y="44956"/>
                      <a:pt x="271156" y="39388"/>
                    </a:cubicBezTo>
                    <a:cubicBezTo>
                      <a:pt x="246412" y="33329"/>
                      <a:pt x="221007" y="30364"/>
                      <a:pt x="195538" y="30584"/>
                    </a:cubicBezTo>
                    <a:cubicBezTo>
                      <a:pt x="149960" y="28887"/>
                      <a:pt x="108772" y="57568"/>
                      <a:pt x="94542" y="100892"/>
                    </a:cubicBezTo>
                    <a:cubicBezTo>
                      <a:pt x="86799" y="121066"/>
                      <a:pt x="80778" y="141861"/>
                      <a:pt x="76544" y="163044"/>
                    </a:cubicBezTo>
                    <a:cubicBezTo>
                      <a:pt x="72012" y="184020"/>
                      <a:pt x="67480" y="204608"/>
                      <a:pt x="62819" y="223642"/>
                    </a:cubicBezTo>
                    <a:cubicBezTo>
                      <a:pt x="44562" y="300166"/>
                      <a:pt x="29671" y="362188"/>
                      <a:pt x="19313" y="405564"/>
                    </a:cubicBezTo>
                    <a:cubicBezTo>
                      <a:pt x="8954" y="448940"/>
                      <a:pt x="3257" y="472247"/>
                      <a:pt x="926" y="471988"/>
                    </a:cubicBezTo>
                    <a:cubicBezTo>
                      <a:pt x="-1404" y="471729"/>
                      <a:pt x="150" y="446998"/>
                      <a:pt x="6624" y="403104"/>
                    </a:cubicBezTo>
                    <a:cubicBezTo>
                      <a:pt x="13098" y="359209"/>
                      <a:pt x="24492" y="296152"/>
                      <a:pt x="39771" y="218721"/>
                    </a:cubicBezTo>
                    <a:cubicBezTo>
                      <a:pt x="43526" y="199299"/>
                      <a:pt x="47281" y="179100"/>
                      <a:pt x="51295" y="157865"/>
                    </a:cubicBezTo>
                    <a:cubicBezTo>
                      <a:pt x="55257" y="135011"/>
                      <a:pt x="61149" y="112520"/>
                      <a:pt x="68905" y="90664"/>
                    </a:cubicBezTo>
                    <a:cubicBezTo>
                      <a:pt x="77670" y="65207"/>
                      <a:pt x="93480" y="42768"/>
                      <a:pt x="114482" y="25923"/>
                    </a:cubicBezTo>
                    <a:cubicBezTo>
                      <a:pt x="137906" y="9659"/>
                      <a:pt x="165602" y="647"/>
                      <a:pt x="194114" y="26"/>
                    </a:cubicBezTo>
                    <a:cubicBezTo>
                      <a:pt x="222186" y="-673"/>
                      <a:pt x="250244" y="2111"/>
                      <a:pt x="277630" y="8313"/>
                    </a:cubicBezTo>
                    <a:cubicBezTo>
                      <a:pt x="305507" y="13868"/>
                      <a:pt x="333087" y="20873"/>
                      <a:pt x="360239" y="29289"/>
                    </a:cubicBezTo>
                    <a:cubicBezTo>
                      <a:pt x="416952" y="47416"/>
                      <a:pt x="472151" y="69972"/>
                      <a:pt x="525329" y="96749"/>
                    </a:cubicBezTo>
                    <a:cubicBezTo>
                      <a:pt x="552650" y="109697"/>
                      <a:pt x="579194" y="124070"/>
                      <a:pt x="605220" y="137925"/>
                    </a:cubicBezTo>
                    <a:cubicBezTo>
                      <a:pt x="631245" y="151779"/>
                      <a:pt x="657012" y="165245"/>
                      <a:pt x="681744" y="180006"/>
                    </a:cubicBezTo>
                    <a:cubicBezTo>
                      <a:pt x="706708" y="194443"/>
                      <a:pt x="730325" y="211082"/>
                      <a:pt x="752311" y="229727"/>
                    </a:cubicBezTo>
                    <a:cubicBezTo>
                      <a:pt x="773378" y="247920"/>
                      <a:pt x="792464" y="268274"/>
                      <a:pt x="809283" y="290454"/>
                    </a:cubicBezTo>
                    <a:cubicBezTo>
                      <a:pt x="839284" y="330607"/>
                      <a:pt x="866540" y="372740"/>
                      <a:pt x="890857" y="416570"/>
                    </a:cubicBezTo>
                    <a:cubicBezTo>
                      <a:pt x="914164" y="457227"/>
                      <a:pt x="933586" y="496072"/>
                      <a:pt x="951325" y="531550"/>
                    </a:cubicBezTo>
                    <a:cubicBezTo>
                      <a:pt x="986285" y="602765"/>
                      <a:pt x="1011664" y="661032"/>
                      <a:pt x="1028367" y="702596"/>
                    </a:cubicBezTo>
                    <a:cubicBezTo>
                      <a:pt x="1045070" y="744160"/>
                      <a:pt x="1052710" y="766560"/>
                      <a:pt x="1050638" y="767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9FBC11AA-86D6-C347-EBA9-C67D6E507261}"/>
                  </a:ext>
                </a:extLst>
              </p:cNvPr>
              <p:cNvSpPr/>
              <p:nvPr/>
            </p:nvSpPr>
            <p:spPr>
              <a:xfrm>
                <a:off x="717734" y="3981002"/>
                <a:ext cx="343422" cy="254438"/>
              </a:xfrm>
              <a:custGeom>
                <a:avLst/>
                <a:gdLst>
                  <a:gd name="connsiteX0" fmla="*/ 171730 w 343422"/>
                  <a:gd name="connsiteY0" fmla="*/ 165405 h 254438"/>
                  <a:gd name="connsiteX1" fmla="*/ 322059 w 343422"/>
                  <a:gd name="connsiteY1" fmla="*/ 254359 h 254438"/>
                  <a:gd name="connsiteX2" fmla="*/ 254314 w 343422"/>
                  <a:gd name="connsiteY2" fmla="*/ 21187 h 254438"/>
                  <a:gd name="connsiteX3" fmla="*/ 21142 w 343422"/>
                  <a:gd name="connsiteY3" fmla="*/ 88945 h 254438"/>
                  <a:gd name="connsiteX4" fmla="*/ 21142 w 343422"/>
                  <a:gd name="connsiteY4" fmla="*/ 254359 h 254438"/>
                  <a:gd name="connsiteX5" fmla="*/ 171730 w 343422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2" h="254438">
                    <a:moveTo>
                      <a:pt x="171730" y="165405"/>
                    </a:moveTo>
                    <a:cubicBezTo>
                      <a:pt x="234309" y="165443"/>
                      <a:pt x="291902" y="199523"/>
                      <a:pt x="322059" y="254359"/>
                    </a:cubicBezTo>
                    <a:cubicBezTo>
                      <a:pt x="367740" y="171257"/>
                      <a:pt x="337402" y="66869"/>
                      <a:pt x="254314" y="21187"/>
                    </a:cubicBezTo>
                    <a:cubicBezTo>
                      <a:pt x="171212" y="-24494"/>
                      <a:pt x="66824" y="5844"/>
                      <a:pt x="21142" y="88945"/>
                    </a:cubicBezTo>
                    <a:cubicBezTo>
                      <a:pt x="-7175" y="140440"/>
                      <a:pt x="-7175" y="202851"/>
                      <a:pt x="21142" y="254359"/>
                    </a:cubicBezTo>
                    <a:cubicBezTo>
                      <a:pt x="51338" y="199445"/>
                      <a:pt x="109061" y="165353"/>
                      <a:pt x="171730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F4397A4-4B70-BF73-8331-A47CD04FE378}"/>
                  </a:ext>
                </a:extLst>
              </p:cNvPr>
              <p:cNvSpPr/>
              <p:nvPr/>
            </p:nvSpPr>
            <p:spPr>
              <a:xfrm>
                <a:off x="815626" y="4073199"/>
                <a:ext cx="147868" cy="147868"/>
              </a:xfrm>
              <a:custGeom>
                <a:avLst/>
                <a:gdLst>
                  <a:gd name="connsiteX0" fmla="*/ 147869 w 147868"/>
                  <a:gd name="connsiteY0" fmla="*/ 73934 h 147868"/>
                  <a:gd name="connsiteX1" fmla="*/ 73934 w 147868"/>
                  <a:gd name="connsiteY1" fmla="*/ 147869 h 147868"/>
                  <a:gd name="connsiteX2" fmla="*/ 0 w 147868"/>
                  <a:gd name="connsiteY2" fmla="*/ 73934 h 147868"/>
                  <a:gd name="connsiteX3" fmla="*/ 73934 w 147868"/>
                  <a:gd name="connsiteY3" fmla="*/ 0 h 147868"/>
                  <a:gd name="connsiteX4" fmla="*/ 147869 w 147868"/>
                  <a:gd name="connsiteY4" fmla="*/ 73934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147869" y="73934"/>
                    </a:moveTo>
                    <a:cubicBezTo>
                      <a:pt x="147869" y="114767"/>
                      <a:pt x="114767" y="147869"/>
                      <a:pt x="73934" y="147869"/>
                    </a:cubicBezTo>
                    <a:cubicBezTo>
                      <a:pt x="33102" y="147869"/>
                      <a:pt x="0" y="114767"/>
                      <a:pt x="0" y="73934"/>
                    </a:cubicBezTo>
                    <a:cubicBezTo>
                      <a:pt x="0" y="33101"/>
                      <a:pt x="33102" y="0"/>
                      <a:pt x="73934" y="0"/>
                    </a:cubicBezTo>
                    <a:cubicBezTo>
                      <a:pt x="114767" y="0"/>
                      <a:pt x="147869" y="33101"/>
                      <a:pt x="147869" y="73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D3773455-84AD-1ABA-38F0-30FFE5AB2789}"/>
                  </a:ext>
                </a:extLst>
              </p:cNvPr>
              <p:cNvSpPr/>
              <p:nvPr/>
            </p:nvSpPr>
            <p:spPr>
              <a:xfrm>
                <a:off x="811761" y="4071030"/>
                <a:ext cx="152021" cy="153592"/>
              </a:xfrm>
              <a:custGeom>
                <a:avLst/>
                <a:gdLst>
                  <a:gd name="connsiteX0" fmla="*/ 151638 w 152021"/>
                  <a:gd name="connsiteY0" fmla="*/ 76024 h 153592"/>
                  <a:gd name="connsiteX1" fmla="*/ 148142 w 152021"/>
                  <a:gd name="connsiteY1" fmla="*/ 58284 h 153592"/>
                  <a:gd name="connsiteX2" fmla="*/ 121080 w 152021"/>
                  <a:gd name="connsiteY2" fmla="*/ 19440 h 153592"/>
                  <a:gd name="connsiteX3" fmla="*/ 21573 w 152021"/>
                  <a:gd name="connsiteY3" fmla="*/ 33747 h 153592"/>
                  <a:gd name="connsiteX4" fmla="*/ 35881 w 152021"/>
                  <a:gd name="connsiteY4" fmla="*/ 133254 h 153592"/>
                  <a:gd name="connsiteX5" fmla="*/ 121080 w 152021"/>
                  <a:gd name="connsiteY5" fmla="*/ 133254 h 153592"/>
                  <a:gd name="connsiteX6" fmla="*/ 148142 w 152021"/>
                  <a:gd name="connsiteY6" fmla="*/ 94410 h 153592"/>
                  <a:gd name="connsiteX7" fmla="*/ 151638 w 152021"/>
                  <a:gd name="connsiteY7" fmla="*/ 76671 h 153592"/>
                  <a:gd name="connsiteX8" fmla="*/ 151638 w 152021"/>
                  <a:gd name="connsiteY8" fmla="*/ 81462 h 153592"/>
                  <a:gd name="connsiteX9" fmla="*/ 150084 w 152021"/>
                  <a:gd name="connsiteY9" fmla="*/ 95057 h 153592"/>
                  <a:gd name="connsiteX10" fmla="*/ 123410 w 152021"/>
                  <a:gd name="connsiteY10" fmla="*/ 137398 h 153592"/>
                  <a:gd name="connsiteX11" fmla="*/ 50901 w 152021"/>
                  <a:gd name="connsiteY11" fmla="*/ 149051 h 153592"/>
                  <a:gd name="connsiteX12" fmla="*/ 15034 w 152021"/>
                  <a:gd name="connsiteY12" fmla="*/ 122378 h 153592"/>
                  <a:gd name="connsiteX13" fmla="*/ 15034 w 152021"/>
                  <a:gd name="connsiteY13" fmla="*/ 31093 h 153592"/>
                  <a:gd name="connsiteX14" fmla="*/ 50901 w 152021"/>
                  <a:gd name="connsiteY14" fmla="*/ 4290 h 153592"/>
                  <a:gd name="connsiteX15" fmla="*/ 123410 w 152021"/>
                  <a:gd name="connsiteY15" fmla="*/ 16073 h 153592"/>
                  <a:gd name="connsiteX16" fmla="*/ 150084 w 152021"/>
                  <a:gd name="connsiteY16" fmla="*/ 58284 h 153592"/>
                  <a:gd name="connsiteX17" fmla="*/ 151638 w 152021"/>
                  <a:gd name="connsiteY17" fmla="*/ 72009 h 153592"/>
                  <a:gd name="connsiteX18" fmla="*/ 151638 w 152021"/>
                  <a:gd name="connsiteY18" fmla="*/ 76024 h 1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2021" h="153592">
                    <a:moveTo>
                      <a:pt x="151638" y="76024"/>
                    </a:moveTo>
                    <a:cubicBezTo>
                      <a:pt x="151638" y="76024"/>
                      <a:pt x="151638" y="69420"/>
                      <a:pt x="148142" y="58284"/>
                    </a:cubicBezTo>
                    <a:cubicBezTo>
                      <a:pt x="143597" y="42734"/>
                      <a:pt x="134093" y="29086"/>
                      <a:pt x="121080" y="19440"/>
                    </a:cubicBezTo>
                    <a:cubicBezTo>
                      <a:pt x="89655" y="-4087"/>
                      <a:pt x="45100" y="2322"/>
                      <a:pt x="21573" y="33747"/>
                    </a:cubicBezTo>
                    <a:cubicBezTo>
                      <a:pt x="-1954" y="65173"/>
                      <a:pt x="4455" y="109728"/>
                      <a:pt x="35881" y="133254"/>
                    </a:cubicBezTo>
                    <a:cubicBezTo>
                      <a:pt x="61130" y="152159"/>
                      <a:pt x="95831" y="152159"/>
                      <a:pt x="121080" y="133254"/>
                    </a:cubicBezTo>
                    <a:cubicBezTo>
                      <a:pt x="134080" y="123595"/>
                      <a:pt x="143584" y="109948"/>
                      <a:pt x="148142" y="94410"/>
                    </a:cubicBezTo>
                    <a:cubicBezTo>
                      <a:pt x="151249" y="83275"/>
                      <a:pt x="150990" y="76671"/>
                      <a:pt x="151638" y="76671"/>
                    </a:cubicBezTo>
                    <a:cubicBezTo>
                      <a:pt x="152285" y="76671"/>
                      <a:pt x="151638" y="78354"/>
                      <a:pt x="151638" y="81462"/>
                    </a:cubicBezTo>
                    <a:cubicBezTo>
                      <a:pt x="151689" y="86045"/>
                      <a:pt x="151159" y="90603"/>
                      <a:pt x="150084" y="95057"/>
                    </a:cubicBezTo>
                    <a:cubicBezTo>
                      <a:pt x="146432" y="111864"/>
                      <a:pt x="136993" y="126845"/>
                      <a:pt x="123410" y="137398"/>
                    </a:cubicBezTo>
                    <a:cubicBezTo>
                      <a:pt x="102836" y="153454"/>
                      <a:pt x="75476" y="157856"/>
                      <a:pt x="50901" y="149051"/>
                    </a:cubicBezTo>
                    <a:cubicBezTo>
                      <a:pt x="36515" y="144002"/>
                      <a:pt x="24007" y="134705"/>
                      <a:pt x="15034" y="122378"/>
                    </a:cubicBezTo>
                    <a:cubicBezTo>
                      <a:pt x="-5139" y="95290"/>
                      <a:pt x="-5139" y="58181"/>
                      <a:pt x="15034" y="31093"/>
                    </a:cubicBezTo>
                    <a:cubicBezTo>
                      <a:pt x="23994" y="18727"/>
                      <a:pt x="36502" y="9379"/>
                      <a:pt x="50901" y="4290"/>
                    </a:cubicBezTo>
                    <a:cubicBezTo>
                      <a:pt x="75502" y="-4398"/>
                      <a:pt x="102823" y="43"/>
                      <a:pt x="123410" y="16073"/>
                    </a:cubicBezTo>
                    <a:cubicBezTo>
                      <a:pt x="136980" y="26574"/>
                      <a:pt x="146432" y="41516"/>
                      <a:pt x="150084" y="58284"/>
                    </a:cubicBezTo>
                    <a:cubicBezTo>
                      <a:pt x="151159" y="62777"/>
                      <a:pt x="151676" y="67387"/>
                      <a:pt x="151638" y="72009"/>
                    </a:cubicBezTo>
                    <a:cubicBezTo>
                      <a:pt x="152026" y="74469"/>
                      <a:pt x="151896" y="76024"/>
                      <a:pt x="151638" y="760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0A09FA81-224E-51F7-A4AA-AA14D317DD1B}"/>
                  </a:ext>
                </a:extLst>
              </p:cNvPr>
              <p:cNvSpPr/>
              <p:nvPr/>
            </p:nvSpPr>
            <p:spPr>
              <a:xfrm>
                <a:off x="714889" y="3978138"/>
                <a:ext cx="347115" cy="349204"/>
              </a:xfrm>
              <a:custGeom>
                <a:avLst/>
                <a:gdLst>
                  <a:gd name="connsiteX0" fmla="*/ 346269 w 347115"/>
                  <a:gd name="connsiteY0" fmla="*/ 174613 h 349204"/>
                  <a:gd name="connsiteX1" fmla="*/ 339665 w 347115"/>
                  <a:gd name="connsiteY1" fmla="*/ 133049 h 349204"/>
                  <a:gd name="connsiteX2" fmla="*/ 276996 w 347115"/>
                  <a:gd name="connsiteY2" fmla="*/ 40081 h 349204"/>
                  <a:gd name="connsiteX3" fmla="*/ 205781 w 347115"/>
                  <a:gd name="connsiteY3" fmla="*/ 8746 h 349204"/>
                  <a:gd name="connsiteX4" fmla="*/ 117215 w 347115"/>
                  <a:gd name="connsiteY4" fmla="*/ 16256 h 349204"/>
                  <a:gd name="connsiteX5" fmla="*/ 39526 w 347115"/>
                  <a:gd name="connsiteY5" fmla="*/ 75041 h 349204"/>
                  <a:gd name="connsiteX6" fmla="*/ 39526 w 347115"/>
                  <a:gd name="connsiteY6" fmla="*/ 274055 h 349204"/>
                  <a:gd name="connsiteX7" fmla="*/ 75004 w 347115"/>
                  <a:gd name="connsiteY7" fmla="*/ 309922 h 349204"/>
                  <a:gd name="connsiteX8" fmla="*/ 117733 w 347115"/>
                  <a:gd name="connsiteY8" fmla="*/ 332970 h 349204"/>
                  <a:gd name="connsiteX9" fmla="*/ 206298 w 347115"/>
                  <a:gd name="connsiteY9" fmla="*/ 340480 h 349204"/>
                  <a:gd name="connsiteX10" fmla="*/ 277514 w 347115"/>
                  <a:gd name="connsiteY10" fmla="*/ 309145 h 349204"/>
                  <a:gd name="connsiteX11" fmla="*/ 340183 w 347115"/>
                  <a:gd name="connsiteY11" fmla="*/ 216177 h 349204"/>
                  <a:gd name="connsiteX12" fmla="*/ 346787 w 347115"/>
                  <a:gd name="connsiteY12" fmla="*/ 174613 h 349204"/>
                  <a:gd name="connsiteX13" fmla="*/ 346787 w 347115"/>
                  <a:gd name="connsiteY13" fmla="*/ 185619 h 349204"/>
                  <a:gd name="connsiteX14" fmla="*/ 345751 w 347115"/>
                  <a:gd name="connsiteY14" fmla="*/ 198567 h 349204"/>
                  <a:gd name="connsiteX15" fmla="*/ 342514 w 347115"/>
                  <a:gd name="connsiteY15" fmla="*/ 216565 h 349204"/>
                  <a:gd name="connsiteX16" fmla="*/ 207205 w 347115"/>
                  <a:gd name="connsiteY16" fmla="*/ 346047 h 349204"/>
                  <a:gd name="connsiteX17" fmla="*/ 115402 w 347115"/>
                  <a:gd name="connsiteY17" fmla="*/ 338796 h 349204"/>
                  <a:gd name="connsiteX18" fmla="*/ 71119 w 347115"/>
                  <a:gd name="connsiteY18" fmla="*/ 315231 h 349204"/>
                  <a:gd name="connsiteX19" fmla="*/ 34087 w 347115"/>
                  <a:gd name="connsiteY19" fmla="*/ 278069 h 349204"/>
                  <a:gd name="connsiteX20" fmla="*/ 34087 w 347115"/>
                  <a:gd name="connsiteY20" fmla="*/ 70898 h 349204"/>
                  <a:gd name="connsiteX21" fmla="*/ 71119 w 347115"/>
                  <a:gd name="connsiteY21" fmla="*/ 33866 h 349204"/>
                  <a:gd name="connsiteX22" fmla="*/ 115402 w 347115"/>
                  <a:gd name="connsiteY22" fmla="*/ 10171 h 349204"/>
                  <a:gd name="connsiteX23" fmla="*/ 207205 w 347115"/>
                  <a:gd name="connsiteY23" fmla="*/ 3049 h 349204"/>
                  <a:gd name="connsiteX24" fmla="*/ 342514 w 347115"/>
                  <a:gd name="connsiteY24" fmla="*/ 132531 h 349204"/>
                  <a:gd name="connsiteX25" fmla="*/ 345751 w 347115"/>
                  <a:gd name="connsiteY25" fmla="*/ 150400 h 349204"/>
                  <a:gd name="connsiteX26" fmla="*/ 346787 w 347115"/>
                  <a:gd name="connsiteY26" fmla="*/ 163348 h 349204"/>
                  <a:gd name="connsiteX27" fmla="*/ 346269 w 347115"/>
                  <a:gd name="connsiteY27" fmla="*/ 174613 h 34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115" h="349204">
                    <a:moveTo>
                      <a:pt x="346269" y="174613"/>
                    </a:moveTo>
                    <a:cubicBezTo>
                      <a:pt x="344935" y="160629"/>
                      <a:pt x="342734" y="146749"/>
                      <a:pt x="339665" y="133049"/>
                    </a:cubicBezTo>
                    <a:cubicBezTo>
                      <a:pt x="329837" y="95888"/>
                      <a:pt x="307761" y="63129"/>
                      <a:pt x="276996" y="40081"/>
                    </a:cubicBezTo>
                    <a:cubicBezTo>
                      <a:pt x="256059" y="24168"/>
                      <a:pt x="231664" y="13421"/>
                      <a:pt x="205781" y="8746"/>
                    </a:cubicBezTo>
                    <a:cubicBezTo>
                      <a:pt x="176116" y="3308"/>
                      <a:pt x="145533" y="5898"/>
                      <a:pt x="117215" y="16256"/>
                    </a:cubicBezTo>
                    <a:cubicBezTo>
                      <a:pt x="86152" y="27871"/>
                      <a:pt x="59155" y="48303"/>
                      <a:pt x="39526" y="75041"/>
                    </a:cubicBezTo>
                    <a:cubicBezTo>
                      <a:pt x="-4136" y="134189"/>
                      <a:pt x="-4136" y="214908"/>
                      <a:pt x="39526" y="274055"/>
                    </a:cubicBezTo>
                    <a:cubicBezTo>
                      <a:pt x="49314" y="287858"/>
                      <a:pt x="61304" y="299978"/>
                      <a:pt x="75004" y="309922"/>
                    </a:cubicBezTo>
                    <a:cubicBezTo>
                      <a:pt x="87965" y="319763"/>
                      <a:pt x="102389" y="327544"/>
                      <a:pt x="117733" y="332970"/>
                    </a:cubicBezTo>
                    <a:cubicBezTo>
                      <a:pt x="146076" y="343264"/>
                      <a:pt x="176634" y="345853"/>
                      <a:pt x="206298" y="340480"/>
                    </a:cubicBezTo>
                    <a:cubicBezTo>
                      <a:pt x="232182" y="335805"/>
                      <a:pt x="256577" y="325058"/>
                      <a:pt x="277514" y="309145"/>
                    </a:cubicBezTo>
                    <a:cubicBezTo>
                      <a:pt x="308279" y="286097"/>
                      <a:pt x="330355" y="253338"/>
                      <a:pt x="340183" y="216177"/>
                    </a:cubicBezTo>
                    <a:cubicBezTo>
                      <a:pt x="343252" y="202478"/>
                      <a:pt x="345453" y="188597"/>
                      <a:pt x="346787" y="174613"/>
                    </a:cubicBezTo>
                    <a:cubicBezTo>
                      <a:pt x="347097" y="178277"/>
                      <a:pt x="347097" y="181955"/>
                      <a:pt x="346787" y="185619"/>
                    </a:cubicBezTo>
                    <a:cubicBezTo>
                      <a:pt x="346761" y="189957"/>
                      <a:pt x="346411" y="194281"/>
                      <a:pt x="345751" y="198567"/>
                    </a:cubicBezTo>
                    <a:cubicBezTo>
                      <a:pt x="345129" y="204640"/>
                      <a:pt x="344042" y="210661"/>
                      <a:pt x="342514" y="216565"/>
                    </a:cubicBezTo>
                    <a:cubicBezTo>
                      <a:pt x="326691" y="282523"/>
                      <a:pt x="273798" y="333138"/>
                      <a:pt x="207205" y="346047"/>
                    </a:cubicBezTo>
                    <a:cubicBezTo>
                      <a:pt x="176505" y="351887"/>
                      <a:pt x="144808" y="349388"/>
                      <a:pt x="115402" y="338796"/>
                    </a:cubicBezTo>
                    <a:cubicBezTo>
                      <a:pt x="99527" y="333255"/>
                      <a:pt x="84585" y="325304"/>
                      <a:pt x="71119" y="315231"/>
                    </a:cubicBezTo>
                    <a:cubicBezTo>
                      <a:pt x="56915" y="304859"/>
                      <a:pt x="44407" y="292312"/>
                      <a:pt x="34087" y="278069"/>
                    </a:cubicBezTo>
                    <a:cubicBezTo>
                      <a:pt x="-11490" y="216539"/>
                      <a:pt x="-11490" y="132428"/>
                      <a:pt x="34087" y="70898"/>
                    </a:cubicBezTo>
                    <a:cubicBezTo>
                      <a:pt x="44407" y="56694"/>
                      <a:pt x="56915" y="44186"/>
                      <a:pt x="71119" y="33866"/>
                    </a:cubicBezTo>
                    <a:cubicBezTo>
                      <a:pt x="84624" y="23831"/>
                      <a:pt x="99553" y="15842"/>
                      <a:pt x="115402" y="10171"/>
                    </a:cubicBezTo>
                    <a:cubicBezTo>
                      <a:pt x="144820" y="-382"/>
                      <a:pt x="176518" y="-2842"/>
                      <a:pt x="207205" y="3049"/>
                    </a:cubicBezTo>
                    <a:cubicBezTo>
                      <a:pt x="273798" y="15959"/>
                      <a:pt x="326691" y="66573"/>
                      <a:pt x="342514" y="132531"/>
                    </a:cubicBezTo>
                    <a:cubicBezTo>
                      <a:pt x="344029" y="138397"/>
                      <a:pt x="345116" y="144366"/>
                      <a:pt x="345751" y="150400"/>
                    </a:cubicBezTo>
                    <a:cubicBezTo>
                      <a:pt x="346398" y="154686"/>
                      <a:pt x="346748" y="159010"/>
                      <a:pt x="346787" y="163348"/>
                    </a:cubicBezTo>
                    <a:cubicBezTo>
                      <a:pt x="346942" y="167116"/>
                      <a:pt x="346774" y="170884"/>
                      <a:pt x="346269" y="17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66BDB1C-9ED9-2798-9C93-C2FA3A3C53E1}"/>
                  </a:ext>
                </a:extLst>
              </p:cNvPr>
              <p:cNvSpPr/>
              <p:nvPr/>
            </p:nvSpPr>
            <p:spPr>
              <a:xfrm>
                <a:off x="737409" y="3997484"/>
                <a:ext cx="217182" cy="146026"/>
              </a:xfrm>
              <a:custGeom>
                <a:avLst/>
                <a:gdLst>
                  <a:gd name="connsiteX0" fmla="*/ 216796 w 217182"/>
                  <a:gd name="connsiteY0" fmla="*/ 33424 h 146026"/>
                  <a:gd name="connsiteX1" fmla="*/ 175362 w 217182"/>
                  <a:gd name="connsiteY1" fmla="*/ 29799 h 146026"/>
                  <a:gd name="connsiteX2" fmla="*/ 87702 w 217182"/>
                  <a:gd name="connsiteY2" fmla="*/ 45595 h 146026"/>
                  <a:gd name="connsiteX3" fmla="*/ 25810 w 217182"/>
                  <a:gd name="connsiteY3" fmla="*/ 109559 h 146026"/>
                  <a:gd name="connsiteX4" fmla="*/ 5611 w 217182"/>
                  <a:gd name="connsiteY4" fmla="*/ 145944 h 146026"/>
                  <a:gd name="connsiteX5" fmla="*/ 3798 w 217182"/>
                  <a:gd name="connsiteY5" fmla="*/ 101014 h 146026"/>
                  <a:gd name="connsiteX6" fmla="*/ 174896 w 217182"/>
                  <a:gd name="connsiteY6" fmla="*/ 5158 h 146026"/>
                  <a:gd name="connsiteX7" fmla="*/ 180541 w 217182"/>
                  <a:gd name="connsiteY7" fmla="*/ 6880 h 146026"/>
                  <a:gd name="connsiteX8" fmla="*/ 216796 w 217182"/>
                  <a:gd name="connsiteY8" fmla="*/ 33424 h 14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182" h="146026">
                    <a:moveTo>
                      <a:pt x="216796" y="33424"/>
                    </a:moveTo>
                    <a:cubicBezTo>
                      <a:pt x="214336" y="37697"/>
                      <a:pt x="199187" y="32129"/>
                      <a:pt x="175362" y="29799"/>
                    </a:cubicBezTo>
                    <a:cubicBezTo>
                      <a:pt x="145231" y="26497"/>
                      <a:pt x="114790" y="31987"/>
                      <a:pt x="87702" y="45595"/>
                    </a:cubicBezTo>
                    <a:cubicBezTo>
                      <a:pt x="61275" y="60421"/>
                      <a:pt x="39768" y="82653"/>
                      <a:pt x="25810" y="109559"/>
                    </a:cubicBezTo>
                    <a:cubicBezTo>
                      <a:pt x="14416" y="130665"/>
                      <a:pt x="10661" y="146203"/>
                      <a:pt x="5611" y="145944"/>
                    </a:cubicBezTo>
                    <a:cubicBezTo>
                      <a:pt x="561" y="145685"/>
                      <a:pt x="-3324" y="128593"/>
                      <a:pt x="3798" y="101014"/>
                    </a:cubicBezTo>
                    <a:cubicBezTo>
                      <a:pt x="24580" y="27299"/>
                      <a:pt x="101181" y="-15624"/>
                      <a:pt x="174896" y="5158"/>
                    </a:cubicBezTo>
                    <a:cubicBezTo>
                      <a:pt x="176786" y="5689"/>
                      <a:pt x="178677" y="6272"/>
                      <a:pt x="180541" y="6880"/>
                    </a:cubicBezTo>
                    <a:cubicBezTo>
                      <a:pt x="207473" y="16203"/>
                      <a:pt x="219127" y="30058"/>
                      <a:pt x="216796" y="334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7E5EDBE-A282-B768-0092-2EF0B4867DDD}"/>
                  </a:ext>
                </a:extLst>
              </p:cNvPr>
              <p:cNvSpPr/>
              <p:nvPr/>
            </p:nvSpPr>
            <p:spPr>
              <a:xfrm>
                <a:off x="979906" y="4038440"/>
                <a:ext cx="26017" cy="26286"/>
              </a:xfrm>
              <a:custGeom>
                <a:avLst/>
                <a:gdLst>
                  <a:gd name="connsiteX0" fmla="*/ 17287 w 26017"/>
                  <a:gd name="connsiteY0" fmla="*/ 19659 h 26286"/>
                  <a:gd name="connsiteX1" fmla="*/ 584 w 26017"/>
                  <a:gd name="connsiteY1" fmla="*/ 25616 h 26286"/>
                  <a:gd name="connsiteX2" fmla="*/ 6022 w 26017"/>
                  <a:gd name="connsiteY2" fmla="*/ 8654 h 26286"/>
                  <a:gd name="connsiteX3" fmla="*/ 23761 w 26017"/>
                  <a:gd name="connsiteY3" fmla="*/ 1791 h 26286"/>
                  <a:gd name="connsiteX4" fmla="*/ 17287 w 26017"/>
                  <a:gd name="connsiteY4" fmla="*/ 19659 h 2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7" h="26286">
                    <a:moveTo>
                      <a:pt x="17287" y="19659"/>
                    </a:moveTo>
                    <a:cubicBezTo>
                      <a:pt x="9777" y="24968"/>
                      <a:pt x="2397" y="27428"/>
                      <a:pt x="584" y="25616"/>
                    </a:cubicBezTo>
                    <a:cubicBezTo>
                      <a:pt x="-1229" y="23803"/>
                      <a:pt x="584" y="16422"/>
                      <a:pt x="6022" y="8654"/>
                    </a:cubicBezTo>
                    <a:cubicBezTo>
                      <a:pt x="11460" y="885"/>
                      <a:pt x="18970" y="-2482"/>
                      <a:pt x="23761" y="1791"/>
                    </a:cubicBezTo>
                    <a:cubicBezTo>
                      <a:pt x="28552" y="6064"/>
                      <a:pt x="24926" y="14480"/>
                      <a:pt x="17287" y="19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F47C0FC-806A-0AF9-C565-7D7B1BBB1F4F}"/>
                  </a:ext>
                </a:extLst>
              </p:cNvPr>
              <p:cNvSpPr/>
              <p:nvPr/>
            </p:nvSpPr>
            <p:spPr>
              <a:xfrm>
                <a:off x="954418" y="4543228"/>
                <a:ext cx="1017752" cy="259075"/>
              </a:xfrm>
              <a:custGeom>
                <a:avLst/>
                <a:gdLst>
                  <a:gd name="connsiteX0" fmla="*/ 1017646 w 1017752"/>
                  <a:gd name="connsiteY0" fmla="*/ 257969 h 259075"/>
                  <a:gd name="connsiteX1" fmla="*/ 504897 w 1017752"/>
                  <a:gd name="connsiteY1" fmla="*/ 145579 h 259075"/>
                  <a:gd name="connsiteX2" fmla="*/ -84 w 1017752"/>
                  <a:gd name="connsiteY2" fmla="*/ 947 h 259075"/>
                  <a:gd name="connsiteX3" fmla="*/ 512666 w 1017752"/>
                  <a:gd name="connsiteY3" fmla="*/ 113467 h 259075"/>
                  <a:gd name="connsiteX4" fmla="*/ 1017646 w 1017752"/>
                  <a:gd name="connsiteY4" fmla="*/ 257969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52" h="259075">
                    <a:moveTo>
                      <a:pt x="1017646" y="257969"/>
                    </a:moveTo>
                    <a:cubicBezTo>
                      <a:pt x="1015315" y="266904"/>
                      <a:pt x="785744" y="216535"/>
                      <a:pt x="504897" y="145579"/>
                    </a:cubicBezTo>
                    <a:cubicBezTo>
                      <a:pt x="224050" y="74623"/>
                      <a:pt x="-2026" y="9882"/>
                      <a:pt x="-84" y="947"/>
                    </a:cubicBezTo>
                    <a:cubicBezTo>
                      <a:pt x="1859" y="-7987"/>
                      <a:pt x="231690" y="42382"/>
                      <a:pt x="512666" y="113467"/>
                    </a:cubicBezTo>
                    <a:cubicBezTo>
                      <a:pt x="793642" y="184553"/>
                      <a:pt x="1019459" y="249035"/>
                      <a:pt x="1017646" y="2579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18C89C7E-BDE8-625F-7A30-804AD01788E6}"/>
                  </a:ext>
                </a:extLst>
              </p:cNvPr>
              <p:cNvSpPr/>
              <p:nvPr/>
            </p:nvSpPr>
            <p:spPr>
              <a:xfrm>
                <a:off x="618269" y="3732554"/>
                <a:ext cx="1112665" cy="786581"/>
              </a:xfrm>
              <a:custGeom>
                <a:avLst/>
                <a:gdLst>
                  <a:gd name="connsiteX0" fmla="*/ 59 w 1112665"/>
                  <a:gd name="connsiteY0" fmla="*/ 129121 h 786581"/>
                  <a:gd name="connsiteX1" fmla="*/ 59 w 1112665"/>
                  <a:gd name="connsiteY1" fmla="*/ 125107 h 786581"/>
                  <a:gd name="connsiteX2" fmla="*/ 2002 w 1112665"/>
                  <a:gd name="connsiteY2" fmla="*/ 113583 h 786581"/>
                  <a:gd name="connsiteX3" fmla="*/ 17798 w 1112665"/>
                  <a:gd name="connsiteY3" fmla="*/ 71761 h 786581"/>
                  <a:gd name="connsiteX4" fmla="*/ 66743 w 1112665"/>
                  <a:gd name="connsiteY4" fmla="*/ 20745 h 786581"/>
                  <a:gd name="connsiteX5" fmla="*/ 86035 w 1112665"/>
                  <a:gd name="connsiteY5" fmla="*/ 11034 h 786581"/>
                  <a:gd name="connsiteX6" fmla="*/ 108048 w 1112665"/>
                  <a:gd name="connsiteY6" fmla="*/ 4300 h 786581"/>
                  <a:gd name="connsiteX7" fmla="*/ 132131 w 1112665"/>
                  <a:gd name="connsiteY7" fmla="*/ 416 h 786581"/>
                  <a:gd name="connsiteX8" fmla="*/ 158028 w 1112665"/>
                  <a:gd name="connsiteY8" fmla="*/ 416 h 786581"/>
                  <a:gd name="connsiteX9" fmla="*/ 269641 w 1112665"/>
                  <a:gd name="connsiteY9" fmla="*/ 22169 h 786581"/>
                  <a:gd name="connsiteX10" fmla="*/ 393944 w 1112665"/>
                  <a:gd name="connsiteY10" fmla="*/ 61013 h 786581"/>
                  <a:gd name="connsiteX11" fmla="*/ 670906 w 1112665"/>
                  <a:gd name="connsiteY11" fmla="*/ 171850 h 786581"/>
                  <a:gd name="connsiteX12" fmla="*/ 706255 w 1112665"/>
                  <a:gd name="connsiteY12" fmla="*/ 189719 h 786581"/>
                  <a:gd name="connsiteX13" fmla="*/ 739014 w 1112665"/>
                  <a:gd name="connsiteY13" fmla="*/ 211731 h 786581"/>
                  <a:gd name="connsiteX14" fmla="*/ 793396 w 1112665"/>
                  <a:gd name="connsiteY14" fmla="*/ 265725 h 786581"/>
                  <a:gd name="connsiteX15" fmla="*/ 874841 w 1112665"/>
                  <a:gd name="connsiteY15" fmla="*/ 384460 h 786581"/>
                  <a:gd name="connsiteX16" fmla="*/ 1004323 w 1112665"/>
                  <a:gd name="connsiteY16" fmla="*/ 590466 h 786581"/>
                  <a:gd name="connsiteX17" fmla="*/ 1084990 w 1112665"/>
                  <a:gd name="connsiteY17" fmla="*/ 732896 h 786581"/>
                  <a:gd name="connsiteX18" fmla="*/ 1105707 w 1112665"/>
                  <a:gd name="connsiteY18" fmla="*/ 772518 h 786581"/>
                  <a:gd name="connsiteX19" fmla="*/ 1111016 w 1112665"/>
                  <a:gd name="connsiteY19" fmla="*/ 782876 h 786581"/>
                  <a:gd name="connsiteX20" fmla="*/ 1112570 w 1112665"/>
                  <a:gd name="connsiteY20" fmla="*/ 786502 h 786581"/>
                  <a:gd name="connsiteX21" fmla="*/ 1110369 w 1112665"/>
                  <a:gd name="connsiteY21" fmla="*/ 783135 h 786581"/>
                  <a:gd name="connsiteX22" fmla="*/ 1104542 w 1112665"/>
                  <a:gd name="connsiteY22" fmla="*/ 773036 h 786581"/>
                  <a:gd name="connsiteX23" fmla="*/ 1082789 w 1112665"/>
                  <a:gd name="connsiteY23" fmla="*/ 734191 h 786581"/>
                  <a:gd name="connsiteX24" fmla="*/ 1000309 w 1112665"/>
                  <a:gd name="connsiteY24" fmla="*/ 592408 h 786581"/>
                  <a:gd name="connsiteX25" fmla="*/ 869273 w 1112665"/>
                  <a:gd name="connsiteY25" fmla="*/ 387309 h 786581"/>
                  <a:gd name="connsiteX26" fmla="*/ 787699 w 1112665"/>
                  <a:gd name="connsiteY26" fmla="*/ 269221 h 786581"/>
                  <a:gd name="connsiteX27" fmla="*/ 734353 w 1112665"/>
                  <a:gd name="connsiteY27" fmla="*/ 216392 h 786581"/>
                  <a:gd name="connsiteX28" fmla="*/ 702630 w 1112665"/>
                  <a:gd name="connsiteY28" fmla="*/ 195028 h 786581"/>
                  <a:gd name="connsiteX29" fmla="*/ 667540 w 1112665"/>
                  <a:gd name="connsiteY29" fmla="*/ 177418 h 786581"/>
                  <a:gd name="connsiteX30" fmla="*/ 391484 w 1112665"/>
                  <a:gd name="connsiteY30" fmla="*/ 66193 h 786581"/>
                  <a:gd name="connsiteX31" fmla="*/ 267570 w 1112665"/>
                  <a:gd name="connsiteY31" fmla="*/ 27348 h 786581"/>
                  <a:gd name="connsiteX32" fmla="*/ 157121 w 1112665"/>
                  <a:gd name="connsiteY32" fmla="*/ 4948 h 786581"/>
                  <a:gd name="connsiteX33" fmla="*/ 132131 w 1112665"/>
                  <a:gd name="connsiteY33" fmla="*/ 4948 h 786581"/>
                  <a:gd name="connsiteX34" fmla="*/ 108695 w 1112665"/>
                  <a:gd name="connsiteY34" fmla="*/ 8573 h 786581"/>
                  <a:gd name="connsiteX35" fmla="*/ 87201 w 1112665"/>
                  <a:gd name="connsiteY35" fmla="*/ 14918 h 786581"/>
                  <a:gd name="connsiteX36" fmla="*/ 68296 w 1112665"/>
                  <a:gd name="connsiteY36" fmla="*/ 24111 h 786581"/>
                  <a:gd name="connsiteX37" fmla="*/ 19741 w 1112665"/>
                  <a:gd name="connsiteY37" fmla="*/ 73185 h 786581"/>
                  <a:gd name="connsiteX38" fmla="*/ 3037 w 1112665"/>
                  <a:gd name="connsiteY38" fmla="*/ 114101 h 786581"/>
                  <a:gd name="connsiteX39" fmla="*/ 448 w 1112665"/>
                  <a:gd name="connsiteY39" fmla="*/ 125366 h 786581"/>
                  <a:gd name="connsiteX40" fmla="*/ 59 w 1112665"/>
                  <a:gd name="connsiteY40" fmla="*/ 129121 h 7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2665" h="786581">
                    <a:moveTo>
                      <a:pt x="59" y="129121"/>
                    </a:moveTo>
                    <a:cubicBezTo>
                      <a:pt x="-148" y="127788"/>
                      <a:pt x="-148" y="126441"/>
                      <a:pt x="59" y="125107"/>
                    </a:cubicBezTo>
                    <a:cubicBezTo>
                      <a:pt x="59" y="122517"/>
                      <a:pt x="966" y="118633"/>
                      <a:pt x="2002" y="113583"/>
                    </a:cubicBezTo>
                    <a:cubicBezTo>
                      <a:pt x="5329" y="98991"/>
                      <a:pt x="10651" y="84916"/>
                      <a:pt x="17798" y="71761"/>
                    </a:cubicBezTo>
                    <a:cubicBezTo>
                      <a:pt x="29413" y="50797"/>
                      <a:pt x="46284" y="33214"/>
                      <a:pt x="66743" y="20745"/>
                    </a:cubicBezTo>
                    <a:cubicBezTo>
                      <a:pt x="72997" y="17171"/>
                      <a:pt x="79445" y="13934"/>
                      <a:pt x="86035" y="11034"/>
                    </a:cubicBezTo>
                    <a:cubicBezTo>
                      <a:pt x="93157" y="8962"/>
                      <a:pt x="100279" y="5854"/>
                      <a:pt x="108048" y="4300"/>
                    </a:cubicBezTo>
                    <a:cubicBezTo>
                      <a:pt x="115959" y="2371"/>
                      <a:pt x="124013" y="1076"/>
                      <a:pt x="132131" y="416"/>
                    </a:cubicBezTo>
                    <a:cubicBezTo>
                      <a:pt x="140755" y="-244"/>
                      <a:pt x="149404" y="-244"/>
                      <a:pt x="158028" y="416"/>
                    </a:cubicBezTo>
                    <a:cubicBezTo>
                      <a:pt x="195798" y="4404"/>
                      <a:pt x="233140" y="11681"/>
                      <a:pt x="269641" y="22169"/>
                    </a:cubicBezTo>
                    <a:cubicBezTo>
                      <a:pt x="308486" y="32657"/>
                      <a:pt x="350568" y="45864"/>
                      <a:pt x="393944" y="61013"/>
                    </a:cubicBezTo>
                    <a:cubicBezTo>
                      <a:pt x="488052" y="93307"/>
                      <a:pt x="580489" y="130300"/>
                      <a:pt x="670906" y="171850"/>
                    </a:cubicBezTo>
                    <a:cubicBezTo>
                      <a:pt x="682819" y="177547"/>
                      <a:pt x="694731" y="183374"/>
                      <a:pt x="706255" y="189719"/>
                    </a:cubicBezTo>
                    <a:cubicBezTo>
                      <a:pt x="717818" y="196063"/>
                      <a:pt x="728772" y="203431"/>
                      <a:pt x="739014" y="211731"/>
                    </a:cubicBezTo>
                    <a:cubicBezTo>
                      <a:pt x="759019" y="227735"/>
                      <a:pt x="777250" y="245836"/>
                      <a:pt x="793396" y="265725"/>
                    </a:cubicBezTo>
                    <a:cubicBezTo>
                      <a:pt x="823048" y="306382"/>
                      <a:pt x="849203" y="346392"/>
                      <a:pt x="874841" y="384460"/>
                    </a:cubicBezTo>
                    <a:cubicBezTo>
                      <a:pt x="925727" y="460725"/>
                      <a:pt x="969363" y="530904"/>
                      <a:pt x="1004323" y="590466"/>
                    </a:cubicBezTo>
                    <a:cubicBezTo>
                      <a:pt x="1039283" y="650028"/>
                      <a:pt x="1066733" y="699231"/>
                      <a:pt x="1084990" y="732896"/>
                    </a:cubicBezTo>
                    <a:cubicBezTo>
                      <a:pt x="1094183" y="749988"/>
                      <a:pt x="1101176" y="763324"/>
                      <a:pt x="1105707" y="772518"/>
                    </a:cubicBezTo>
                    <a:lnTo>
                      <a:pt x="1111016" y="782876"/>
                    </a:lnTo>
                    <a:cubicBezTo>
                      <a:pt x="1111651" y="784029"/>
                      <a:pt x="1112169" y="785246"/>
                      <a:pt x="1112570" y="786502"/>
                    </a:cubicBezTo>
                    <a:cubicBezTo>
                      <a:pt x="1111676" y="785492"/>
                      <a:pt x="1110939" y="784353"/>
                      <a:pt x="1110369" y="783135"/>
                    </a:cubicBezTo>
                    <a:lnTo>
                      <a:pt x="1104542" y="773036"/>
                    </a:lnTo>
                    <a:lnTo>
                      <a:pt x="1082789" y="734191"/>
                    </a:lnTo>
                    <a:cubicBezTo>
                      <a:pt x="1063755" y="700396"/>
                      <a:pt x="1036046" y="651711"/>
                      <a:pt x="1000309" y="592408"/>
                    </a:cubicBezTo>
                    <a:cubicBezTo>
                      <a:pt x="964572" y="533105"/>
                      <a:pt x="920289" y="462926"/>
                      <a:pt x="869273" y="387309"/>
                    </a:cubicBezTo>
                    <a:cubicBezTo>
                      <a:pt x="843377" y="349500"/>
                      <a:pt x="816833" y="309619"/>
                      <a:pt x="787699" y="269221"/>
                    </a:cubicBezTo>
                    <a:cubicBezTo>
                      <a:pt x="771902" y="249708"/>
                      <a:pt x="754008" y="231995"/>
                      <a:pt x="734353" y="216392"/>
                    </a:cubicBezTo>
                    <a:cubicBezTo>
                      <a:pt x="724421" y="208364"/>
                      <a:pt x="713804" y="201217"/>
                      <a:pt x="702630" y="195028"/>
                    </a:cubicBezTo>
                    <a:cubicBezTo>
                      <a:pt x="691235" y="188812"/>
                      <a:pt x="679452" y="183115"/>
                      <a:pt x="667540" y="177418"/>
                    </a:cubicBezTo>
                    <a:cubicBezTo>
                      <a:pt x="571853" y="133006"/>
                      <a:pt x="477719" y="96621"/>
                      <a:pt x="391484" y="66193"/>
                    </a:cubicBezTo>
                    <a:cubicBezTo>
                      <a:pt x="348237" y="51302"/>
                      <a:pt x="306803" y="37966"/>
                      <a:pt x="267570" y="27348"/>
                    </a:cubicBezTo>
                    <a:cubicBezTo>
                      <a:pt x="231457" y="16743"/>
                      <a:pt x="194503" y="9259"/>
                      <a:pt x="157121" y="4948"/>
                    </a:cubicBezTo>
                    <a:cubicBezTo>
                      <a:pt x="148809" y="4300"/>
                      <a:pt x="140444" y="4300"/>
                      <a:pt x="132131" y="4948"/>
                    </a:cubicBezTo>
                    <a:cubicBezTo>
                      <a:pt x="124233" y="5556"/>
                      <a:pt x="116399" y="6773"/>
                      <a:pt x="108695" y="8573"/>
                    </a:cubicBezTo>
                    <a:cubicBezTo>
                      <a:pt x="101185" y="9997"/>
                      <a:pt x="94193" y="12976"/>
                      <a:pt x="87201" y="14918"/>
                    </a:cubicBezTo>
                    <a:cubicBezTo>
                      <a:pt x="80740" y="17637"/>
                      <a:pt x="74434" y="20706"/>
                      <a:pt x="68296" y="24111"/>
                    </a:cubicBezTo>
                    <a:cubicBezTo>
                      <a:pt x="48175" y="36037"/>
                      <a:pt x="31446" y="52934"/>
                      <a:pt x="19741" y="73185"/>
                    </a:cubicBezTo>
                    <a:cubicBezTo>
                      <a:pt x="12477" y="86068"/>
                      <a:pt x="6857" y="99819"/>
                      <a:pt x="3037" y="114101"/>
                    </a:cubicBezTo>
                    <a:cubicBezTo>
                      <a:pt x="1743" y="119022"/>
                      <a:pt x="966" y="122776"/>
                      <a:pt x="448" y="125366"/>
                    </a:cubicBezTo>
                    <a:cubicBezTo>
                      <a:pt x="396" y="126622"/>
                      <a:pt x="267" y="127878"/>
                      <a:pt x="59" y="1291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4190E77C-44FE-9FAD-015A-90266DEA3F11}"/>
                  </a:ext>
                </a:extLst>
              </p:cNvPr>
              <p:cNvSpPr/>
              <p:nvPr/>
            </p:nvSpPr>
            <p:spPr>
              <a:xfrm>
                <a:off x="498783" y="2892192"/>
                <a:ext cx="161852" cy="374332"/>
              </a:xfrm>
              <a:custGeom>
                <a:avLst/>
                <a:gdLst>
                  <a:gd name="connsiteX0" fmla="*/ 161757 w 161852"/>
                  <a:gd name="connsiteY0" fmla="*/ -79 h 374332"/>
                  <a:gd name="connsiteX1" fmla="*/ 153858 w 161852"/>
                  <a:gd name="connsiteY1" fmla="*/ 14034 h 374332"/>
                  <a:gd name="connsiteX2" fmla="*/ 131069 w 161852"/>
                  <a:gd name="connsiteY2" fmla="*/ 51584 h 374332"/>
                  <a:gd name="connsiteX3" fmla="*/ 65422 w 161852"/>
                  <a:gd name="connsiteY3" fmla="*/ 180419 h 374332"/>
                  <a:gd name="connsiteX4" fmla="*/ 16478 w 161852"/>
                  <a:gd name="connsiteY4" fmla="*/ 316504 h 374332"/>
                  <a:gd name="connsiteX5" fmla="*/ 4695 w 161852"/>
                  <a:gd name="connsiteY5" fmla="*/ 358845 h 374332"/>
                  <a:gd name="connsiteX6" fmla="*/ -96 w 161852"/>
                  <a:gd name="connsiteY6" fmla="*/ 374254 h 374332"/>
                  <a:gd name="connsiteX7" fmla="*/ 2235 w 161852"/>
                  <a:gd name="connsiteY7" fmla="*/ 358198 h 374332"/>
                  <a:gd name="connsiteX8" fmla="*/ 11946 w 161852"/>
                  <a:gd name="connsiteY8" fmla="*/ 315210 h 374332"/>
                  <a:gd name="connsiteX9" fmla="*/ 126667 w 161852"/>
                  <a:gd name="connsiteY9" fmla="*/ 49124 h 374332"/>
                  <a:gd name="connsiteX10" fmla="*/ 151269 w 161852"/>
                  <a:gd name="connsiteY10" fmla="*/ 12610 h 374332"/>
                  <a:gd name="connsiteX11" fmla="*/ 161757 w 161852"/>
                  <a:gd name="connsiteY11" fmla="*/ -79 h 37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1852" h="374332">
                    <a:moveTo>
                      <a:pt x="161757" y="-79"/>
                    </a:moveTo>
                    <a:cubicBezTo>
                      <a:pt x="159646" y="4906"/>
                      <a:pt x="157005" y="9632"/>
                      <a:pt x="153858" y="14034"/>
                    </a:cubicBezTo>
                    <a:cubicBezTo>
                      <a:pt x="148291" y="22839"/>
                      <a:pt x="140910" y="35658"/>
                      <a:pt x="131069" y="51584"/>
                    </a:cubicBezTo>
                    <a:cubicBezTo>
                      <a:pt x="106636" y="93187"/>
                      <a:pt x="84715" y="136201"/>
                      <a:pt x="65422" y="180419"/>
                    </a:cubicBezTo>
                    <a:cubicBezTo>
                      <a:pt x="46362" y="224740"/>
                      <a:pt x="30022" y="270189"/>
                      <a:pt x="16478" y="316504"/>
                    </a:cubicBezTo>
                    <a:cubicBezTo>
                      <a:pt x="11298" y="334373"/>
                      <a:pt x="7414" y="348746"/>
                      <a:pt x="4695" y="358845"/>
                    </a:cubicBezTo>
                    <a:cubicBezTo>
                      <a:pt x="3659" y="364141"/>
                      <a:pt x="2053" y="369307"/>
                      <a:pt x="-96" y="374254"/>
                    </a:cubicBezTo>
                    <a:cubicBezTo>
                      <a:pt x="46" y="368828"/>
                      <a:pt x="823" y="363442"/>
                      <a:pt x="2235" y="358198"/>
                    </a:cubicBezTo>
                    <a:cubicBezTo>
                      <a:pt x="4047" y="347969"/>
                      <a:pt x="7414" y="333337"/>
                      <a:pt x="11946" y="315210"/>
                    </a:cubicBezTo>
                    <a:cubicBezTo>
                      <a:pt x="36444" y="221206"/>
                      <a:pt x="75133" y="131475"/>
                      <a:pt x="126667" y="49124"/>
                    </a:cubicBezTo>
                    <a:cubicBezTo>
                      <a:pt x="136637" y="33457"/>
                      <a:pt x="145053" y="20897"/>
                      <a:pt x="151269" y="12610"/>
                    </a:cubicBezTo>
                    <a:cubicBezTo>
                      <a:pt x="154324" y="8026"/>
                      <a:pt x="157833" y="3779"/>
                      <a:pt x="161757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34FB1D1E-56C0-BAE1-1E0A-B3EC9D6E06B8}"/>
                  </a:ext>
                </a:extLst>
              </p:cNvPr>
              <p:cNvSpPr/>
              <p:nvPr/>
            </p:nvSpPr>
            <p:spPr>
              <a:xfrm>
                <a:off x="386598" y="3934135"/>
                <a:ext cx="178609" cy="638864"/>
              </a:xfrm>
              <a:custGeom>
                <a:avLst/>
                <a:gdLst>
                  <a:gd name="connsiteX0" fmla="*/ 178513 w 178609"/>
                  <a:gd name="connsiteY0" fmla="*/ -79 h 638864"/>
                  <a:gd name="connsiteX1" fmla="*/ 66900 w 178609"/>
                  <a:gd name="connsiteY1" fmla="*/ 63885 h 638864"/>
                  <a:gd name="connsiteX2" fmla="*/ 3195 w 178609"/>
                  <a:gd name="connsiteY2" fmla="*/ 139114 h 638864"/>
                  <a:gd name="connsiteX3" fmla="*/ 13294 w 178609"/>
                  <a:gd name="connsiteY3" fmla="*/ 238038 h 638864"/>
                  <a:gd name="connsiteX4" fmla="*/ 109111 w 178609"/>
                  <a:gd name="connsiteY4" fmla="*/ 638786 h 638864"/>
                  <a:gd name="connsiteX5" fmla="*/ 178513 w 178609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609" h="638864">
                    <a:moveTo>
                      <a:pt x="178513" y="-79"/>
                    </a:moveTo>
                    <a:cubicBezTo>
                      <a:pt x="165565" y="4193"/>
                      <a:pt x="96292" y="47440"/>
                      <a:pt x="66900" y="63885"/>
                    </a:cubicBezTo>
                    <a:cubicBezTo>
                      <a:pt x="36420" y="79384"/>
                      <a:pt x="13462" y="106497"/>
                      <a:pt x="3195" y="139114"/>
                    </a:cubicBezTo>
                    <a:cubicBezTo>
                      <a:pt x="-5222" y="171614"/>
                      <a:pt x="4101" y="205797"/>
                      <a:pt x="13294" y="238038"/>
                    </a:cubicBezTo>
                    <a:cubicBezTo>
                      <a:pt x="43722" y="343566"/>
                      <a:pt x="78812" y="533387"/>
                      <a:pt x="109111" y="638786"/>
                    </a:cubicBezTo>
                    <a:cubicBezTo>
                      <a:pt x="132806" y="447541"/>
                      <a:pt x="158703" y="121504"/>
                      <a:pt x="178513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ABD6BA3-BA37-059C-A126-D8F5E67340D0}"/>
                  </a:ext>
                </a:extLst>
              </p:cNvPr>
              <p:cNvSpPr/>
              <p:nvPr/>
            </p:nvSpPr>
            <p:spPr>
              <a:xfrm>
                <a:off x="634998" y="5329823"/>
                <a:ext cx="882809" cy="122709"/>
              </a:xfrm>
              <a:custGeom>
                <a:avLst/>
                <a:gdLst>
                  <a:gd name="connsiteX0" fmla="*/ 882713 w 882809"/>
                  <a:gd name="connsiteY0" fmla="*/ 122540 h 122709"/>
                  <a:gd name="connsiteX1" fmla="*/ 440920 w 882809"/>
                  <a:gd name="connsiteY1" fmla="*/ 64791 h 122709"/>
                  <a:gd name="connsiteX2" fmla="*/ -96 w 882809"/>
                  <a:gd name="connsiteY2" fmla="*/ 50 h 122709"/>
                  <a:gd name="connsiteX3" fmla="*/ 441827 w 882809"/>
                  <a:gd name="connsiteY3" fmla="*/ 57799 h 122709"/>
                  <a:gd name="connsiteX4" fmla="*/ 882713 w 882809"/>
                  <a:gd name="connsiteY4" fmla="*/ 122540 h 1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709">
                    <a:moveTo>
                      <a:pt x="882713" y="122540"/>
                    </a:moveTo>
                    <a:cubicBezTo>
                      <a:pt x="882713" y="124353"/>
                      <a:pt x="684606" y="98457"/>
                      <a:pt x="440920" y="64791"/>
                    </a:cubicBezTo>
                    <a:cubicBezTo>
                      <a:pt x="197235" y="31126"/>
                      <a:pt x="-225" y="2251"/>
                      <a:pt x="-96" y="50"/>
                    </a:cubicBezTo>
                    <a:cubicBezTo>
                      <a:pt x="33" y="-2151"/>
                      <a:pt x="198012" y="24004"/>
                      <a:pt x="441827" y="57799"/>
                    </a:cubicBezTo>
                    <a:cubicBezTo>
                      <a:pt x="685641" y="91594"/>
                      <a:pt x="882972" y="120728"/>
                      <a:pt x="882713" y="1225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F5331667-4F4F-3E97-9E8D-CE4AEEE310AA}"/>
                  </a:ext>
                </a:extLst>
              </p:cNvPr>
              <p:cNvSpPr/>
              <p:nvPr/>
            </p:nvSpPr>
            <p:spPr>
              <a:xfrm>
                <a:off x="642767" y="5398235"/>
                <a:ext cx="812111" cy="102766"/>
              </a:xfrm>
              <a:custGeom>
                <a:avLst/>
                <a:gdLst>
                  <a:gd name="connsiteX0" fmla="*/ 812016 w 812111"/>
                  <a:gd name="connsiteY0" fmla="*/ 102425 h 102766"/>
                  <a:gd name="connsiteX1" fmla="*/ 803729 w 812111"/>
                  <a:gd name="connsiteY1" fmla="*/ 102425 h 102766"/>
                  <a:gd name="connsiteX2" fmla="*/ 780034 w 812111"/>
                  <a:gd name="connsiteY2" fmla="*/ 99836 h 102766"/>
                  <a:gd name="connsiteX3" fmla="*/ 692892 w 812111"/>
                  <a:gd name="connsiteY3" fmla="*/ 89348 h 102766"/>
                  <a:gd name="connsiteX4" fmla="*/ 405572 w 812111"/>
                  <a:gd name="connsiteY4" fmla="*/ 55035 h 102766"/>
                  <a:gd name="connsiteX5" fmla="*/ 118380 w 812111"/>
                  <a:gd name="connsiteY5" fmla="*/ 18780 h 102766"/>
                  <a:gd name="connsiteX6" fmla="*/ 31627 w 812111"/>
                  <a:gd name="connsiteY6" fmla="*/ 5832 h 102766"/>
                  <a:gd name="connsiteX7" fmla="*/ 8061 w 812111"/>
                  <a:gd name="connsiteY7" fmla="*/ 1947 h 102766"/>
                  <a:gd name="connsiteX8" fmla="*/ -96 w 812111"/>
                  <a:gd name="connsiteY8" fmla="*/ 134 h 102766"/>
                  <a:gd name="connsiteX9" fmla="*/ 8191 w 812111"/>
                  <a:gd name="connsiteY9" fmla="*/ 134 h 102766"/>
                  <a:gd name="connsiteX10" fmla="*/ 31886 w 812111"/>
                  <a:gd name="connsiteY10" fmla="*/ 2724 h 102766"/>
                  <a:gd name="connsiteX11" fmla="*/ 119028 w 812111"/>
                  <a:gd name="connsiteY11" fmla="*/ 13212 h 102766"/>
                  <a:gd name="connsiteX12" fmla="*/ 406348 w 812111"/>
                  <a:gd name="connsiteY12" fmla="*/ 48302 h 102766"/>
                  <a:gd name="connsiteX13" fmla="*/ 693540 w 812111"/>
                  <a:gd name="connsiteY13" fmla="*/ 84557 h 102766"/>
                  <a:gd name="connsiteX14" fmla="*/ 780293 w 812111"/>
                  <a:gd name="connsiteY14" fmla="*/ 97505 h 102766"/>
                  <a:gd name="connsiteX15" fmla="*/ 803859 w 812111"/>
                  <a:gd name="connsiteY15" fmla="*/ 101390 h 102766"/>
                  <a:gd name="connsiteX16" fmla="*/ 812016 w 812111"/>
                  <a:gd name="connsiteY16" fmla="*/ 102425 h 1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66">
                    <a:moveTo>
                      <a:pt x="812016" y="102425"/>
                    </a:moveTo>
                    <a:cubicBezTo>
                      <a:pt x="809258" y="102775"/>
                      <a:pt x="806487" y="102775"/>
                      <a:pt x="803729" y="102425"/>
                    </a:cubicBezTo>
                    <a:lnTo>
                      <a:pt x="780034" y="99836"/>
                    </a:lnTo>
                    <a:lnTo>
                      <a:pt x="692892" y="89348"/>
                    </a:lnTo>
                    <a:lnTo>
                      <a:pt x="405572" y="55035"/>
                    </a:lnTo>
                    <a:cubicBezTo>
                      <a:pt x="293311" y="42086"/>
                      <a:pt x="191796" y="29138"/>
                      <a:pt x="118380" y="18780"/>
                    </a:cubicBezTo>
                    <a:cubicBezTo>
                      <a:pt x="81737" y="13730"/>
                      <a:pt x="52085" y="9457"/>
                      <a:pt x="31627" y="5832"/>
                    </a:cubicBezTo>
                    <a:lnTo>
                      <a:pt x="8061" y="1947"/>
                    </a:lnTo>
                    <a:cubicBezTo>
                      <a:pt x="5278" y="1701"/>
                      <a:pt x="2532" y="1093"/>
                      <a:pt x="-96" y="134"/>
                    </a:cubicBezTo>
                    <a:cubicBezTo>
                      <a:pt x="2662" y="-151"/>
                      <a:pt x="5433" y="-151"/>
                      <a:pt x="8191" y="134"/>
                    </a:cubicBezTo>
                    <a:lnTo>
                      <a:pt x="31886" y="2724"/>
                    </a:lnTo>
                    <a:lnTo>
                      <a:pt x="119028" y="13212"/>
                    </a:lnTo>
                    <a:lnTo>
                      <a:pt x="406348" y="48302"/>
                    </a:lnTo>
                    <a:cubicBezTo>
                      <a:pt x="518609" y="61250"/>
                      <a:pt x="620123" y="74198"/>
                      <a:pt x="693540" y="84557"/>
                    </a:cubicBezTo>
                    <a:cubicBezTo>
                      <a:pt x="730183" y="89607"/>
                      <a:pt x="759835" y="93879"/>
                      <a:pt x="780293" y="97505"/>
                    </a:cubicBezTo>
                    <a:lnTo>
                      <a:pt x="803859" y="101390"/>
                    </a:lnTo>
                    <a:cubicBezTo>
                      <a:pt x="806604" y="101519"/>
                      <a:pt x="809323" y="101868"/>
                      <a:pt x="812016" y="10242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1B3BB09A-849F-4CB2-882D-09B2D928384D}"/>
                  </a:ext>
                </a:extLst>
              </p:cNvPr>
              <p:cNvSpPr/>
              <p:nvPr/>
            </p:nvSpPr>
            <p:spPr>
              <a:xfrm>
                <a:off x="739491" y="5470916"/>
                <a:ext cx="577021" cy="66336"/>
              </a:xfrm>
              <a:custGeom>
                <a:avLst/>
                <a:gdLst>
                  <a:gd name="connsiteX0" fmla="*/ 576876 w 577021"/>
                  <a:gd name="connsiteY0" fmla="*/ 66258 h 66336"/>
                  <a:gd name="connsiteX1" fmla="*/ 492325 w 577021"/>
                  <a:gd name="connsiteY1" fmla="*/ 60042 h 66336"/>
                  <a:gd name="connsiteX2" fmla="*/ 288131 w 577021"/>
                  <a:gd name="connsiteY2" fmla="*/ 37383 h 66336"/>
                  <a:gd name="connsiteX3" fmla="*/ 84197 w 577021"/>
                  <a:gd name="connsiteY3" fmla="*/ 12393 h 66336"/>
                  <a:gd name="connsiteX4" fmla="*/ 22434 w 577021"/>
                  <a:gd name="connsiteY4" fmla="*/ 3977 h 66336"/>
                  <a:gd name="connsiteX5" fmla="*/ -96 w 577021"/>
                  <a:gd name="connsiteY5" fmla="*/ -37 h 66336"/>
                  <a:gd name="connsiteX6" fmla="*/ 22693 w 577021"/>
                  <a:gd name="connsiteY6" fmla="*/ 1387 h 66336"/>
                  <a:gd name="connsiteX7" fmla="*/ 84715 w 577021"/>
                  <a:gd name="connsiteY7" fmla="*/ 7602 h 66336"/>
                  <a:gd name="connsiteX8" fmla="*/ 288908 w 577021"/>
                  <a:gd name="connsiteY8" fmla="*/ 30780 h 66336"/>
                  <a:gd name="connsiteX9" fmla="*/ 492842 w 577021"/>
                  <a:gd name="connsiteY9" fmla="*/ 55252 h 66336"/>
                  <a:gd name="connsiteX10" fmla="*/ 554605 w 577021"/>
                  <a:gd name="connsiteY10" fmla="*/ 63150 h 66336"/>
                  <a:gd name="connsiteX11" fmla="*/ 576876 w 577021"/>
                  <a:gd name="connsiteY11" fmla="*/ 66258 h 6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021" h="66336">
                    <a:moveTo>
                      <a:pt x="576876" y="66258"/>
                    </a:moveTo>
                    <a:cubicBezTo>
                      <a:pt x="548585" y="66089"/>
                      <a:pt x="520331" y="64018"/>
                      <a:pt x="492325" y="60042"/>
                    </a:cubicBezTo>
                    <a:cubicBezTo>
                      <a:pt x="440532" y="54734"/>
                      <a:pt x="367763" y="47094"/>
                      <a:pt x="288131" y="37383"/>
                    </a:cubicBezTo>
                    <a:cubicBezTo>
                      <a:pt x="208500" y="27672"/>
                      <a:pt x="136249" y="19126"/>
                      <a:pt x="84197" y="12393"/>
                    </a:cubicBezTo>
                    <a:lnTo>
                      <a:pt x="22434" y="3977"/>
                    </a:lnTo>
                    <a:cubicBezTo>
                      <a:pt x="14846" y="3122"/>
                      <a:pt x="7323" y="1788"/>
                      <a:pt x="-96" y="-37"/>
                    </a:cubicBezTo>
                    <a:cubicBezTo>
                      <a:pt x="7530" y="-232"/>
                      <a:pt x="15157" y="248"/>
                      <a:pt x="22693" y="1387"/>
                    </a:cubicBezTo>
                    <a:lnTo>
                      <a:pt x="84715" y="7602"/>
                    </a:lnTo>
                    <a:lnTo>
                      <a:pt x="288908" y="30780"/>
                    </a:lnTo>
                    <a:lnTo>
                      <a:pt x="492842" y="55252"/>
                    </a:lnTo>
                    <a:lnTo>
                      <a:pt x="554605" y="63150"/>
                    </a:lnTo>
                    <a:cubicBezTo>
                      <a:pt x="569107" y="64704"/>
                      <a:pt x="577653" y="66258"/>
                      <a:pt x="576876" y="6625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F583A94B-F888-822D-1EE4-001AD51FFD6A}"/>
                  </a:ext>
                </a:extLst>
              </p:cNvPr>
              <p:cNvSpPr/>
              <p:nvPr/>
            </p:nvSpPr>
            <p:spPr>
              <a:xfrm>
                <a:off x="635128" y="5274664"/>
                <a:ext cx="928905" cy="122838"/>
              </a:xfrm>
              <a:custGeom>
                <a:avLst/>
                <a:gdLst>
                  <a:gd name="connsiteX0" fmla="*/ 928809 w 928905"/>
                  <a:gd name="connsiteY0" fmla="*/ 122669 h 122838"/>
                  <a:gd name="connsiteX1" fmla="*/ 463968 w 928905"/>
                  <a:gd name="connsiteY1" fmla="*/ 64791 h 122838"/>
                  <a:gd name="connsiteX2" fmla="*/ -96 w 928905"/>
                  <a:gd name="connsiteY2" fmla="*/ 50 h 122838"/>
                  <a:gd name="connsiteX3" fmla="*/ 464745 w 928905"/>
                  <a:gd name="connsiteY3" fmla="*/ 57798 h 122838"/>
                  <a:gd name="connsiteX4" fmla="*/ 928809 w 928905"/>
                  <a:gd name="connsiteY4" fmla="*/ 122669 h 12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905" h="122838">
                    <a:moveTo>
                      <a:pt x="928809" y="122669"/>
                    </a:moveTo>
                    <a:cubicBezTo>
                      <a:pt x="928809" y="124482"/>
                      <a:pt x="720472" y="98585"/>
                      <a:pt x="463968" y="64791"/>
                    </a:cubicBezTo>
                    <a:cubicBezTo>
                      <a:pt x="207464" y="30996"/>
                      <a:pt x="-355" y="2251"/>
                      <a:pt x="-96" y="50"/>
                    </a:cubicBezTo>
                    <a:cubicBezTo>
                      <a:pt x="163" y="-2152"/>
                      <a:pt x="208241" y="24133"/>
                      <a:pt x="464745" y="57798"/>
                    </a:cubicBezTo>
                    <a:cubicBezTo>
                      <a:pt x="721249" y="91464"/>
                      <a:pt x="929068" y="120856"/>
                      <a:pt x="928809" y="1226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794DE5E7-39E2-E1F0-7692-632F4F10C0A8}"/>
                  </a:ext>
                </a:extLst>
              </p:cNvPr>
              <p:cNvSpPr/>
              <p:nvPr/>
            </p:nvSpPr>
            <p:spPr>
              <a:xfrm>
                <a:off x="638236" y="5219676"/>
                <a:ext cx="961793" cy="126677"/>
              </a:xfrm>
              <a:custGeom>
                <a:avLst/>
                <a:gdLst>
                  <a:gd name="connsiteX0" fmla="*/ 961697 w 961793"/>
                  <a:gd name="connsiteY0" fmla="*/ 126511 h 126677"/>
                  <a:gd name="connsiteX1" fmla="*/ 480412 w 961793"/>
                  <a:gd name="connsiteY1" fmla="*/ 66561 h 126677"/>
                  <a:gd name="connsiteX2" fmla="*/ -96 w 961793"/>
                  <a:gd name="connsiteY2" fmla="*/ 8 h 126677"/>
                  <a:gd name="connsiteX3" fmla="*/ 481319 w 961793"/>
                  <a:gd name="connsiteY3" fmla="*/ 59957 h 126677"/>
                  <a:gd name="connsiteX4" fmla="*/ 961697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961697" y="126511"/>
                    </a:moveTo>
                    <a:cubicBezTo>
                      <a:pt x="961697" y="128324"/>
                      <a:pt x="745980" y="101521"/>
                      <a:pt x="480412" y="66561"/>
                    </a:cubicBezTo>
                    <a:cubicBezTo>
                      <a:pt x="214844" y="31601"/>
                      <a:pt x="-225" y="1820"/>
                      <a:pt x="-96" y="8"/>
                    </a:cubicBezTo>
                    <a:cubicBezTo>
                      <a:pt x="33" y="-1805"/>
                      <a:pt x="215621" y="24997"/>
                      <a:pt x="481319" y="59957"/>
                    </a:cubicBezTo>
                    <a:cubicBezTo>
                      <a:pt x="747016" y="94918"/>
                      <a:pt x="961956" y="124698"/>
                      <a:pt x="961697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B4DE222-68CB-8583-3E93-5ED1B8DB8A24}"/>
                  </a:ext>
                </a:extLst>
              </p:cNvPr>
              <p:cNvSpPr/>
              <p:nvPr/>
            </p:nvSpPr>
            <p:spPr>
              <a:xfrm>
                <a:off x="651443" y="5155715"/>
                <a:ext cx="989243" cy="130168"/>
              </a:xfrm>
              <a:custGeom>
                <a:avLst/>
                <a:gdLst>
                  <a:gd name="connsiteX0" fmla="*/ 989147 w 989243"/>
                  <a:gd name="connsiteY0" fmla="*/ 130005 h 130168"/>
                  <a:gd name="connsiteX1" fmla="*/ 494267 w 989243"/>
                  <a:gd name="connsiteY1" fmla="*/ 68371 h 130168"/>
                  <a:gd name="connsiteX2" fmla="*/ -96 w 989243"/>
                  <a:gd name="connsiteY2" fmla="*/ 5 h 130168"/>
                  <a:gd name="connsiteX3" fmla="*/ 494785 w 989243"/>
                  <a:gd name="connsiteY3" fmla="*/ 61768 h 130168"/>
                  <a:gd name="connsiteX4" fmla="*/ 989147 w 989243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243" h="130168">
                    <a:moveTo>
                      <a:pt x="989147" y="130005"/>
                    </a:moveTo>
                    <a:cubicBezTo>
                      <a:pt x="989147" y="131818"/>
                      <a:pt x="767345" y="104108"/>
                      <a:pt x="494267" y="68371"/>
                    </a:cubicBezTo>
                    <a:cubicBezTo>
                      <a:pt x="221189" y="32634"/>
                      <a:pt x="-96" y="1817"/>
                      <a:pt x="-96" y="5"/>
                    </a:cubicBezTo>
                    <a:cubicBezTo>
                      <a:pt x="-96" y="-1808"/>
                      <a:pt x="221707" y="25901"/>
                      <a:pt x="494785" y="61768"/>
                    </a:cubicBezTo>
                    <a:cubicBezTo>
                      <a:pt x="767863" y="97634"/>
                      <a:pt x="989406" y="128192"/>
                      <a:pt x="989147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F2505040-BCD4-D5F3-9C6D-0409D4EC1A9E}"/>
                  </a:ext>
                </a:extLst>
              </p:cNvPr>
              <p:cNvSpPr/>
              <p:nvPr/>
            </p:nvSpPr>
            <p:spPr>
              <a:xfrm>
                <a:off x="665427" y="5091751"/>
                <a:ext cx="1006335" cy="132498"/>
              </a:xfrm>
              <a:custGeom>
                <a:avLst/>
                <a:gdLst>
                  <a:gd name="connsiteX0" fmla="*/ 1006239 w 1006335"/>
                  <a:gd name="connsiteY0" fmla="*/ 132336 h 132498"/>
                  <a:gd name="connsiteX1" fmla="*/ 502683 w 1006335"/>
                  <a:gd name="connsiteY1" fmla="*/ 69407 h 132498"/>
                  <a:gd name="connsiteX2" fmla="*/ -96 w 1006335"/>
                  <a:gd name="connsiteY2" fmla="*/ 5 h 132498"/>
                  <a:gd name="connsiteX3" fmla="*/ 503460 w 1006335"/>
                  <a:gd name="connsiteY3" fmla="*/ 62804 h 132498"/>
                  <a:gd name="connsiteX4" fmla="*/ 1006239 w 1006335"/>
                  <a:gd name="connsiteY4" fmla="*/ 132336 h 13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335" h="132498">
                    <a:moveTo>
                      <a:pt x="1006239" y="132336"/>
                    </a:moveTo>
                    <a:cubicBezTo>
                      <a:pt x="1006239" y="134148"/>
                      <a:pt x="780552" y="106439"/>
                      <a:pt x="502683" y="69407"/>
                    </a:cubicBezTo>
                    <a:cubicBezTo>
                      <a:pt x="224815" y="32375"/>
                      <a:pt x="-355" y="1817"/>
                      <a:pt x="-96" y="5"/>
                    </a:cubicBezTo>
                    <a:cubicBezTo>
                      <a:pt x="163" y="-1808"/>
                      <a:pt x="225591" y="25901"/>
                      <a:pt x="503460" y="62804"/>
                    </a:cubicBezTo>
                    <a:cubicBezTo>
                      <a:pt x="781329" y="99706"/>
                      <a:pt x="1006498" y="130523"/>
                      <a:pt x="1006239" y="1323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F28D2289-794D-63C0-2AB2-B05814644387}"/>
                  </a:ext>
                </a:extLst>
              </p:cNvPr>
              <p:cNvSpPr/>
              <p:nvPr/>
            </p:nvSpPr>
            <p:spPr>
              <a:xfrm>
                <a:off x="688733" y="5029083"/>
                <a:ext cx="1014492" cy="133531"/>
              </a:xfrm>
              <a:custGeom>
                <a:avLst/>
                <a:gdLst>
                  <a:gd name="connsiteX0" fmla="*/ 1014397 w 1014492"/>
                  <a:gd name="connsiteY0" fmla="*/ 133369 h 133531"/>
                  <a:gd name="connsiteX1" fmla="*/ 506697 w 1014492"/>
                  <a:gd name="connsiteY1" fmla="*/ 69923 h 133531"/>
                  <a:gd name="connsiteX2" fmla="*/ -96 w 1014492"/>
                  <a:gd name="connsiteY2" fmla="*/ 3 h 133531"/>
                  <a:gd name="connsiteX3" fmla="*/ 507604 w 1014492"/>
                  <a:gd name="connsiteY3" fmla="*/ 63320 h 133531"/>
                  <a:gd name="connsiteX4" fmla="*/ 1014397 w 1014492"/>
                  <a:gd name="connsiteY4" fmla="*/ 133369 h 1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31">
                    <a:moveTo>
                      <a:pt x="1014397" y="133369"/>
                    </a:moveTo>
                    <a:cubicBezTo>
                      <a:pt x="1014397" y="135182"/>
                      <a:pt x="786767" y="106826"/>
                      <a:pt x="506697" y="69923"/>
                    </a:cubicBezTo>
                    <a:cubicBezTo>
                      <a:pt x="226627" y="33021"/>
                      <a:pt x="-355" y="1816"/>
                      <a:pt x="-96" y="3"/>
                    </a:cubicBezTo>
                    <a:cubicBezTo>
                      <a:pt x="163" y="-1810"/>
                      <a:pt x="227404" y="26547"/>
                      <a:pt x="507604" y="63320"/>
                    </a:cubicBezTo>
                    <a:cubicBezTo>
                      <a:pt x="787803" y="100092"/>
                      <a:pt x="1014656" y="131557"/>
                      <a:pt x="1014397" y="1333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04509FA-25C1-1191-2E7F-B8D651F078A6}"/>
                  </a:ext>
                </a:extLst>
              </p:cNvPr>
              <p:cNvSpPr/>
              <p:nvPr/>
            </p:nvSpPr>
            <p:spPr>
              <a:xfrm>
                <a:off x="864336" y="5021913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212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7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8" y="382282"/>
                      <a:pt x="49212" y="245938"/>
                    </a:cubicBezTo>
                    <a:cubicBezTo>
                      <a:pt x="78216" y="109593"/>
                      <a:pt x="103206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9C065D54-92E5-AA6C-C21A-FAC82307CF43}"/>
                  </a:ext>
                </a:extLst>
              </p:cNvPr>
              <p:cNvSpPr/>
              <p:nvPr/>
            </p:nvSpPr>
            <p:spPr>
              <a:xfrm>
                <a:off x="780562" y="5007929"/>
                <a:ext cx="105218" cy="493457"/>
              </a:xfrm>
              <a:custGeom>
                <a:avLst/>
                <a:gdLst>
                  <a:gd name="connsiteX0" fmla="*/ 105018 w 105218"/>
                  <a:gd name="connsiteY0" fmla="*/ -78 h 493457"/>
                  <a:gd name="connsiteX1" fmla="*/ 55815 w 105218"/>
                  <a:gd name="connsiteY1" fmla="*/ 247362 h 493457"/>
                  <a:gd name="connsiteX2" fmla="*/ 8 w 105218"/>
                  <a:gd name="connsiteY2" fmla="*/ 493378 h 493457"/>
                  <a:gd name="connsiteX3" fmla="*/ 49341 w 105218"/>
                  <a:gd name="connsiteY3" fmla="*/ 245938 h 493457"/>
                  <a:gd name="connsiteX4" fmla="*/ 105018 w 105218"/>
                  <a:gd name="connsiteY4" fmla="*/ -78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105018" y="-78"/>
                    </a:moveTo>
                    <a:cubicBezTo>
                      <a:pt x="106831" y="-78"/>
                      <a:pt x="84819" y="111018"/>
                      <a:pt x="55815" y="247362"/>
                    </a:cubicBezTo>
                    <a:cubicBezTo>
                      <a:pt x="26811" y="383707"/>
                      <a:pt x="1821" y="493378"/>
                      <a:pt x="8" y="493378"/>
                    </a:cubicBezTo>
                    <a:cubicBezTo>
                      <a:pt x="-1804" y="493378"/>
                      <a:pt x="20207" y="382282"/>
                      <a:pt x="49341" y="245938"/>
                    </a:cubicBezTo>
                    <a:cubicBezTo>
                      <a:pt x="78474" y="109593"/>
                      <a:pt x="103853" y="-467"/>
                      <a:pt x="10501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2A0A037-CB89-93B5-46E8-5130B1764978}"/>
                  </a:ext>
                </a:extLst>
              </p:cNvPr>
              <p:cNvSpPr/>
              <p:nvPr/>
            </p:nvSpPr>
            <p:spPr>
              <a:xfrm>
                <a:off x="702540" y="4993428"/>
                <a:ext cx="99600" cy="467171"/>
              </a:xfrm>
              <a:custGeom>
                <a:avLst/>
                <a:gdLst>
                  <a:gd name="connsiteX0" fmla="*/ 99394 w 99600"/>
                  <a:gd name="connsiteY0" fmla="*/ -79 h 467171"/>
                  <a:gd name="connsiteX1" fmla="*/ 52910 w 99600"/>
                  <a:gd name="connsiteY1" fmla="*/ 234024 h 467171"/>
                  <a:gd name="connsiteX2" fmla="*/ -48 w 99600"/>
                  <a:gd name="connsiteY2" fmla="*/ 467092 h 467171"/>
                  <a:gd name="connsiteX3" fmla="*/ 46436 w 99600"/>
                  <a:gd name="connsiteY3" fmla="*/ 232989 h 467171"/>
                  <a:gd name="connsiteX4" fmla="*/ 99394 w 99600"/>
                  <a:gd name="connsiteY4" fmla="*/ -79 h 46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00" h="467171">
                    <a:moveTo>
                      <a:pt x="99394" y="-79"/>
                    </a:moveTo>
                    <a:cubicBezTo>
                      <a:pt x="101207" y="-79"/>
                      <a:pt x="80360" y="105060"/>
                      <a:pt x="52910" y="234024"/>
                    </a:cubicBezTo>
                    <a:cubicBezTo>
                      <a:pt x="25460" y="362989"/>
                      <a:pt x="1117" y="467092"/>
                      <a:pt x="-48" y="467092"/>
                    </a:cubicBezTo>
                    <a:cubicBezTo>
                      <a:pt x="-1213" y="467092"/>
                      <a:pt x="18986" y="361953"/>
                      <a:pt x="46436" y="232989"/>
                    </a:cubicBezTo>
                    <a:cubicBezTo>
                      <a:pt x="73886" y="104024"/>
                      <a:pt x="97582" y="-79"/>
                      <a:pt x="99394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88ABFB4-B481-6291-3A60-0ABAC6B4F489}"/>
                  </a:ext>
                </a:extLst>
              </p:cNvPr>
              <p:cNvSpPr/>
              <p:nvPr/>
            </p:nvSpPr>
            <p:spPr>
              <a:xfrm>
                <a:off x="642758" y="5012980"/>
                <a:ext cx="68505" cy="353615"/>
              </a:xfrm>
              <a:custGeom>
                <a:avLst/>
                <a:gdLst>
                  <a:gd name="connsiteX0" fmla="*/ 68409 w 68505"/>
                  <a:gd name="connsiteY0" fmla="*/ -79 h 353615"/>
                  <a:gd name="connsiteX1" fmla="*/ 66726 w 68505"/>
                  <a:gd name="connsiteY1" fmla="*/ 14034 h 353615"/>
                  <a:gd name="connsiteX2" fmla="*/ 59864 w 68505"/>
                  <a:gd name="connsiteY2" fmla="*/ 51972 h 353615"/>
                  <a:gd name="connsiteX3" fmla="*/ 37463 w 68505"/>
                  <a:gd name="connsiteY3" fmla="*/ 177311 h 353615"/>
                  <a:gd name="connsiteX4" fmla="*/ 12991 w 68505"/>
                  <a:gd name="connsiteY4" fmla="*/ 302261 h 353615"/>
                  <a:gd name="connsiteX5" fmla="*/ 4057 w 68505"/>
                  <a:gd name="connsiteY5" fmla="*/ 339941 h 353615"/>
                  <a:gd name="connsiteX6" fmla="*/ -87 w 68505"/>
                  <a:gd name="connsiteY6" fmla="*/ 353536 h 353615"/>
                  <a:gd name="connsiteX7" fmla="*/ 1597 w 68505"/>
                  <a:gd name="connsiteY7" fmla="*/ 339423 h 353615"/>
                  <a:gd name="connsiteX8" fmla="*/ 8330 w 68505"/>
                  <a:gd name="connsiteY8" fmla="*/ 301355 h 353615"/>
                  <a:gd name="connsiteX9" fmla="*/ 30860 w 68505"/>
                  <a:gd name="connsiteY9" fmla="*/ 176146 h 353615"/>
                  <a:gd name="connsiteX10" fmla="*/ 55332 w 68505"/>
                  <a:gd name="connsiteY10" fmla="*/ 51066 h 353615"/>
                  <a:gd name="connsiteX11" fmla="*/ 64136 w 68505"/>
                  <a:gd name="connsiteY11" fmla="*/ 13516 h 353615"/>
                  <a:gd name="connsiteX12" fmla="*/ 68409 w 68505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505" h="353615">
                    <a:moveTo>
                      <a:pt x="68409" y="-79"/>
                    </a:moveTo>
                    <a:cubicBezTo>
                      <a:pt x="68319" y="4673"/>
                      <a:pt x="67762" y="9399"/>
                      <a:pt x="66726" y="14034"/>
                    </a:cubicBezTo>
                    <a:cubicBezTo>
                      <a:pt x="64784" y="24393"/>
                      <a:pt x="62583" y="37082"/>
                      <a:pt x="59864" y="51972"/>
                    </a:cubicBezTo>
                    <a:cubicBezTo>
                      <a:pt x="53907" y="85638"/>
                      <a:pt x="46009" y="129662"/>
                      <a:pt x="37463" y="177311"/>
                    </a:cubicBezTo>
                    <a:cubicBezTo>
                      <a:pt x="28917" y="224961"/>
                      <a:pt x="20113" y="270538"/>
                      <a:pt x="12991" y="302261"/>
                    </a:cubicBezTo>
                    <a:cubicBezTo>
                      <a:pt x="9365" y="318188"/>
                      <a:pt x="6387" y="331136"/>
                      <a:pt x="4057" y="339941"/>
                    </a:cubicBezTo>
                    <a:cubicBezTo>
                      <a:pt x="3189" y="344615"/>
                      <a:pt x="1804" y="349173"/>
                      <a:pt x="-87" y="353536"/>
                    </a:cubicBezTo>
                    <a:cubicBezTo>
                      <a:pt x="-177" y="348771"/>
                      <a:pt x="392" y="344032"/>
                      <a:pt x="1597" y="339423"/>
                    </a:cubicBezTo>
                    <a:cubicBezTo>
                      <a:pt x="3409" y="328935"/>
                      <a:pt x="5610" y="316245"/>
                      <a:pt x="8330" y="301355"/>
                    </a:cubicBezTo>
                    <a:cubicBezTo>
                      <a:pt x="14415" y="267819"/>
                      <a:pt x="22184" y="223666"/>
                      <a:pt x="30860" y="176146"/>
                    </a:cubicBezTo>
                    <a:cubicBezTo>
                      <a:pt x="39535" y="128626"/>
                      <a:pt x="48210" y="82919"/>
                      <a:pt x="55332" y="51066"/>
                    </a:cubicBezTo>
                    <a:cubicBezTo>
                      <a:pt x="58828" y="35140"/>
                      <a:pt x="61935" y="22321"/>
                      <a:pt x="64136" y="13516"/>
                    </a:cubicBezTo>
                    <a:cubicBezTo>
                      <a:pt x="64939" y="8816"/>
                      <a:pt x="66376" y="4232"/>
                      <a:pt x="68409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D3296F1-BD21-0430-FEB0-E7918091D3A7}"/>
                  </a:ext>
                </a:extLst>
              </p:cNvPr>
              <p:cNvSpPr/>
              <p:nvPr/>
            </p:nvSpPr>
            <p:spPr>
              <a:xfrm>
                <a:off x="964118" y="5039134"/>
                <a:ext cx="101760" cy="476237"/>
              </a:xfrm>
              <a:custGeom>
                <a:avLst/>
                <a:gdLst>
                  <a:gd name="connsiteX0" fmla="*/ 101571 w 101760"/>
                  <a:gd name="connsiteY0" fmla="*/ -78 h 476237"/>
                  <a:gd name="connsiteX1" fmla="*/ 54051 w 101760"/>
                  <a:gd name="connsiteY1" fmla="*/ 238687 h 476237"/>
                  <a:gd name="connsiteX2" fmla="*/ 57 w 101760"/>
                  <a:gd name="connsiteY2" fmla="*/ 476157 h 476237"/>
                  <a:gd name="connsiteX3" fmla="*/ 47577 w 101760"/>
                  <a:gd name="connsiteY3" fmla="*/ 237392 h 476237"/>
                  <a:gd name="connsiteX4" fmla="*/ 101571 w 101760"/>
                  <a:gd name="connsiteY4" fmla="*/ -78 h 47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60" h="476237">
                    <a:moveTo>
                      <a:pt x="101571" y="-78"/>
                    </a:moveTo>
                    <a:cubicBezTo>
                      <a:pt x="103255" y="-78"/>
                      <a:pt x="82020" y="107263"/>
                      <a:pt x="54051" y="238687"/>
                    </a:cubicBezTo>
                    <a:cubicBezTo>
                      <a:pt x="26083" y="370111"/>
                      <a:pt x="2259" y="476545"/>
                      <a:pt x="57" y="476157"/>
                    </a:cubicBezTo>
                    <a:cubicBezTo>
                      <a:pt x="-2144" y="475769"/>
                      <a:pt x="19609" y="368816"/>
                      <a:pt x="47577" y="237392"/>
                    </a:cubicBezTo>
                    <a:cubicBezTo>
                      <a:pt x="75546" y="105968"/>
                      <a:pt x="100277" y="-467"/>
                      <a:pt x="101571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41AC7518-9EE8-E76E-8E9F-743B807CF888}"/>
                  </a:ext>
                </a:extLst>
              </p:cNvPr>
              <p:cNvSpPr/>
              <p:nvPr/>
            </p:nvSpPr>
            <p:spPr>
              <a:xfrm>
                <a:off x="1060695" y="5058169"/>
                <a:ext cx="101921" cy="477401"/>
              </a:xfrm>
              <a:custGeom>
                <a:avLst/>
                <a:gdLst>
                  <a:gd name="connsiteX0" fmla="*/ 101718 w 101921"/>
                  <a:gd name="connsiteY0" fmla="*/ -79 h 477401"/>
                  <a:gd name="connsiteX1" fmla="*/ 54198 w 101921"/>
                  <a:gd name="connsiteY1" fmla="*/ 239333 h 477401"/>
                  <a:gd name="connsiteX2" fmla="*/ 74 w 101921"/>
                  <a:gd name="connsiteY2" fmla="*/ 477321 h 477401"/>
                  <a:gd name="connsiteX3" fmla="*/ 47724 w 101921"/>
                  <a:gd name="connsiteY3" fmla="*/ 237909 h 477401"/>
                  <a:gd name="connsiteX4" fmla="*/ 101718 w 101921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21" h="477401">
                    <a:moveTo>
                      <a:pt x="101718" y="-79"/>
                    </a:moveTo>
                    <a:cubicBezTo>
                      <a:pt x="103531" y="-79"/>
                      <a:pt x="82296" y="107520"/>
                      <a:pt x="54198" y="239333"/>
                    </a:cubicBezTo>
                    <a:cubicBezTo>
                      <a:pt x="26100" y="371146"/>
                      <a:pt x="2405" y="477710"/>
                      <a:pt x="74" y="477321"/>
                    </a:cubicBezTo>
                    <a:cubicBezTo>
                      <a:pt x="-2256" y="476933"/>
                      <a:pt x="19626" y="369722"/>
                      <a:pt x="47724" y="237909"/>
                    </a:cubicBezTo>
                    <a:cubicBezTo>
                      <a:pt x="75821" y="106096"/>
                      <a:pt x="99905" y="-79"/>
                      <a:pt x="10171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B55AD0F6-D768-A09A-7D5C-B061F6DE99F5}"/>
                  </a:ext>
                </a:extLst>
              </p:cNvPr>
              <p:cNvSpPr/>
              <p:nvPr/>
            </p:nvSpPr>
            <p:spPr>
              <a:xfrm>
                <a:off x="1160976" y="5063995"/>
                <a:ext cx="100954" cy="473129"/>
              </a:xfrm>
              <a:custGeom>
                <a:avLst/>
                <a:gdLst>
                  <a:gd name="connsiteX0" fmla="*/ 100750 w 100954"/>
                  <a:gd name="connsiteY0" fmla="*/ -78 h 473129"/>
                  <a:gd name="connsiteX1" fmla="*/ 53618 w 100954"/>
                  <a:gd name="connsiteY1" fmla="*/ 237133 h 473129"/>
                  <a:gd name="connsiteX2" fmla="*/ 13 w 100954"/>
                  <a:gd name="connsiteY2" fmla="*/ 473049 h 473129"/>
                  <a:gd name="connsiteX3" fmla="*/ 47144 w 100954"/>
                  <a:gd name="connsiteY3" fmla="*/ 235709 h 473129"/>
                  <a:gd name="connsiteX4" fmla="*/ 100750 w 100954"/>
                  <a:gd name="connsiteY4" fmla="*/ -78 h 4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54" h="473129">
                    <a:moveTo>
                      <a:pt x="100750" y="-78"/>
                    </a:moveTo>
                    <a:cubicBezTo>
                      <a:pt x="102562" y="-78"/>
                      <a:pt x="81457" y="106485"/>
                      <a:pt x="53618" y="237133"/>
                    </a:cubicBezTo>
                    <a:cubicBezTo>
                      <a:pt x="25780" y="367780"/>
                      <a:pt x="1825" y="473438"/>
                      <a:pt x="13" y="473049"/>
                    </a:cubicBezTo>
                    <a:cubicBezTo>
                      <a:pt x="-1800" y="472661"/>
                      <a:pt x="19305" y="366486"/>
                      <a:pt x="47144" y="235709"/>
                    </a:cubicBezTo>
                    <a:cubicBezTo>
                      <a:pt x="74983" y="104932"/>
                      <a:pt x="98937" y="-467"/>
                      <a:pt x="100750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923BB97B-DDB0-B657-FAC5-6E4E92C405D7}"/>
                  </a:ext>
                </a:extLst>
              </p:cNvPr>
              <p:cNvSpPr/>
              <p:nvPr/>
            </p:nvSpPr>
            <p:spPr>
              <a:xfrm>
                <a:off x="1259279" y="5076814"/>
                <a:ext cx="100410" cy="470540"/>
              </a:xfrm>
              <a:custGeom>
                <a:avLst/>
                <a:gdLst>
                  <a:gd name="connsiteX0" fmla="*/ 100205 w 100410"/>
                  <a:gd name="connsiteY0" fmla="*/ -78 h 470540"/>
                  <a:gd name="connsiteX1" fmla="*/ 53333 w 100410"/>
                  <a:gd name="connsiteY1" fmla="*/ 235838 h 470540"/>
                  <a:gd name="connsiteX2" fmla="*/ -14 w 100410"/>
                  <a:gd name="connsiteY2" fmla="*/ 470460 h 470540"/>
                  <a:gd name="connsiteX3" fmla="*/ 46859 w 100410"/>
                  <a:gd name="connsiteY3" fmla="*/ 234414 h 470540"/>
                  <a:gd name="connsiteX4" fmla="*/ 100205 w 100410"/>
                  <a:gd name="connsiteY4" fmla="*/ -78 h 47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10" h="470540">
                    <a:moveTo>
                      <a:pt x="100205" y="-78"/>
                    </a:moveTo>
                    <a:cubicBezTo>
                      <a:pt x="102018" y="-78"/>
                      <a:pt x="81042" y="105968"/>
                      <a:pt x="53333" y="235838"/>
                    </a:cubicBezTo>
                    <a:cubicBezTo>
                      <a:pt x="25623" y="365709"/>
                      <a:pt x="1540" y="470848"/>
                      <a:pt x="-14" y="470460"/>
                    </a:cubicBezTo>
                    <a:cubicBezTo>
                      <a:pt x="-1568" y="470071"/>
                      <a:pt x="19149" y="364414"/>
                      <a:pt x="46859" y="234414"/>
                    </a:cubicBezTo>
                    <a:cubicBezTo>
                      <a:pt x="74568" y="104414"/>
                      <a:pt x="98392" y="-467"/>
                      <a:pt x="100205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42439DF3-5CE9-9FD6-EB5A-E3A273C58640}"/>
                  </a:ext>
                </a:extLst>
              </p:cNvPr>
              <p:cNvSpPr/>
              <p:nvPr/>
            </p:nvSpPr>
            <p:spPr>
              <a:xfrm>
                <a:off x="1362054" y="5095848"/>
                <a:ext cx="93978" cy="439468"/>
              </a:xfrm>
              <a:custGeom>
                <a:avLst/>
                <a:gdLst>
                  <a:gd name="connsiteX0" fmla="*/ 93766 w 93978"/>
                  <a:gd name="connsiteY0" fmla="*/ -78 h 439468"/>
                  <a:gd name="connsiteX1" fmla="*/ 50260 w 93978"/>
                  <a:gd name="connsiteY1" fmla="*/ 220041 h 439468"/>
                  <a:gd name="connsiteX2" fmla="*/ 21 w 93978"/>
                  <a:gd name="connsiteY2" fmla="*/ 439384 h 439468"/>
                  <a:gd name="connsiteX3" fmla="*/ 43656 w 93978"/>
                  <a:gd name="connsiteY3" fmla="*/ 219265 h 439468"/>
                  <a:gd name="connsiteX4" fmla="*/ 93766 w 93978"/>
                  <a:gd name="connsiteY4" fmla="*/ -78 h 43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78" h="439468">
                    <a:moveTo>
                      <a:pt x="93766" y="-78"/>
                    </a:moveTo>
                    <a:cubicBezTo>
                      <a:pt x="95578" y="-78"/>
                      <a:pt x="76026" y="99105"/>
                      <a:pt x="50260" y="220041"/>
                    </a:cubicBezTo>
                    <a:cubicBezTo>
                      <a:pt x="24493" y="340978"/>
                      <a:pt x="1833" y="440161"/>
                      <a:pt x="21" y="439384"/>
                    </a:cubicBezTo>
                    <a:cubicBezTo>
                      <a:pt x="-1792" y="438607"/>
                      <a:pt x="17760" y="340201"/>
                      <a:pt x="43656" y="219265"/>
                    </a:cubicBezTo>
                    <a:cubicBezTo>
                      <a:pt x="69552" y="98328"/>
                      <a:pt x="92082" y="-467"/>
                      <a:pt x="93766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2DD3495F-4129-F4F1-FA04-A0F8C84C735D}"/>
                  </a:ext>
                </a:extLst>
              </p:cNvPr>
              <p:cNvSpPr/>
              <p:nvPr/>
            </p:nvSpPr>
            <p:spPr>
              <a:xfrm>
                <a:off x="1466926" y="5103875"/>
                <a:ext cx="87908" cy="412143"/>
              </a:xfrm>
              <a:custGeom>
                <a:avLst/>
                <a:gdLst>
                  <a:gd name="connsiteX0" fmla="*/ 87688 w 87908"/>
                  <a:gd name="connsiteY0" fmla="*/ -78 h 412143"/>
                  <a:gd name="connsiteX1" fmla="*/ 47160 w 87908"/>
                  <a:gd name="connsiteY1" fmla="*/ 207093 h 412143"/>
                  <a:gd name="connsiteX2" fmla="*/ 29 w 87908"/>
                  <a:gd name="connsiteY2" fmla="*/ 412063 h 412143"/>
                  <a:gd name="connsiteX3" fmla="*/ 40557 w 87908"/>
                  <a:gd name="connsiteY3" fmla="*/ 205669 h 412143"/>
                  <a:gd name="connsiteX4" fmla="*/ 87688 w 87908"/>
                  <a:gd name="connsiteY4" fmla="*/ -78 h 4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8" h="412143">
                    <a:moveTo>
                      <a:pt x="87688" y="-78"/>
                    </a:moveTo>
                    <a:cubicBezTo>
                      <a:pt x="89501" y="-78"/>
                      <a:pt x="71244" y="92761"/>
                      <a:pt x="47160" y="207093"/>
                    </a:cubicBezTo>
                    <a:cubicBezTo>
                      <a:pt x="23077" y="321426"/>
                      <a:pt x="1842" y="412452"/>
                      <a:pt x="29" y="412063"/>
                    </a:cubicBezTo>
                    <a:cubicBezTo>
                      <a:pt x="-1784" y="411675"/>
                      <a:pt x="16344" y="319225"/>
                      <a:pt x="40557" y="205669"/>
                    </a:cubicBezTo>
                    <a:cubicBezTo>
                      <a:pt x="64770" y="92113"/>
                      <a:pt x="85875" y="-466"/>
                      <a:pt x="87688" y="-78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02022D1-3137-F87B-5549-E11565D56D75}"/>
                  </a:ext>
                </a:extLst>
              </p:cNvPr>
              <p:cNvSpPr/>
              <p:nvPr/>
            </p:nvSpPr>
            <p:spPr>
              <a:xfrm>
                <a:off x="1600029" y="5119803"/>
                <a:ext cx="51663" cy="242908"/>
              </a:xfrm>
              <a:custGeom>
                <a:avLst/>
                <a:gdLst>
                  <a:gd name="connsiteX0" fmla="*/ 51567 w 51663"/>
                  <a:gd name="connsiteY0" fmla="*/ -79 h 242908"/>
                  <a:gd name="connsiteX1" fmla="*/ 29037 w 51663"/>
                  <a:gd name="connsiteY1" fmla="*/ 122022 h 242908"/>
                  <a:gd name="connsiteX2" fmla="*/ -96 w 51663"/>
                  <a:gd name="connsiteY2" fmla="*/ 242829 h 242908"/>
                  <a:gd name="connsiteX3" fmla="*/ 22563 w 51663"/>
                  <a:gd name="connsiteY3" fmla="*/ 120598 h 242908"/>
                  <a:gd name="connsiteX4" fmla="*/ 51567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51567" y="-79"/>
                    </a:moveTo>
                    <a:cubicBezTo>
                      <a:pt x="46246" y="40992"/>
                      <a:pt x="38736" y="81753"/>
                      <a:pt x="29037" y="122022"/>
                    </a:cubicBezTo>
                    <a:cubicBezTo>
                      <a:pt x="21515" y="162783"/>
                      <a:pt x="11790" y="203117"/>
                      <a:pt x="-96" y="242829"/>
                    </a:cubicBezTo>
                    <a:cubicBezTo>
                      <a:pt x="5226" y="201705"/>
                      <a:pt x="12788" y="160893"/>
                      <a:pt x="22563" y="120598"/>
                    </a:cubicBezTo>
                    <a:cubicBezTo>
                      <a:pt x="30138" y="79902"/>
                      <a:pt x="39823" y="39620"/>
                      <a:pt x="51567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EB56A631-8110-C01E-CB1F-53D3CFE3EB6D}"/>
                  </a:ext>
                </a:extLst>
              </p:cNvPr>
              <p:cNvSpPr/>
              <p:nvPr/>
            </p:nvSpPr>
            <p:spPr>
              <a:xfrm>
                <a:off x="2001035" y="5483130"/>
                <a:ext cx="2839543" cy="6732"/>
              </a:xfrm>
              <a:custGeom>
                <a:avLst/>
                <a:gdLst>
                  <a:gd name="connsiteX0" fmla="*/ 2839447 w 2839543"/>
                  <a:gd name="connsiteY0" fmla="*/ 3287 h 6732"/>
                  <a:gd name="connsiteX1" fmla="*/ 1419676 w 2839543"/>
                  <a:gd name="connsiteY1" fmla="*/ 6654 h 6732"/>
                  <a:gd name="connsiteX2" fmla="*/ -96 w 2839543"/>
                  <a:gd name="connsiteY2" fmla="*/ 3287 h 6732"/>
                  <a:gd name="connsiteX3" fmla="*/ 1419676 w 2839543"/>
                  <a:gd name="connsiteY3" fmla="*/ -79 h 6732"/>
                  <a:gd name="connsiteX4" fmla="*/ 2839447 w 2839543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3" h="6732">
                    <a:moveTo>
                      <a:pt x="2839447" y="3287"/>
                    </a:moveTo>
                    <a:cubicBezTo>
                      <a:pt x="2839447" y="5100"/>
                      <a:pt x="2203690" y="6654"/>
                      <a:pt x="1419676" y="6654"/>
                    </a:cubicBezTo>
                    <a:cubicBezTo>
                      <a:pt x="635661" y="6654"/>
                      <a:pt x="-96" y="5100"/>
                      <a:pt x="-96" y="3287"/>
                    </a:cubicBezTo>
                    <a:cubicBezTo>
                      <a:pt x="-96" y="1474"/>
                      <a:pt x="635402" y="-79"/>
                      <a:pt x="1419676" y="-79"/>
                    </a:cubicBezTo>
                    <a:cubicBezTo>
                      <a:pt x="2203949" y="-79"/>
                      <a:pt x="2839447" y="1474"/>
                      <a:pt x="2839447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E61A978C-B880-EA41-B95F-7D3F516F8C0B}"/>
                  </a:ext>
                </a:extLst>
              </p:cNvPr>
              <p:cNvSpPr/>
              <p:nvPr/>
            </p:nvSpPr>
            <p:spPr>
              <a:xfrm>
                <a:off x="2067330" y="5418906"/>
                <a:ext cx="2717441" cy="6603"/>
              </a:xfrm>
              <a:custGeom>
                <a:avLst/>
                <a:gdLst>
                  <a:gd name="connsiteX0" fmla="*/ 2717346 w 2717441"/>
                  <a:gd name="connsiteY0" fmla="*/ 3158 h 6603"/>
                  <a:gd name="connsiteX1" fmla="*/ 1358690 w 2717441"/>
                  <a:gd name="connsiteY1" fmla="*/ 6524 h 6603"/>
                  <a:gd name="connsiteX2" fmla="*/ -96 w 2717441"/>
                  <a:gd name="connsiteY2" fmla="*/ 3158 h 6603"/>
                  <a:gd name="connsiteX3" fmla="*/ 1358690 w 2717441"/>
                  <a:gd name="connsiteY3" fmla="*/ -79 h 6603"/>
                  <a:gd name="connsiteX4" fmla="*/ 2717346 w 271744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441" h="6603">
                    <a:moveTo>
                      <a:pt x="2717346" y="3158"/>
                    </a:moveTo>
                    <a:cubicBezTo>
                      <a:pt x="2717346" y="5100"/>
                      <a:pt x="2108780" y="6524"/>
                      <a:pt x="1358690" y="6524"/>
                    </a:cubicBezTo>
                    <a:cubicBezTo>
                      <a:pt x="608599" y="6524"/>
                      <a:pt x="-96" y="5100"/>
                      <a:pt x="-96" y="3158"/>
                    </a:cubicBezTo>
                    <a:cubicBezTo>
                      <a:pt x="-96" y="1216"/>
                      <a:pt x="608470" y="-79"/>
                      <a:pt x="1358690" y="-79"/>
                    </a:cubicBezTo>
                    <a:cubicBezTo>
                      <a:pt x="2108909" y="-79"/>
                      <a:pt x="2717346" y="1734"/>
                      <a:pt x="271734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265164E-C555-0EAF-B745-654F90A7E100}"/>
                  </a:ext>
                </a:extLst>
              </p:cNvPr>
              <p:cNvSpPr/>
              <p:nvPr/>
            </p:nvSpPr>
            <p:spPr>
              <a:xfrm>
                <a:off x="2129999" y="5352612"/>
                <a:ext cx="2570220" cy="6603"/>
              </a:xfrm>
              <a:custGeom>
                <a:avLst/>
                <a:gdLst>
                  <a:gd name="connsiteX0" fmla="*/ 2570124 w 2570220"/>
                  <a:gd name="connsiteY0" fmla="*/ 3287 h 6603"/>
                  <a:gd name="connsiteX1" fmla="*/ 1285014 w 2570220"/>
                  <a:gd name="connsiteY1" fmla="*/ 6524 h 6603"/>
                  <a:gd name="connsiteX2" fmla="*/ -96 w 2570220"/>
                  <a:gd name="connsiteY2" fmla="*/ 3287 h 6603"/>
                  <a:gd name="connsiteX3" fmla="*/ 1285014 w 2570220"/>
                  <a:gd name="connsiteY3" fmla="*/ -79 h 6603"/>
                  <a:gd name="connsiteX4" fmla="*/ 2570124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2570124" y="3287"/>
                    </a:moveTo>
                    <a:cubicBezTo>
                      <a:pt x="2570124" y="5100"/>
                      <a:pt x="1994706" y="6524"/>
                      <a:pt x="1285014" y="6524"/>
                    </a:cubicBezTo>
                    <a:cubicBezTo>
                      <a:pt x="575323" y="6524"/>
                      <a:pt x="-96" y="5100"/>
                      <a:pt x="-96" y="3287"/>
                    </a:cubicBezTo>
                    <a:cubicBezTo>
                      <a:pt x="-96" y="1474"/>
                      <a:pt x="575193" y="-79"/>
                      <a:pt x="1285014" y="-79"/>
                    </a:cubicBezTo>
                    <a:cubicBezTo>
                      <a:pt x="1994835" y="-79"/>
                      <a:pt x="2570124" y="1863"/>
                      <a:pt x="2570124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174D74F4-10D6-07B9-4C56-A8978268A622}"/>
                  </a:ext>
                </a:extLst>
              </p:cNvPr>
              <p:cNvSpPr/>
              <p:nvPr/>
            </p:nvSpPr>
            <p:spPr>
              <a:xfrm>
                <a:off x="2195647" y="5287870"/>
                <a:ext cx="2448248" cy="6733"/>
              </a:xfrm>
              <a:custGeom>
                <a:avLst/>
                <a:gdLst>
                  <a:gd name="connsiteX0" fmla="*/ 2448152 w 2448248"/>
                  <a:gd name="connsiteY0" fmla="*/ 3287 h 6733"/>
                  <a:gd name="connsiteX1" fmla="*/ 1224158 w 2448248"/>
                  <a:gd name="connsiteY1" fmla="*/ 6654 h 6733"/>
                  <a:gd name="connsiteX2" fmla="*/ -96 w 2448248"/>
                  <a:gd name="connsiteY2" fmla="*/ 3287 h 6733"/>
                  <a:gd name="connsiteX3" fmla="*/ 1224158 w 2448248"/>
                  <a:gd name="connsiteY3" fmla="*/ -79 h 6733"/>
                  <a:gd name="connsiteX4" fmla="*/ 2448152 w 2448248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8" h="6733">
                    <a:moveTo>
                      <a:pt x="2448152" y="3287"/>
                    </a:moveTo>
                    <a:cubicBezTo>
                      <a:pt x="2448152" y="5100"/>
                      <a:pt x="1900055" y="6654"/>
                      <a:pt x="1224158" y="6654"/>
                    </a:cubicBezTo>
                    <a:cubicBezTo>
                      <a:pt x="548261" y="6654"/>
                      <a:pt x="-96" y="5100"/>
                      <a:pt x="-96" y="3287"/>
                    </a:cubicBezTo>
                    <a:cubicBezTo>
                      <a:pt x="-96" y="1474"/>
                      <a:pt x="548002" y="-79"/>
                      <a:pt x="1224158" y="-79"/>
                    </a:cubicBezTo>
                    <a:cubicBezTo>
                      <a:pt x="1900313" y="-79"/>
                      <a:pt x="2448152" y="957"/>
                      <a:pt x="2448152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E37438D6-DF47-A938-2704-21FCD6EBBF87}"/>
                  </a:ext>
                </a:extLst>
              </p:cNvPr>
              <p:cNvSpPr/>
              <p:nvPr/>
            </p:nvSpPr>
            <p:spPr>
              <a:xfrm>
                <a:off x="2280198" y="5224813"/>
                <a:ext cx="2269821" cy="6603"/>
              </a:xfrm>
              <a:custGeom>
                <a:avLst/>
                <a:gdLst>
                  <a:gd name="connsiteX0" fmla="*/ 2269726 w 2269821"/>
                  <a:gd name="connsiteY0" fmla="*/ 3158 h 6603"/>
                  <a:gd name="connsiteX1" fmla="*/ 1134815 w 2269821"/>
                  <a:gd name="connsiteY1" fmla="*/ 6524 h 6603"/>
                  <a:gd name="connsiteX2" fmla="*/ -96 w 2269821"/>
                  <a:gd name="connsiteY2" fmla="*/ 3158 h 6603"/>
                  <a:gd name="connsiteX3" fmla="*/ 1134815 w 2269821"/>
                  <a:gd name="connsiteY3" fmla="*/ -79 h 6603"/>
                  <a:gd name="connsiteX4" fmla="*/ 226972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2269726" y="3158"/>
                    </a:moveTo>
                    <a:cubicBezTo>
                      <a:pt x="2269726" y="4971"/>
                      <a:pt x="1761508" y="6524"/>
                      <a:pt x="1134815" y="6524"/>
                    </a:cubicBezTo>
                    <a:cubicBezTo>
                      <a:pt x="508122" y="6524"/>
                      <a:pt x="-96" y="4971"/>
                      <a:pt x="-96" y="3158"/>
                    </a:cubicBezTo>
                    <a:cubicBezTo>
                      <a:pt x="-96" y="1345"/>
                      <a:pt x="507992" y="-79"/>
                      <a:pt x="1134815" y="-79"/>
                    </a:cubicBezTo>
                    <a:cubicBezTo>
                      <a:pt x="1761638" y="-79"/>
                      <a:pt x="2269726" y="1604"/>
                      <a:pt x="226972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C0DAE411-1EDF-0E53-8C4F-064920C63D81}"/>
                  </a:ext>
                </a:extLst>
              </p:cNvPr>
              <p:cNvSpPr/>
              <p:nvPr/>
            </p:nvSpPr>
            <p:spPr>
              <a:xfrm>
                <a:off x="2392977" y="5162143"/>
                <a:ext cx="2050608" cy="6603"/>
              </a:xfrm>
              <a:custGeom>
                <a:avLst/>
                <a:gdLst>
                  <a:gd name="connsiteX0" fmla="*/ 2050513 w 2050608"/>
                  <a:gd name="connsiteY0" fmla="*/ 3287 h 6603"/>
                  <a:gd name="connsiteX1" fmla="*/ 1025273 w 2050608"/>
                  <a:gd name="connsiteY1" fmla="*/ 6524 h 6603"/>
                  <a:gd name="connsiteX2" fmla="*/ -96 w 2050608"/>
                  <a:gd name="connsiteY2" fmla="*/ 3287 h 6603"/>
                  <a:gd name="connsiteX3" fmla="*/ 1025273 w 2050608"/>
                  <a:gd name="connsiteY3" fmla="*/ -79 h 6603"/>
                  <a:gd name="connsiteX4" fmla="*/ 2050513 w 205060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608" h="6603">
                    <a:moveTo>
                      <a:pt x="2050513" y="3287"/>
                    </a:moveTo>
                    <a:cubicBezTo>
                      <a:pt x="2050513" y="5100"/>
                      <a:pt x="1591369" y="6524"/>
                      <a:pt x="1025273" y="6524"/>
                    </a:cubicBezTo>
                    <a:cubicBezTo>
                      <a:pt x="459177" y="6524"/>
                      <a:pt x="-96" y="5100"/>
                      <a:pt x="-96" y="3287"/>
                    </a:cubicBezTo>
                    <a:cubicBezTo>
                      <a:pt x="-96" y="1474"/>
                      <a:pt x="458789" y="-79"/>
                      <a:pt x="1025273" y="-79"/>
                    </a:cubicBezTo>
                    <a:cubicBezTo>
                      <a:pt x="1591757" y="-79"/>
                      <a:pt x="2050513" y="1345"/>
                      <a:pt x="2050513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39065A2-0F34-909D-3483-78871CE160DB}"/>
                  </a:ext>
                </a:extLst>
              </p:cNvPr>
              <p:cNvSpPr/>
              <p:nvPr/>
            </p:nvSpPr>
            <p:spPr>
              <a:xfrm>
                <a:off x="1253923" y="3167730"/>
                <a:ext cx="4401227" cy="116594"/>
              </a:xfrm>
              <a:custGeom>
                <a:avLst/>
                <a:gdLst>
                  <a:gd name="connsiteX0" fmla="*/ 2377843 w 4401227"/>
                  <a:gd name="connsiteY0" fmla="*/ 3805 h 116594"/>
                  <a:gd name="connsiteX1" fmla="*/ 2377843 w 4401227"/>
                  <a:gd name="connsiteY1" fmla="*/ 3805 h 116594"/>
                  <a:gd name="connsiteX2" fmla="*/ -96 w 4401227"/>
                  <a:gd name="connsiteY2" fmla="*/ -79 h 116594"/>
                  <a:gd name="connsiteX3" fmla="*/ 279585 w 4401227"/>
                  <a:gd name="connsiteY3" fmla="*/ 116455 h 116594"/>
                  <a:gd name="connsiteX4" fmla="*/ 2335632 w 4401227"/>
                  <a:gd name="connsiteY4" fmla="*/ 116455 h 116594"/>
                  <a:gd name="connsiteX5" fmla="*/ 2377843 w 4401227"/>
                  <a:gd name="connsiteY5" fmla="*/ 116455 h 116594"/>
                  <a:gd name="connsiteX6" fmla="*/ 4165603 w 4401227"/>
                  <a:gd name="connsiteY6" fmla="*/ 116455 h 116594"/>
                  <a:gd name="connsiteX7" fmla="*/ 4401131 w 4401227"/>
                  <a:gd name="connsiteY7" fmla="*/ 3546 h 11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1227" h="116594">
                    <a:moveTo>
                      <a:pt x="2377843" y="3805"/>
                    </a:moveTo>
                    <a:lnTo>
                      <a:pt x="2377843" y="3805"/>
                    </a:lnTo>
                    <a:lnTo>
                      <a:pt x="-96" y="-79"/>
                    </a:lnTo>
                    <a:cubicBezTo>
                      <a:pt x="72777" y="76095"/>
                      <a:pt x="174187" y="118345"/>
                      <a:pt x="279585" y="116455"/>
                    </a:cubicBezTo>
                    <a:cubicBezTo>
                      <a:pt x="444805" y="115548"/>
                      <a:pt x="2053491" y="116455"/>
                      <a:pt x="2335632" y="116455"/>
                    </a:cubicBezTo>
                    <a:lnTo>
                      <a:pt x="2377843" y="116455"/>
                    </a:lnTo>
                    <a:cubicBezTo>
                      <a:pt x="2638491" y="116455"/>
                      <a:pt x="4022266" y="115548"/>
                      <a:pt x="4165603" y="116455"/>
                    </a:cubicBezTo>
                    <a:cubicBezTo>
                      <a:pt x="4257523" y="118073"/>
                      <a:pt x="4344820" y="76225"/>
                      <a:pt x="4401131" y="35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823CFD8E-8C77-5CDB-D15B-C31CC03A169B}"/>
                  </a:ext>
                </a:extLst>
              </p:cNvPr>
              <p:cNvSpPr/>
              <p:nvPr/>
            </p:nvSpPr>
            <p:spPr>
              <a:xfrm>
                <a:off x="1244279" y="2247825"/>
                <a:ext cx="4425138" cy="939994"/>
              </a:xfrm>
              <a:custGeom>
                <a:avLst/>
                <a:gdLst>
                  <a:gd name="connsiteX0" fmla="*/ 4419192 w 4425138"/>
                  <a:gd name="connsiteY0" fmla="*/ 873083 h 939994"/>
                  <a:gd name="connsiteX1" fmla="*/ 3969371 w 4425138"/>
                  <a:gd name="connsiteY1" fmla="*/ 93083 h 939994"/>
                  <a:gd name="connsiteX2" fmla="*/ 3935447 w 4425138"/>
                  <a:gd name="connsiteY2" fmla="*/ 72495 h 939994"/>
                  <a:gd name="connsiteX3" fmla="*/ 2387488 w 4425138"/>
                  <a:gd name="connsiteY3" fmla="*/ 6201 h 939994"/>
                  <a:gd name="connsiteX4" fmla="*/ 2387488 w 4425138"/>
                  <a:gd name="connsiteY4" fmla="*/ 6201 h 939994"/>
                  <a:gd name="connsiteX5" fmla="*/ 2238972 w 4425138"/>
                  <a:gd name="connsiteY5" fmla="*/ 503 h 939994"/>
                  <a:gd name="connsiteX6" fmla="*/ 2185625 w 4425138"/>
                  <a:gd name="connsiteY6" fmla="*/ 503 h 939994"/>
                  <a:gd name="connsiteX7" fmla="*/ 2037109 w 4425138"/>
                  <a:gd name="connsiteY7" fmla="*/ 6848 h 939994"/>
                  <a:gd name="connsiteX8" fmla="*/ 2037109 w 4425138"/>
                  <a:gd name="connsiteY8" fmla="*/ 6848 h 939994"/>
                  <a:gd name="connsiteX9" fmla="*/ 489150 w 4425138"/>
                  <a:gd name="connsiteY9" fmla="*/ 73143 h 939994"/>
                  <a:gd name="connsiteX10" fmla="*/ 455355 w 4425138"/>
                  <a:gd name="connsiteY10" fmla="*/ 93730 h 939994"/>
                  <a:gd name="connsiteX11" fmla="*/ 5405 w 4425138"/>
                  <a:gd name="connsiteY11" fmla="*/ 873731 h 939994"/>
                  <a:gd name="connsiteX12" fmla="*/ 20438 w 4425138"/>
                  <a:gd name="connsiteY12" fmla="*/ 929797 h 939994"/>
                  <a:gd name="connsiteX13" fmla="*/ 34927 w 4425138"/>
                  <a:gd name="connsiteY13" fmla="*/ 934846 h 939994"/>
                  <a:gd name="connsiteX14" fmla="*/ 55385 w 4425138"/>
                  <a:gd name="connsiteY14" fmla="*/ 937565 h 939994"/>
                  <a:gd name="connsiteX15" fmla="*/ 2212298 w 4425138"/>
                  <a:gd name="connsiteY15" fmla="*/ 937565 h 939994"/>
                  <a:gd name="connsiteX16" fmla="*/ 4369212 w 4425138"/>
                  <a:gd name="connsiteY16" fmla="*/ 937565 h 939994"/>
                  <a:gd name="connsiteX17" fmla="*/ 4389670 w 4425138"/>
                  <a:gd name="connsiteY17" fmla="*/ 934846 h 939994"/>
                  <a:gd name="connsiteX18" fmla="*/ 4424643 w 4425138"/>
                  <a:gd name="connsiteY18" fmla="*/ 888518 h 939994"/>
                  <a:gd name="connsiteX19" fmla="*/ 4419192 w 4425138"/>
                  <a:gd name="connsiteY19" fmla="*/ 873083 h 939994"/>
                  <a:gd name="connsiteX20" fmla="*/ 4212021 w 4425138"/>
                  <a:gd name="connsiteY20" fmla="*/ 840195 h 939994"/>
                  <a:gd name="connsiteX21" fmla="*/ 2212298 w 4425138"/>
                  <a:gd name="connsiteY21" fmla="*/ 853791 h 939994"/>
                  <a:gd name="connsiteX22" fmla="*/ 212576 w 4425138"/>
                  <a:gd name="connsiteY22" fmla="*/ 840195 h 939994"/>
                  <a:gd name="connsiteX23" fmla="*/ 171686 w 4425138"/>
                  <a:gd name="connsiteY23" fmla="*/ 798994 h 939994"/>
                  <a:gd name="connsiteX24" fmla="*/ 177228 w 4425138"/>
                  <a:gd name="connsiteY24" fmla="*/ 778561 h 939994"/>
                  <a:gd name="connsiteX25" fmla="*/ 514658 w 4425138"/>
                  <a:gd name="connsiteY25" fmla="*/ 212984 h 939994"/>
                  <a:gd name="connsiteX26" fmla="*/ 2068444 w 4425138"/>
                  <a:gd name="connsiteY26" fmla="*/ 124547 h 939994"/>
                  <a:gd name="connsiteX27" fmla="*/ 2078025 w 4425138"/>
                  <a:gd name="connsiteY27" fmla="*/ 125713 h 939994"/>
                  <a:gd name="connsiteX28" fmla="*/ 2211780 w 4425138"/>
                  <a:gd name="connsiteY28" fmla="*/ 124806 h 939994"/>
                  <a:gd name="connsiteX29" fmla="*/ 2345536 w 4425138"/>
                  <a:gd name="connsiteY29" fmla="*/ 125713 h 939994"/>
                  <a:gd name="connsiteX30" fmla="*/ 2355117 w 4425138"/>
                  <a:gd name="connsiteY30" fmla="*/ 124547 h 939994"/>
                  <a:gd name="connsiteX31" fmla="*/ 3908903 w 4425138"/>
                  <a:gd name="connsiteY31" fmla="*/ 212984 h 939994"/>
                  <a:gd name="connsiteX32" fmla="*/ 4246333 w 4425138"/>
                  <a:gd name="connsiteY32" fmla="*/ 778561 h 939994"/>
                  <a:gd name="connsiteX33" fmla="*/ 4231443 w 4425138"/>
                  <a:gd name="connsiteY33" fmla="*/ 834666 h 939994"/>
                  <a:gd name="connsiteX34" fmla="*/ 4212021 w 4425138"/>
                  <a:gd name="connsiteY34" fmla="*/ 840195 h 9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25138" h="939994">
                    <a:moveTo>
                      <a:pt x="4419192" y="873083"/>
                    </a:moveTo>
                    <a:lnTo>
                      <a:pt x="3969371" y="93083"/>
                    </a:lnTo>
                    <a:cubicBezTo>
                      <a:pt x="3962301" y="80899"/>
                      <a:pt x="3949521" y="73143"/>
                      <a:pt x="3935447" y="72495"/>
                    </a:cubicBezTo>
                    <a:lnTo>
                      <a:pt x="2387488" y="6201"/>
                    </a:lnTo>
                    <a:lnTo>
                      <a:pt x="2387488" y="6201"/>
                    </a:lnTo>
                    <a:lnTo>
                      <a:pt x="2238972" y="503"/>
                    </a:lnTo>
                    <a:cubicBezTo>
                      <a:pt x="2221233" y="-273"/>
                      <a:pt x="2203364" y="-273"/>
                      <a:pt x="2185625" y="503"/>
                    </a:cubicBezTo>
                    <a:lnTo>
                      <a:pt x="2037109" y="6848"/>
                    </a:lnTo>
                    <a:lnTo>
                      <a:pt x="2037109" y="6848"/>
                    </a:lnTo>
                    <a:lnTo>
                      <a:pt x="489150" y="73143"/>
                    </a:lnTo>
                    <a:cubicBezTo>
                      <a:pt x="475114" y="73816"/>
                      <a:pt x="462386" y="81572"/>
                      <a:pt x="455355" y="93730"/>
                    </a:cubicBezTo>
                    <a:lnTo>
                      <a:pt x="5405" y="873731"/>
                    </a:lnTo>
                    <a:cubicBezTo>
                      <a:pt x="-5925" y="893360"/>
                      <a:pt x="808" y="918467"/>
                      <a:pt x="20438" y="929797"/>
                    </a:cubicBezTo>
                    <a:cubicBezTo>
                      <a:pt x="24905" y="932373"/>
                      <a:pt x="29825" y="934082"/>
                      <a:pt x="34927" y="934846"/>
                    </a:cubicBezTo>
                    <a:cubicBezTo>
                      <a:pt x="41401" y="935882"/>
                      <a:pt x="47875" y="936789"/>
                      <a:pt x="55385" y="937565"/>
                    </a:cubicBezTo>
                    <a:cubicBezTo>
                      <a:pt x="94230" y="941968"/>
                      <a:pt x="1664978" y="939119"/>
                      <a:pt x="2212298" y="937565"/>
                    </a:cubicBezTo>
                    <a:cubicBezTo>
                      <a:pt x="2759620" y="938731"/>
                      <a:pt x="4329979" y="941579"/>
                      <a:pt x="4369212" y="937565"/>
                    </a:cubicBezTo>
                    <a:cubicBezTo>
                      <a:pt x="4376463" y="936789"/>
                      <a:pt x="4383326" y="935882"/>
                      <a:pt x="4389670" y="934846"/>
                    </a:cubicBezTo>
                    <a:cubicBezTo>
                      <a:pt x="4412122" y="931713"/>
                      <a:pt x="4427777" y="910970"/>
                      <a:pt x="4424643" y="888518"/>
                    </a:cubicBezTo>
                    <a:cubicBezTo>
                      <a:pt x="4423879" y="883054"/>
                      <a:pt x="4422028" y="877810"/>
                      <a:pt x="4419192" y="873083"/>
                    </a:cubicBezTo>
                    <a:close/>
                    <a:moveTo>
                      <a:pt x="4212021" y="840195"/>
                    </a:moveTo>
                    <a:lnTo>
                      <a:pt x="2212298" y="853791"/>
                    </a:lnTo>
                    <a:lnTo>
                      <a:pt x="212576" y="840195"/>
                    </a:lnTo>
                    <a:cubicBezTo>
                      <a:pt x="189904" y="840104"/>
                      <a:pt x="171608" y="821653"/>
                      <a:pt x="171686" y="798994"/>
                    </a:cubicBezTo>
                    <a:cubicBezTo>
                      <a:pt x="171725" y="791808"/>
                      <a:pt x="173628" y="784764"/>
                      <a:pt x="177228" y="778561"/>
                    </a:cubicBezTo>
                    <a:cubicBezTo>
                      <a:pt x="263333" y="629398"/>
                      <a:pt x="479957" y="256101"/>
                      <a:pt x="514658" y="212984"/>
                    </a:cubicBezTo>
                    <a:cubicBezTo>
                      <a:pt x="577586" y="135294"/>
                      <a:pt x="1550515" y="124418"/>
                      <a:pt x="2068444" y="124547"/>
                    </a:cubicBezTo>
                    <a:cubicBezTo>
                      <a:pt x="2071577" y="125324"/>
                      <a:pt x="2074801" y="125713"/>
                      <a:pt x="2078025" y="125713"/>
                    </a:cubicBezTo>
                    <a:cubicBezTo>
                      <a:pt x="2108454" y="125713"/>
                      <a:pt x="2154291" y="125713"/>
                      <a:pt x="2211780" y="124806"/>
                    </a:cubicBezTo>
                    <a:cubicBezTo>
                      <a:pt x="2269270" y="123900"/>
                      <a:pt x="2315366" y="125454"/>
                      <a:pt x="2345536" y="125713"/>
                    </a:cubicBezTo>
                    <a:cubicBezTo>
                      <a:pt x="2348760" y="125713"/>
                      <a:pt x="2351984" y="125324"/>
                      <a:pt x="2355117" y="124547"/>
                    </a:cubicBezTo>
                    <a:cubicBezTo>
                      <a:pt x="2873046" y="124547"/>
                      <a:pt x="3846492" y="134776"/>
                      <a:pt x="3908903" y="212984"/>
                    </a:cubicBezTo>
                    <a:cubicBezTo>
                      <a:pt x="3943604" y="256101"/>
                      <a:pt x="4160228" y="629398"/>
                      <a:pt x="4246333" y="778561"/>
                    </a:cubicBezTo>
                    <a:cubicBezTo>
                      <a:pt x="4257715" y="798165"/>
                      <a:pt x="4251047" y="823285"/>
                      <a:pt x="4231443" y="834666"/>
                    </a:cubicBezTo>
                    <a:cubicBezTo>
                      <a:pt x="4225526" y="838097"/>
                      <a:pt x="4218857" y="840001"/>
                      <a:pt x="4212021" y="840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889F176-835B-4B20-DAA7-7A25AF6D34A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074FB82-0928-C586-44F3-B50839B4C25B}"/>
                  </a:ext>
                </a:extLst>
              </p:cNvPr>
              <p:cNvSpPr/>
              <p:nvPr/>
            </p:nvSpPr>
            <p:spPr>
              <a:xfrm>
                <a:off x="3964502" y="2805439"/>
                <a:ext cx="455647" cy="291075"/>
              </a:xfrm>
              <a:custGeom>
                <a:avLst/>
                <a:gdLst>
                  <a:gd name="connsiteX0" fmla="*/ -96 w 455647"/>
                  <a:gd name="connsiteY0" fmla="*/ 239463 h 291075"/>
                  <a:gd name="connsiteX1" fmla="*/ 58301 w 455647"/>
                  <a:gd name="connsiteY1" fmla="*/ 35658 h 291075"/>
                  <a:gd name="connsiteX2" fmla="*/ 202673 w 455647"/>
                  <a:gd name="connsiteY2" fmla="*/ -79 h 291075"/>
                  <a:gd name="connsiteX3" fmla="*/ 206169 w 455647"/>
                  <a:gd name="connsiteY3" fmla="*/ -79 h 291075"/>
                  <a:gd name="connsiteX4" fmla="*/ 397155 w 455647"/>
                  <a:gd name="connsiteY4" fmla="*/ 35787 h 291075"/>
                  <a:gd name="connsiteX5" fmla="*/ 455552 w 455647"/>
                  <a:gd name="connsiteY5" fmla="*/ 239592 h 291075"/>
                  <a:gd name="connsiteX6" fmla="*/ 455552 w 455647"/>
                  <a:gd name="connsiteY6" fmla="*/ 240887 h 291075"/>
                  <a:gd name="connsiteX7" fmla="*/ 405442 w 455647"/>
                  <a:gd name="connsiteY7" fmla="*/ 290997 h 291075"/>
                  <a:gd name="connsiteX8" fmla="*/ 50014 w 455647"/>
                  <a:gd name="connsiteY8" fmla="*/ 290997 h 291075"/>
                  <a:gd name="connsiteX9" fmla="*/ -96 w 455647"/>
                  <a:gd name="connsiteY9" fmla="*/ 240887 h 29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5647" h="291075">
                    <a:moveTo>
                      <a:pt x="-96" y="239463"/>
                    </a:moveTo>
                    <a:cubicBezTo>
                      <a:pt x="-96" y="194921"/>
                      <a:pt x="16996" y="69194"/>
                      <a:pt x="58301" y="35658"/>
                    </a:cubicBezTo>
                    <a:cubicBezTo>
                      <a:pt x="90153" y="9761"/>
                      <a:pt x="165512" y="2122"/>
                      <a:pt x="202673" y="-79"/>
                    </a:cubicBezTo>
                    <a:lnTo>
                      <a:pt x="206169" y="-79"/>
                    </a:lnTo>
                    <a:cubicBezTo>
                      <a:pt x="225980" y="-79"/>
                      <a:pt x="357663" y="3676"/>
                      <a:pt x="397155" y="35787"/>
                    </a:cubicBezTo>
                    <a:cubicBezTo>
                      <a:pt x="436647" y="67899"/>
                      <a:pt x="455552" y="195050"/>
                      <a:pt x="455552" y="239592"/>
                    </a:cubicBezTo>
                    <a:lnTo>
                      <a:pt x="455552" y="240887"/>
                    </a:lnTo>
                    <a:cubicBezTo>
                      <a:pt x="455487" y="268531"/>
                      <a:pt x="433087" y="290932"/>
                      <a:pt x="405442" y="290997"/>
                    </a:cubicBezTo>
                    <a:lnTo>
                      <a:pt x="50014" y="290997"/>
                    </a:lnTo>
                    <a:cubicBezTo>
                      <a:pt x="22343" y="290997"/>
                      <a:pt x="-96" y="268557"/>
                      <a:pt x="-96" y="2408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3A3C6903-DD84-18E1-9EF6-6B92E0102FBF}"/>
                  </a:ext>
                </a:extLst>
              </p:cNvPr>
              <p:cNvSpPr/>
              <p:nvPr/>
            </p:nvSpPr>
            <p:spPr>
              <a:xfrm>
                <a:off x="4143964" y="2620183"/>
                <a:ext cx="745816" cy="476461"/>
              </a:xfrm>
              <a:custGeom>
                <a:avLst/>
                <a:gdLst>
                  <a:gd name="connsiteX0" fmla="*/ -96 w 745816"/>
                  <a:gd name="connsiteY0" fmla="*/ 392090 h 476461"/>
                  <a:gd name="connsiteX1" fmla="*/ 95461 w 745816"/>
                  <a:gd name="connsiteY1" fmla="*/ 58544 h 476461"/>
                  <a:gd name="connsiteX2" fmla="*/ 331896 w 745816"/>
                  <a:gd name="connsiteY2" fmla="*/ 18 h 476461"/>
                  <a:gd name="connsiteX3" fmla="*/ 337593 w 745816"/>
                  <a:gd name="connsiteY3" fmla="*/ 18 h 476461"/>
                  <a:gd name="connsiteX4" fmla="*/ 650163 w 745816"/>
                  <a:gd name="connsiteY4" fmla="*/ 58673 h 476461"/>
                  <a:gd name="connsiteX5" fmla="*/ 745721 w 745816"/>
                  <a:gd name="connsiteY5" fmla="*/ 392219 h 476461"/>
                  <a:gd name="connsiteX6" fmla="*/ 745721 w 745816"/>
                  <a:gd name="connsiteY6" fmla="*/ 394420 h 476461"/>
                  <a:gd name="connsiteX7" fmla="*/ 663759 w 745816"/>
                  <a:gd name="connsiteY7" fmla="*/ 476382 h 476461"/>
                  <a:gd name="connsiteX8" fmla="*/ 663629 w 745816"/>
                  <a:gd name="connsiteY8" fmla="*/ 476382 h 476461"/>
                  <a:gd name="connsiteX9" fmla="*/ 81866 w 745816"/>
                  <a:gd name="connsiteY9" fmla="*/ 476382 h 476461"/>
                  <a:gd name="connsiteX10" fmla="*/ -96 w 745816"/>
                  <a:gd name="connsiteY10" fmla="*/ 394679 h 476461"/>
                  <a:gd name="connsiteX11" fmla="*/ -96 w 745816"/>
                  <a:gd name="connsiteY11" fmla="*/ 394420 h 47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16" h="476461">
                    <a:moveTo>
                      <a:pt x="-96" y="392090"/>
                    </a:moveTo>
                    <a:cubicBezTo>
                      <a:pt x="-96" y="319321"/>
                      <a:pt x="28001" y="113444"/>
                      <a:pt x="95461" y="58544"/>
                    </a:cubicBezTo>
                    <a:cubicBezTo>
                      <a:pt x="147254" y="16074"/>
                      <a:pt x="271040" y="3514"/>
                      <a:pt x="331896" y="18"/>
                    </a:cubicBezTo>
                    <a:cubicBezTo>
                      <a:pt x="333786" y="-112"/>
                      <a:pt x="335703" y="-112"/>
                      <a:pt x="337593" y="18"/>
                    </a:cubicBezTo>
                    <a:cubicBezTo>
                      <a:pt x="369964" y="18"/>
                      <a:pt x="585551" y="6103"/>
                      <a:pt x="650163" y="58673"/>
                    </a:cubicBezTo>
                    <a:cubicBezTo>
                      <a:pt x="717623" y="113574"/>
                      <a:pt x="745721" y="319450"/>
                      <a:pt x="745721" y="392219"/>
                    </a:cubicBezTo>
                    <a:lnTo>
                      <a:pt x="745721" y="394420"/>
                    </a:lnTo>
                    <a:cubicBezTo>
                      <a:pt x="745721" y="439687"/>
                      <a:pt x="709026" y="476382"/>
                      <a:pt x="663759" y="476382"/>
                    </a:cubicBezTo>
                    <a:cubicBezTo>
                      <a:pt x="663720" y="476382"/>
                      <a:pt x="663668" y="476382"/>
                      <a:pt x="663629" y="476382"/>
                    </a:cubicBezTo>
                    <a:lnTo>
                      <a:pt x="81866" y="476382"/>
                    </a:lnTo>
                    <a:cubicBezTo>
                      <a:pt x="36677" y="476460"/>
                      <a:pt x="-19" y="439869"/>
                      <a:pt x="-96" y="394679"/>
                    </a:cubicBezTo>
                    <a:cubicBezTo>
                      <a:pt x="-96" y="394589"/>
                      <a:pt x="-96" y="394511"/>
                      <a:pt x="-96" y="3944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E753785E-4416-F493-AFB1-E7C723257C9E}"/>
                  </a:ext>
                </a:extLst>
              </p:cNvPr>
              <p:cNvSpPr/>
              <p:nvPr/>
            </p:nvSpPr>
            <p:spPr>
              <a:xfrm>
                <a:off x="4856483" y="4961572"/>
                <a:ext cx="1491392" cy="666384"/>
              </a:xfrm>
              <a:custGeom>
                <a:avLst/>
                <a:gdLst>
                  <a:gd name="connsiteX0" fmla="*/ 55 w 1491392"/>
                  <a:gd name="connsiteY0" fmla="*/ 178998 h 666384"/>
                  <a:gd name="connsiteX1" fmla="*/ 55 w 1491392"/>
                  <a:gd name="connsiteY1" fmla="*/ 178998 h 666384"/>
                  <a:gd name="connsiteX2" fmla="*/ 126688 w 1491392"/>
                  <a:gd name="connsiteY2" fmla="*/ 429805 h 666384"/>
                  <a:gd name="connsiteX3" fmla="*/ 349786 w 1491392"/>
                  <a:gd name="connsiteY3" fmla="*/ 650831 h 666384"/>
                  <a:gd name="connsiteX4" fmla="*/ 393422 w 1491392"/>
                  <a:gd name="connsiteY4" fmla="*/ 666239 h 666384"/>
                  <a:gd name="connsiteX5" fmla="*/ 1301739 w 1491392"/>
                  <a:gd name="connsiteY5" fmla="*/ 597485 h 666384"/>
                  <a:gd name="connsiteX6" fmla="*/ 1416589 w 1491392"/>
                  <a:gd name="connsiteY6" fmla="*/ 549447 h 666384"/>
                  <a:gd name="connsiteX7" fmla="*/ 1491171 w 1491392"/>
                  <a:gd name="connsiteY7" fmla="*/ 411807 h 666384"/>
                  <a:gd name="connsiteX8" fmla="*/ 1481849 w 1491392"/>
                  <a:gd name="connsiteY8" fmla="*/ 105841 h 666384"/>
                  <a:gd name="connsiteX9" fmla="*/ 1357934 w 1491392"/>
                  <a:gd name="connsiteY9" fmla="*/ 1090 h 666384"/>
                  <a:gd name="connsiteX10" fmla="*/ 55 w 1491392"/>
                  <a:gd name="connsiteY10" fmla="*/ 178998 h 666384"/>
                  <a:gd name="connsiteX11" fmla="*/ 426440 w 1491392"/>
                  <a:gd name="connsiteY11" fmla="*/ 166050 h 666384"/>
                  <a:gd name="connsiteX12" fmla="*/ 1283353 w 1491392"/>
                  <a:gd name="connsiteY12" fmla="*/ 88361 h 666384"/>
                  <a:gd name="connsiteX13" fmla="*/ 1308213 w 1491392"/>
                  <a:gd name="connsiteY13" fmla="*/ 433172 h 666384"/>
                  <a:gd name="connsiteX14" fmla="*/ 677376 w 1491392"/>
                  <a:gd name="connsiteY14" fmla="*/ 535333 h 66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1392" h="666384">
                    <a:moveTo>
                      <a:pt x="55" y="178998"/>
                    </a:moveTo>
                    <a:lnTo>
                      <a:pt x="55" y="178998"/>
                    </a:lnTo>
                    <a:cubicBezTo>
                      <a:pt x="55" y="178998"/>
                      <a:pt x="-9656" y="237265"/>
                      <a:pt x="126688" y="429805"/>
                    </a:cubicBezTo>
                    <a:cubicBezTo>
                      <a:pt x="168253" y="488590"/>
                      <a:pt x="300454" y="607325"/>
                      <a:pt x="349786" y="650831"/>
                    </a:cubicBezTo>
                    <a:cubicBezTo>
                      <a:pt x="361776" y="661449"/>
                      <a:pt x="377431" y="666978"/>
                      <a:pt x="393422" y="666239"/>
                    </a:cubicBezTo>
                    <a:cubicBezTo>
                      <a:pt x="530543" y="660283"/>
                      <a:pt x="1191938" y="629725"/>
                      <a:pt x="1301739" y="597485"/>
                    </a:cubicBezTo>
                    <a:cubicBezTo>
                      <a:pt x="1341853" y="586245"/>
                      <a:pt x="1380426" y="570112"/>
                      <a:pt x="1416589" y="549447"/>
                    </a:cubicBezTo>
                    <a:cubicBezTo>
                      <a:pt x="1464809" y="520714"/>
                      <a:pt x="1493437" y="467886"/>
                      <a:pt x="1491171" y="411807"/>
                    </a:cubicBezTo>
                    <a:cubicBezTo>
                      <a:pt x="1487675" y="316767"/>
                      <a:pt x="1481849" y="149606"/>
                      <a:pt x="1481849" y="105841"/>
                    </a:cubicBezTo>
                    <a:cubicBezTo>
                      <a:pt x="1481849" y="43560"/>
                      <a:pt x="1438602" y="-8621"/>
                      <a:pt x="1357934" y="1090"/>
                    </a:cubicBezTo>
                    <a:cubicBezTo>
                      <a:pt x="1304846" y="7434"/>
                      <a:pt x="55" y="178998"/>
                      <a:pt x="55" y="178998"/>
                    </a:cubicBezTo>
                    <a:close/>
                    <a:moveTo>
                      <a:pt x="426440" y="166050"/>
                    </a:moveTo>
                    <a:lnTo>
                      <a:pt x="1283353" y="88361"/>
                    </a:lnTo>
                    <a:lnTo>
                      <a:pt x="1308213" y="433172"/>
                    </a:lnTo>
                    <a:lnTo>
                      <a:pt x="677376" y="535333"/>
                    </a:ln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F06C2C4-F336-ED16-3AC2-1C3BFFDC60F8}"/>
                  </a:ext>
                </a:extLst>
              </p:cNvPr>
              <p:cNvSpPr/>
              <p:nvPr/>
            </p:nvSpPr>
            <p:spPr>
              <a:xfrm>
                <a:off x="4941704" y="3909015"/>
                <a:ext cx="1380760" cy="892261"/>
              </a:xfrm>
              <a:custGeom>
                <a:avLst/>
                <a:gdLst>
                  <a:gd name="connsiteX0" fmla="*/ 1376947 w 1380760"/>
                  <a:gd name="connsiteY0" fmla="*/ 344602 h 892261"/>
                  <a:gd name="connsiteX1" fmla="*/ 1030841 w 1380760"/>
                  <a:gd name="connsiteY1" fmla="*/ 632182 h 892261"/>
                  <a:gd name="connsiteX2" fmla="*/ -96 w 1380760"/>
                  <a:gd name="connsiteY2" fmla="*/ 892182 h 892261"/>
                  <a:gd name="connsiteX3" fmla="*/ 330213 w 1380760"/>
                  <a:gd name="connsiteY3" fmla="*/ 657043 h 892261"/>
                  <a:gd name="connsiteX4" fmla="*/ 1304437 w 1380760"/>
                  <a:gd name="connsiteY4" fmla="*/ 353148 h 892261"/>
                  <a:gd name="connsiteX5" fmla="*/ 1304437 w 1380760"/>
                  <a:gd name="connsiteY5" fmla="*/ -79 h 8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760" h="892261">
                    <a:moveTo>
                      <a:pt x="1376947" y="344602"/>
                    </a:moveTo>
                    <a:cubicBezTo>
                      <a:pt x="1376947" y="344602"/>
                      <a:pt x="1441688" y="540767"/>
                      <a:pt x="1030841" y="632182"/>
                    </a:cubicBezTo>
                    <a:cubicBezTo>
                      <a:pt x="615074" y="724632"/>
                      <a:pt x="-96" y="892182"/>
                      <a:pt x="-96" y="892182"/>
                    </a:cubicBezTo>
                    <a:lnTo>
                      <a:pt x="330213" y="657043"/>
                    </a:lnTo>
                    <a:cubicBezTo>
                      <a:pt x="330213" y="657043"/>
                      <a:pt x="1280741" y="498427"/>
                      <a:pt x="1304437" y="353148"/>
                    </a:cubicBezTo>
                    <a:cubicBezTo>
                      <a:pt x="1331498" y="186763"/>
                      <a:pt x="1304437" y="-79"/>
                      <a:pt x="1304437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AAA25BC-5ABE-4B03-7EBC-5A6BDBDC68D8}"/>
                  </a:ext>
                </a:extLst>
              </p:cNvPr>
              <p:cNvSpPr/>
              <p:nvPr/>
            </p:nvSpPr>
            <p:spPr>
              <a:xfrm>
                <a:off x="4714721" y="4870016"/>
                <a:ext cx="1663457" cy="264806"/>
              </a:xfrm>
              <a:custGeom>
                <a:avLst/>
                <a:gdLst>
                  <a:gd name="connsiteX0" fmla="*/ -96 w 1663457"/>
                  <a:gd name="connsiteY0" fmla="*/ 264727 h 264806"/>
                  <a:gd name="connsiteX1" fmla="*/ 4177 w 1663457"/>
                  <a:gd name="connsiteY1" fmla="*/ 263173 h 264806"/>
                  <a:gd name="connsiteX2" fmla="*/ 17125 w 1663457"/>
                  <a:gd name="connsiteY2" fmla="*/ 259418 h 264806"/>
                  <a:gd name="connsiteX3" fmla="*/ 66717 w 1663457"/>
                  <a:gd name="connsiteY3" fmla="*/ 245693 h 264806"/>
                  <a:gd name="connsiteX4" fmla="*/ 250452 w 1663457"/>
                  <a:gd name="connsiteY4" fmla="*/ 200115 h 264806"/>
                  <a:gd name="connsiteX5" fmla="*/ 863291 w 1663457"/>
                  <a:gd name="connsiteY5" fmla="*/ 81381 h 264806"/>
                  <a:gd name="connsiteX6" fmla="*/ 1203181 w 1663457"/>
                  <a:gd name="connsiteY6" fmla="*/ 30753 h 264806"/>
                  <a:gd name="connsiteX7" fmla="*/ 1351956 w 1663457"/>
                  <a:gd name="connsiteY7" fmla="*/ 10942 h 264806"/>
                  <a:gd name="connsiteX8" fmla="*/ 1482345 w 1663457"/>
                  <a:gd name="connsiteY8" fmla="*/ -64 h 264806"/>
                  <a:gd name="connsiteX9" fmla="*/ 1585154 w 1663457"/>
                  <a:gd name="connsiteY9" fmla="*/ 30494 h 264806"/>
                  <a:gd name="connsiteX10" fmla="*/ 1640702 w 1663457"/>
                  <a:gd name="connsiteY10" fmla="*/ 90056 h 264806"/>
                  <a:gd name="connsiteX11" fmla="*/ 1660642 w 1663457"/>
                  <a:gd name="connsiteY11" fmla="*/ 137576 h 264806"/>
                  <a:gd name="connsiteX12" fmla="*/ 1663361 w 1663457"/>
                  <a:gd name="connsiteY12" fmla="*/ 155315 h 264806"/>
                  <a:gd name="connsiteX13" fmla="*/ 1638500 w 1663457"/>
                  <a:gd name="connsiteY13" fmla="*/ 91480 h 264806"/>
                  <a:gd name="connsiteX14" fmla="*/ 1583082 w 1663457"/>
                  <a:gd name="connsiteY14" fmla="*/ 33472 h 264806"/>
                  <a:gd name="connsiteX15" fmla="*/ 1482215 w 1663457"/>
                  <a:gd name="connsiteY15" fmla="*/ 4597 h 264806"/>
                  <a:gd name="connsiteX16" fmla="*/ 1352733 w 1663457"/>
                  <a:gd name="connsiteY16" fmla="*/ 16510 h 264806"/>
                  <a:gd name="connsiteX17" fmla="*/ 1204217 w 1663457"/>
                  <a:gd name="connsiteY17" fmla="*/ 36839 h 264806"/>
                  <a:gd name="connsiteX18" fmla="*/ 864456 w 1663457"/>
                  <a:gd name="connsiteY18" fmla="*/ 87984 h 264806"/>
                  <a:gd name="connsiteX19" fmla="*/ 251617 w 1663457"/>
                  <a:gd name="connsiteY19" fmla="*/ 204518 h 264806"/>
                  <a:gd name="connsiteX20" fmla="*/ 67494 w 1663457"/>
                  <a:gd name="connsiteY20" fmla="*/ 247894 h 264806"/>
                  <a:gd name="connsiteX21" fmla="*/ 17643 w 1663457"/>
                  <a:gd name="connsiteY21" fmla="*/ 260843 h 264806"/>
                  <a:gd name="connsiteX22" fmla="*/ 4695 w 1663457"/>
                  <a:gd name="connsiteY22" fmla="*/ 263950 h 26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63457" h="264806">
                    <a:moveTo>
                      <a:pt x="-96" y="264727"/>
                    </a:moveTo>
                    <a:cubicBezTo>
                      <a:pt x="1251" y="264028"/>
                      <a:pt x="2688" y="263510"/>
                      <a:pt x="4177" y="263173"/>
                    </a:cubicBezTo>
                    <a:lnTo>
                      <a:pt x="17125" y="259418"/>
                    </a:lnTo>
                    <a:lnTo>
                      <a:pt x="66717" y="245693"/>
                    </a:lnTo>
                    <a:cubicBezTo>
                      <a:pt x="109964" y="234299"/>
                      <a:pt x="172504" y="217984"/>
                      <a:pt x="250452" y="200115"/>
                    </a:cubicBezTo>
                    <a:cubicBezTo>
                      <a:pt x="405831" y="163990"/>
                      <a:pt x="622584" y="120614"/>
                      <a:pt x="863291" y="81381"/>
                    </a:cubicBezTo>
                    <a:cubicBezTo>
                      <a:pt x="983580" y="61958"/>
                      <a:pt x="1098431" y="44090"/>
                      <a:pt x="1203181" y="30753"/>
                    </a:cubicBezTo>
                    <a:lnTo>
                      <a:pt x="1351956" y="10942"/>
                    </a:lnTo>
                    <a:cubicBezTo>
                      <a:pt x="1395061" y="3795"/>
                      <a:pt x="1438658" y="118"/>
                      <a:pt x="1482345" y="-64"/>
                    </a:cubicBezTo>
                    <a:cubicBezTo>
                      <a:pt x="1518924" y="-543"/>
                      <a:pt x="1554777" y="10114"/>
                      <a:pt x="1585154" y="30494"/>
                    </a:cubicBezTo>
                    <a:cubicBezTo>
                      <a:pt x="1607515" y="46381"/>
                      <a:pt x="1626420" y="66645"/>
                      <a:pt x="1640702" y="90056"/>
                    </a:cubicBezTo>
                    <a:cubicBezTo>
                      <a:pt x="1649908" y="104700"/>
                      <a:pt x="1656641" y="120743"/>
                      <a:pt x="1660642" y="137576"/>
                    </a:cubicBezTo>
                    <a:cubicBezTo>
                      <a:pt x="1662157" y="143377"/>
                      <a:pt x="1663076" y="149320"/>
                      <a:pt x="1663361" y="155315"/>
                    </a:cubicBezTo>
                    <a:cubicBezTo>
                      <a:pt x="1659425" y="132591"/>
                      <a:pt x="1650970" y="110889"/>
                      <a:pt x="1638500" y="91480"/>
                    </a:cubicBezTo>
                    <a:cubicBezTo>
                      <a:pt x="1624050" y="68665"/>
                      <a:pt x="1605223" y="48945"/>
                      <a:pt x="1583082" y="33472"/>
                    </a:cubicBezTo>
                    <a:cubicBezTo>
                      <a:pt x="1553133" y="13907"/>
                      <a:pt x="1517979" y="3834"/>
                      <a:pt x="1482215" y="4597"/>
                    </a:cubicBezTo>
                    <a:cubicBezTo>
                      <a:pt x="1438813" y="5141"/>
                      <a:pt x="1395514" y="9129"/>
                      <a:pt x="1352733" y="16510"/>
                    </a:cubicBezTo>
                    <a:lnTo>
                      <a:pt x="1204217" y="36839"/>
                    </a:lnTo>
                    <a:cubicBezTo>
                      <a:pt x="1099466" y="50434"/>
                      <a:pt x="984745" y="68432"/>
                      <a:pt x="864456" y="87984"/>
                    </a:cubicBezTo>
                    <a:cubicBezTo>
                      <a:pt x="623878" y="126829"/>
                      <a:pt x="407384" y="169817"/>
                      <a:pt x="251617" y="204518"/>
                    </a:cubicBezTo>
                    <a:cubicBezTo>
                      <a:pt x="173928" y="221739"/>
                      <a:pt x="110870" y="237277"/>
                      <a:pt x="67494" y="247894"/>
                    </a:cubicBezTo>
                    <a:lnTo>
                      <a:pt x="17643" y="260843"/>
                    </a:lnTo>
                    <a:lnTo>
                      <a:pt x="4695" y="263950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534151E-A704-2319-5781-AA9F08F50FA3}"/>
                  </a:ext>
                </a:extLst>
              </p:cNvPr>
              <p:cNvSpPr/>
              <p:nvPr/>
            </p:nvSpPr>
            <p:spPr>
              <a:xfrm>
                <a:off x="6307998" y="3912252"/>
                <a:ext cx="64871" cy="715129"/>
              </a:xfrm>
              <a:custGeom>
                <a:avLst/>
                <a:gdLst>
                  <a:gd name="connsiteX0" fmla="*/ 62833 w 64871"/>
                  <a:gd name="connsiteY0" fmla="*/ 715051 h 715129"/>
                  <a:gd name="connsiteX1" fmla="*/ 62185 w 64871"/>
                  <a:gd name="connsiteY1" fmla="*/ 707800 h 715129"/>
                  <a:gd name="connsiteX2" fmla="*/ 62185 w 64871"/>
                  <a:gd name="connsiteY2" fmla="*/ 686823 h 715129"/>
                  <a:gd name="connsiteX3" fmla="*/ 60114 w 64871"/>
                  <a:gd name="connsiteY3" fmla="*/ 609782 h 715129"/>
                  <a:gd name="connsiteX4" fmla="*/ 45223 w 64871"/>
                  <a:gd name="connsiteY4" fmla="*/ 356255 h 715129"/>
                  <a:gd name="connsiteX5" fmla="*/ 15313 w 64871"/>
                  <a:gd name="connsiteY5" fmla="*/ 104024 h 715129"/>
                  <a:gd name="connsiteX6" fmla="*/ 3660 w 64871"/>
                  <a:gd name="connsiteY6" fmla="*/ 27889 h 715129"/>
                  <a:gd name="connsiteX7" fmla="*/ 552 w 64871"/>
                  <a:gd name="connsiteY7" fmla="*/ 7172 h 715129"/>
                  <a:gd name="connsiteX8" fmla="*/ -95 w 64871"/>
                  <a:gd name="connsiteY8" fmla="*/ -79 h 715129"/>
                  <a:gd name="connsiteX9" fmla="*/ 1977 w 64871"/>
                  <a:gd name="connsiteY9" fmla="*/ 6913 h 715129"/>
                  <a:gd name="connsiteX10" fmla="*/ 6249 w 64871"/>
                  <a:gd name="connsiteY10" fmla="*/ 27500 h 715129"/>
                  <a:gd name="connsiteX11" fmla="*/ 19974 w 64871"/>
                  <a:gd name="connsiteY11" fmla="*/ 103377 h 715129"/>
                  <a:gd name="connsiteX12" fmla="*/ 51827 w 64871"/>
                  <a:gd name="connsiteY12" fmla="*/ 355738 h 715129"/>
                  <a:gd name="connsiteX13" fmla="*/ 64775 w 64871"/>
                  <a:gd name="connsiteY13" fmla="*/ 609782 h 715129"/>
                  <a:gd name="connsiteX14" fmla="*/ 64775 w 64871"/>
                  <a:gd name="connsiteY14" fmla="*/ 686823 h 715129"/>
                  <a:gd name="connsiteX15" fmla="*/ 64128 w 64871"/>
                  <a:gd name="connsiteY15" fmla="*/ 707800 h 715129"/>
                  <a:gd name="connsiteX16" fmla="*/ 62833 w 64871"/>
                  <a:gd name="connsiteY16" fmla="*/ 715051 h 71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871" h="715129">
                    <a:moveTo>
                      <a:pt x="62833" y="715051"/>
                    </a:moveTo>
                    <a:cubicBezTo>
                      <a:pt x="62250" y="712681"/>
                      <a:pt x="62031" y="710234"/>
                      <a:pt x="62185" y="707800"/>
                    </a:cubicBezTo>
                    <a:cubicBezTo>
                      <a:pt x="62185" y="702232"/>
                      <a:pt x="62185" y="694851"/>
                      <a:pt x="62185" y="686823"/>
                    </a:cubicBezTo>
                    <a:cubicBezTo>
                      <a:pt x="62185" y="667789"/>
                      <a:pt x="61021" y="641634"/>
                      <a:pt x="60114" y="609782"/>
                    </a:cubicBezTo>
                    <a:cubicBezTo>
                      <a:pt x="58171" y="545041"/>
                      <a:pt x="53899" y="455180"/>
                      <a:pt x="45223" y="356255"/>
                    </a:cubicBezTo>
                    <a:cubicBezTo>
                      <a:pt x="36548" y="257331"/>
                      <a:pt x="24766" y="168377"/>
                      <a:pt x="15313" y="104024"/>
                    </a:cubicBezTo>
                    <a:cubicBezTo>
                      <a:pt x="10522" y="72560"/>
                      <a:pt x="6508" y="46793"/>
                      <a:pt x="3660" y="27889"/>
                    </a:cubicBezTo>
                    <a:cubicBezTo>
                      <a:pt x="2365" y="19473"/>
                      <a:pt x="1458" y="12739"/>
                      <a:pt x="552" y="7172"/>
                    </a:cubicBezTo>
                    <a:cubicBezTo>
                      <a:pt x="99" y="4776"/>
                      <a:pt x="-108" y="2355"/>
                      <a:pt x="-95" y="-79"/>
                    </a:cubicBezTo>
                    <a:cubicBezTo>
                      <a:pt x="876" y="2161"/>
                      <a:pt x="1575" y="4504"/>
                      <a:pt x="1977" y="6913"/>
                    </a:cubicBezTo>
                    <a:cubicBezTo>
                      <a:pt x="3012" y="12351"/>
                      <a:pt x="4437" y="19213"/>
                      <a:pt x="6249" y="27500"/>
                    </a:cubicBezTo>
                    <a:cubicBezTo>
                      <a:pt x="9875" y="45369"/>
                      <a:pt x="14536" y="71266"/>
                      <a:pt x="19974" y="103377"/>
                    </a:cubicBezTo>
                    <a:cubicBezTo>
                      <a:pt x="30592" y="168118"/>
                      <a:pt x="43022" y="256684"/>
                      <a:pt x="51827" y="355738"/>
                    </a:cubicBezTo>
                    <a:cubicBezTo>
                      <a:pt x="60632" y="454792"/>
                      <a:pt x="64128" y="544652"/>
                      <a:pt x="64775" y="609782"/>
                    </a:cubicBezTo>
                    <a:cubicBezTo>
                      <a:pt x="64775" y="642281"/>
                      <a:pt x="64775" y="668696"/>
                      <a:pt x="64775" y="686823"/>
                    </a:cubicBezTo>
                    <a:cubicBezTo>
                      <a:pt x="64775" y="695369"/>
                      <a:pt x="64775" y="702232"/>
                      <a:pt x="64128" y="707800"/>
                    </a:cubicBezTo>
                    <a:cubicBezTo>
                      <a:pt x="63986" y="710260"/>
                      <a:pt x="63546" y="712694"/>
                      <a:pt x="62833" y="715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26F15692-0503-F963-5B5F-8323BB670ECE}"/>
                  </a:ext>
                </a:extLst>
              </p:cNvPr>
              <p:cNvSpPr/>
              <p:nvPr/>
            </p:nvSpPr>
            <p:spPr>
              <a:xfrm>
                <a:off x="5976136" y="3361824"/>
                <a:ext cx="109888" cy="381583"/>
              </a:xfrm>
              <a:custGeom>
                <a:avLst/>
                <a:gdLst>
                  <a:gd name="connsiteX0" fmla="*/ 109057 w 109888"/>
                  <a:gd name="connsiteY0" fmla="*/ 381504 h 381583"/>
                  <a:gd name="connsiteX1" fmla="*/ 100901 w 109888"/>
                  <a:gd name="connsiteY1" fmla="*/ 323885 h 381583"/>
                  <a:gd name="connsiteX2" fmla="*/ 65163 w 109888"/>
                  <a:gd name="connsiteY2" fmla="*/ 188058 h 381583"/>
                  <a:gd name="connsiteX3" fmla="*/ 19326 w 109888"/>
                  <a:gd name="connsiteY3" fmla="*/ 54951 h 381583"/>
                  <a:gd name="connsiteX4" fmla="*/ 4695 w 109888"/>
                  <a:gd name="connsiteY4" fmla="*/ 14811 h 381583"/>
                  <a:gd name="connsiteX5" fmla="*/ -96 w 109888"/>
                  <a:gd name="connsiteY5" fmla="*/ -79 h 381583"/>
                  <a:gd name="connsiteX6" fmla="*/ 7026 w 109888"/>
                  <a:gd name="connsiteY6" fmla="*/ 13905 h 381583"/>
                  <a:gd name="connsiteX7" fmla="*/ 23729 w 109888"/>
                  <a:gd name="connsiteY7" fmla="*/ 52749 h 381583"/>
                  <a:gd name="connsiteX8" fmla="*/ 71508 w 109888"/>
                  <a:gd name="connsiteY8" fmla="*/ 185469 h 381583"/>
                  <a:gd name="connsiteX9" fmla="*/ 105562 w 109888"/>
                  <a:gd name="connsiteY9" fmla="*/ 323755 h 381583"/>
                  <a:gd name="connsiteX10" fmla="*/ 108540 w 109888"/>
                  <a:gd name="connsiteY10" fmla="*/ 347969 h 381583"/>
                  <a:gd name="connsiteX11" fmla="*/ 109576 w 109888"/>
                  <a:gd name="connsiteY11" fmla="*/ 366484 h 381583"/>
                  <a:gd name="connsiteX12" fmla="*/ 109057 w 109888"/>
                  <a:gd name="connsiteY12" fmla="*/ 381504 h 38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88" h="381583">
                    <a:moveTo>
                      <a:pt x="109057" y="381504"/>
                    </a:moveTo>
                    <a:cubicBezTo>
                      <a:pt x="107763" y="381504"/>
                      <a:pt x="107504" y="359233"/>
                      <a:pt x="100901" y="323885"/>
                    </a:cubicBezTo>
                    <a:cubicBezTo>
                      <a:pt x="91668" y="277945"/>
                      <a:pt x="79730" y="232600"/>
                      <a:pt x="65163" y="188058"/>
                    </a:cubicBezTo>
                    <a:cubicBezTo>
                      <a:pt x="48719" y="135618"/>
                      <a:pt x="31627" y="88745"/>
                      <a:pt x="19326" y="54951"/>
                    </a:cubicBezTo>
                    <a:lnTo>
                      <a:pt x="4695" y="14811"/>
                    </a:lnTo>
                    <a:cubicBezTo>
                      <a:pt x="2585" y="10033"/>
                      <a:pt x="979" y="5035"/>
                      <a:pt x="-96" y="-79"/>
                    </a:cubicBezTo>
                    <a:cubicBezTo>
                      <a:pt x="2818" y="4284"/>
                      <a:pt x="5213" y="8984"/>
                      <a:pt x="7026" y="13905"/>
                    </a:cubicBezTo>
                    <a:cubicBezTo>
                      <a:pt x="11169" y="23098"/>
                      <a:pt x="16996" y="36564"/>
                      <a:pt x="23729" y="52749"/>
                    </a:cubicBezTo>
                    <a:cubicBezTo>
                      <a:pt x="36677" y="86285"/>
                      <a:pt x="54934" y="132899"/>
                      <a:pt x="71508" y="185469"/>
                    </a:cubicBezTo>
                    <a:cubicBezTo>
                      <a:pt x="86217" y="230671"/>
                      <a:pt x="97611" y="276896"/>
                      <a:pt x="105562" y="323755"/>
                    </a:cubicBezTo>
                    <a:cubicBezTo>
                      <a:pt x="107245" y="332690"/>
                      <a:pt x="107633" y="340847"/>
                      <a:pt x="108540" y="347969"/>
                    </a:cubicBezTo>
                    <a:cubicBezTo>
                      <a:pt x="109343" y="354106"/>
                      <a:pt x="109692" y="360295"/>
                      <a:pt x="109576" y="366484"/>
                    </a:cubicBezTo>
                    <a:cubicBezTo>
                      <a:pt x="109990" y="371496"/>
                      <a:pt x="109809" y="376532"/>
                      <a:pt x="109057" y="381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87B53DF2-9EE0-61F9-1DEA-7A14969878E4}"/>
                  </a:ext>
                </a:extLst>
              </p:cNvPr>
              <p:cNvSpPr/>
              <p:nvPr/>
            </p:nvSpPr>
            <p:spPr>
              <a:xfrm>
                <a:off x="5275558" y="3814805"/>
                <a:ext cx="992009" cy="758553"/>
              </a:xfrm>
              <a:custGeom>
                <a:avLst/>
                <a:gdLst>
                  <a:gd name="connsiteX0" fmla="*/ 732076 w 992009"/>
                  <a:gd name="connsiteY0" fmla="*/ 18125 h 758553"/>
                  <a:gd name="connsiteX1" fmla="*/ 973561 w 992009"/>
                  <a:gd name="connsiteY1" fmla="*/ 106043 h 758553"/>
                  <a:gd name="connsiteX2" fmla="*/ 962166 w 992009"/>
                  <a:gd name="connsiteY2" fmla="*/ 495137 h 758553"/>
                  <a:gd name="connsiteX3" fmla="*/ 595861 w 992009"/>
                  <a:gd name="connsiteY3" fmla="*/ 632259 h 758553"/>
                  <a:gd name="connsiteX4" fmla="*/ 24198 w 992009"/>
                  <a:gd name="connsiteY4" fmla="*/ 757856 h 758553"/>
                  <a:gd name="connsiteX5" fmla="*/ 7883 w 992009"/>
                  <a:gd name="connsiteY5" fmla="*/ 719918 h 758553"/>
                  <a:gd name="connsiteX6" fmla="*/ 274357 w 992009"/>
                  <a:gd name="connsiteY6" fmla="*/ 252876 h 758553"/>
                  <a:gd name="connsiteX7" fmla="*/ 732076 w 992009"/>
                  <a:gd name="connsiteY7" fmla="*/ 18125 h 75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009" h="758553">
                    <a:moveTo>
                      <a:pt x="732076" y="18125"/>
                    </a:moveTo>
                    <a:cubicBezTo>
                      <a:pt x="732076" y="18125"/>
                      <a:pt x="946110" y="-59564"/>
                      <a:pt x="973561" y="106043"/>
                    </a:cubicBezTo>
                    <a:cubicBezTo>
                      <a:pt x="1001011" y="271651"/>
                      <a:pt x="998033" y="437000"/>
                      <a:pt x="962166" y="495137"/>
                    </a:cubicBezTo>
                    <a:cubicBezTo>
                      <a:pt x="926299" y="553274"/>
                      <a:pt x="595861" y="632259"/>
                      <a:pt x="595861" y="632259"/>
                    </a:cubicBezTo>
                    <a:lnTo>
                      <a:pt x="24198" y="757856"/>
                    </a:lnTo>
                    <a:cubicBezTo>
                      <a:pt x="24198" y="757856"/>
                      <a:pt x="-16978" y="766402"/>
                      <a:pt x="7883" y="719918"/>
                    </a:cubicBezTo>
                    <a:cubicBezTo>
                      <a:pt x="35592" y="668125"/>
                      <a:pt x="186957" y="333932"/>
                      <a:pt x="274357" y="252876"/>
                    </a:cubicBezTo>
                    <a:cubicBezTo>
                      <a:pt x="435951" y="103065"/>
                      <a:pt x="732076" y="18125"/>
                      <a:pt x="732076" y="1812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BBE314A-DC2C-92F2-2833-1695C9D432FE}"/>
                  </a:ext>
                </a:extLst>
              </p:cNvPr>
              <p:cNvSpPr/>
              <p:nvPr/>
            </p:nvSpPr>
            <p:spPr>
              <a:xfrm>
                <a:off x="5274955" y="3811682"/>
                <a:ext cx="915215" cy="760556"/>
              </a:xfrm>
              <a:custGeom>
                <a:avLst/>
                <a:gdLst>
                  <a:gd name="connsiteX0" fmla="*/ 521883 w 915215"/>
                  <a:gd name="connsiteY0" fmla="*/ 651826 h 760556"/>
                  <a:gd name="connsiteX1" fmla="*/ 549592 w 915215"/>
                  <a:gd name="connsiteY1" fmla="*/ 217284 h 760556"/>
                  <a:gd name="connsiteX2" fmla="*/ 915120 w 915215"/>
                  <a:gd name="connsiteY2" fmla="*/ 18011 h 760556"/>
                  <a:gd name="connsiteX3" fmla="*/ 814642 w 915215"/>
                  <a:gd name="connsiteY3" fmla="*/ 3379 h 760556"/>
                  <a:gd name="connsiteX4" fmla="*/ 542729 w 915215"/>
                  <a:gd name="connsiteY4" fmla="*/ 94017 h 760556"/>
                  <a:gd name="connsiteX5" fmla="*/ 244920 w 915215"/>
                  <a:gd name="connsiteY5" fmla="*/ 289146 h 760556"/>
                  <a:gd name="connsiteX6" fmla="*/ 122042 w 915215"/>
                  <a:gd name="connsiteY6" fmla="*/ 494505 h 760556"/>
                  <a:gd name="connsiteX7" fmla="*/ -60 w 915215"/>
                  <a:gd name="connsiteY7" fmla="*/ 740521 h 760556"/>
                  <a:gd name="connsiteX8" fmla="*/ 51733 w 915215"/>
                  <a:gd name="connsiteY8" fmla="*/ 755800 h 760556"/>
                  <a:gd name="connsiteX9" fmla="*/ 521883 w 915215"/>
                  <a:gd name="connsiteY9" fmla="*/ 651826 h 76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5215" h="760556">
                    <a:moveTo>
                      <a:pt x="521883" y="651826"/>
                    </a:moveTo>
                    <a:cubicBezTo>
                      <a:pt x="521883" y="651826"/>
                      <a:pt x="520976" y="260660"/>
                      <a:pt x="549592" y="217284"/>
                    </a:cubicBezTo>
                    <a:cubicBezTo>
                      <a:pt x="578207" y="173907"/>
                      <a:pt x="915120" y="18011"/>
                      <a:pt x="915120" y="18011"/>
                    </a:cubicBezTo>
                    <a:cubicBezTo>
                      <a:pt x="915120" y="18011"/>
                      <a:pt x="882231" y="-9569"/>
                      <a:pt x="814642" y="3379"/>
                    </a:cubicBezTo>
                    <a:cubicBezTo>
                      <a:pt x="720430" y="21571"/>
                      <a:pt x="629016" y="52039"/>
                      <a:pt x="542729" y="94017"/>
                    </a:cubicBezTo>
                    <a:cubicBezTo>
                      <a:pt x="449761" y="141796"/>
                      <a:pt x="300986" y="210551"/>
                      <a:pt x="244920" y="289146"/>
                    </a:cubicBezTo>
                    <a:cubicBezTo>
                      <a:pt x="220837" y="323459"/>
                      <a:pt x="170209" y="405680"/>
                      <a:pt x="122042" y="494505"/>
                    </a:cubicBezTo>
                    <a:cubicBezTo>
                      <a:pt x="59373" y="610262"/>
                      <a:pt x="-60" y="734047"/>
                      <a:pt x="-60" y="740521"/>
                    </a:cubicBezTo>
                    <a:cubicBezTo>
                      <a:pt x="-60" y="754764"/>
                      <a:pt x="-3297" y="767712"/>
                      <a:pt x="51733" y="755800"/>
                    </a:cubicBezTo>
                    <a:cubicBezTo>
                      <a:pt x="181474" y="728479"/>
                      <a:pt x="521883" y="651826"/>
                      <a:pt x="521883" y="651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BB161DA-1F4E-9AE3-D502-6B086D0FEAEA}"/>
                  </a:ext>
                </a:extLst>
              </p:cNvPr>
              <p:cNvSpPr/>
              <p:nvPr/>
            </p:nvSpPr>
            <p:spPr>
              <a:xfrm>
                <a:off x="5471933" y="4150888"/>
                <a:ext cx="277350" cy="277350"/>
              </a:xfrm>
              <a:custGeom>
                <a:avLst/>
                <a:gdLst>
                  <a:gd name="connsiteX0" fmla="*/ 277351 w 277350"/>
                  <a:gd name="connsiteY0" fmla="*/ 138675 h 277350"/>
                  <a:gd name="connsiteX1" fmla="*/ 138676 w 277350"/>
                  <a:gd name="connsiteY1" fmla="*/ 277351 h 277350"/>
                  <a:gd name="connsiteX2" fmla="*/ 0 w 277350"/>
                  <a:gd name="connsiteY2" fmla="*/ 138675 h 277350"/>
                  <a:gd name="connsiteX3" fmla="*/ 138676 w 277350"/>
                  <a:gd name="connsiteY3" fmla="*/ 0 h 277350"/>
                  <a:gd name="connsiteX4" fmla="*/ 277351 w 277350"/>
                  <a:gd name="connsiteY4" fmla="*/ 138675 h 27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50" h="277350">
                    <a:moveTo>
                      <a:pt x="277351" y="138675"/>
                    </a:moveTo>
                    <a:cubicBezTo>
                      <a:pt x="277351" y="215264"/>
                      <a:pt x="215264" y="277351"/>
                      <a:pt x="138676" y="277351"/>
                    </a:cubicBezTo>
                    <a:cubicBezTo>
                      <a:pt x="62087" y="277351"/>
                      <a:pt x="0" y="215264"/>
                      <a:pt x="0" y="138675"/>
                    </a:cubicBezTo>
                    <a:cubicBezTo>
                      <a:pt x="0" y="62087"/>
                      <a:pt x="62088" y="0"/>
                      <a:pt x="138676" y="0"/>
                    </a:cubicBezTo>
                    <a:cubicBezTo>
                      <a:pt x="215264" y="0"/>
                      <a:pt x="277351" y="62087"/>
                      <a:pt x="277351" y="138675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E9142DC-53C9-9946-C5BE-F85D15A2B66D}"/>
                  </a:ext>
                </a:extLst>
              </p:cNvPr>
              <p:cNvSpPr/>
              <p:nvPr/>
            </p:nvSpPr>
            <p:spPr>
              <a:xfrm>
                <a:off x="5471808" y="4148418"/>
                <a:ext cx="281033" cy="283309"/>
              </a:xfrm>
              <a:custGeom>
                <a:avLst/>
                <a:gdLst>
                  <a:gd name="connsiteX0" fmla="*/ 159 w 281033"/>
                  <a:gd name="connsiteY0" fmla="*/ 141066 h 283309"/>
                  <a:gd name="connsiteX1" fmla="*/ 3267 w 281033"/>
                  <a:gd name="connsiteY1" fmla="*/ 106883 h 283309"/>
                  <a:gd name="connsiteX2" fmla="*/ 53506 w 281033"/>
                  <a:gd name="connsiteY2" fmla="*/ 29193 h 283309"/>
                  <a:gd name="connsiteX3" fmla="*/ 112679 w 281033"/>
                  <a:gd name="connsiteY3" fmla="*/ 2391 h 283309"/>
                  <a:gd name="connsiteX4" fmla="*/ 187002 w 281033"/>
                  <a:gd name="connsiteY4" fmla="*/ 8217 h 283309"/>
                  <a:gd name="connsiteX5" fmla="*/ 222998 w 281033"/>
                  <a:gd name="connsiteY5" fmla="*/ 27381 h 283309"/>
                  <a:gd name="connsiteX6" fmla="*/ 253037 w 281033"/>
                  <a:gd name="connsiteY6" fmla="*/ 57421 h 283309"/>
                  <a:gd name="connsiteX7" fmla="*/ 253037 w 281033"/>
                  <a:gd name="connsiteY7" fmla="*/ 225747 h 283309"/>
                  <a:gd name="connsiteX8" fmla="*/ 187002 w 281033"/>
                  <a:gd name="connsiteY8" fmla="*/ 274951 h 283309"/>
                  <a:gd name="connsiteX9" fmla="*/ 112679 w 281033"/>
                  <a:gd name="connsiteY9" fmla="*/ 280648 h 283309"/>
                  <a:gd name="connsiteX10" fmla="*/ 3267 w 281033"/>
                  <a:gd name="connsiteY10" fmla="*/ 176026 h 283309"/>
                  <a:gd name="connsiteX11" fmla="*/ 159 w 281033"/>
                  <a:gd name="connsiteY11" fmla="*/ 141843 h 283309"/>
                  <a:gd name="connsiteX12" fmla="*/ 5727 w 281033"/>
                  <a:gd name="connsiteY12" fmla="*/ 175379 h 283309"/>
                  <a:gd name="connsiteX13" fmla="*/ 56354 w 281033"/>
                  <a:gd name="connsiteY13" fmla="*/ 250090 h 283309"/>
                  <a:gd name="connsiteX14" fmla="*/ 184930 w 281033"/>
                  <a:gd name="connsiteY14" fmla="*/ 269124 h 283309"/>
                  <a:gd name="connsiteX15" fmla="*/ 219243 w 281033"/>
                  <a:gd name="connsiteY15" fmla="*/ 250608 h 283309"/>
                  <a:gd name="connsiteX16" fmla="*/ 247858 w 281033"/>
                  <a:gd name="connsiteY16" fmla="*/ 221863 h 283309"/>
                  <a:gd name="connsiteX17" fmla="*/ 273755 w 281033"/>
                  <a:gd name="connsiteY17" fmla="*/ 141843 h 283309"/>
                  <a:gd name="connsiteX18" fmla="*/ 247858 w 281033"/>
                  <a:gd name="connsiteY18" fmla="*/ 61823 h 283309"/>
                  <a:gd name="connsiteX19" fmla="*/ 219372 w 281033"/>
                  <a:gd name="connsiteY19" fmla="*/ 33078 h 283309"/>
                  <a:gd name="connsiteX20" fmla="*/ 185059 w 281033"/>
                  <a:gd name="connsiteY20" fmla="*/ 14562 h 283309"/>
                  <a:gd name="connsiteX21" fmla="*/ 56483 w 281033"/>
                  <a:gd name="connsiteY21" fmla="*/ 33466 h 283309"/>
                  <a:gd name="connsiteX22" fmla="*/ 5856 w 281033"/>
                  <a:gd name="connsiteY22" fmla="*/ 108307 h 283309"/>
                  <a:gd name="connsiteX23" fmla="*/ 159 w 281033"/>
                  <a:gd name="connsiteY23" fmla="*/ 141066 h 28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033" h="283309">
                    <a:moveTo>
                      <a:pt x="159" y="141066"/>
                    </a:moveTo>
                    <a:cubicBezTo>
                      <a:pt x="-631" y="129581"/>
                      <a:pt x="418" y="118044"/>
                      <a:pt x="3267" y="106883"/>
                    </a:cubicBezTo>
                    <a:cubicBezTo>
                      <a:pt x="10531" y="75962"/>
                      <a:pt x="28282" y="48499"/>
                      <a:pt x="53506" y="29193"/>
                    </a:cubicBezTo>
                    <a:cubicBezTo>
                      <a:pt x="70856" y="15740"/>
                      <a:pt x="91120" y="6560"/>
                      <a:pt x="112679" y="2391"/>
                    </a:cubicBezTo>
                    <a:cubicBezTo>
                      <a:pt x="137526" y="-2297"/>
                      <a:pt x="163190" y="-290"/>
                      <a:pt x="187002" y="8217"/>
                    </a:cubicBezTo>
                    <a:cubicBezTo>
                      <a:pt x="199924" y="12685"/>
                      <a:pt x="212082" y="19146"/>
                      <a:pt x="222998" y="27381"/>
                    </a:cubicBezTo>
                    <a:cubicBezTo>
                      <a:pt x="234561" y="35706"/>
                      <a:pt x="244712" y="45858"/>
                      <a:pt x="253037" y="57421"/>
                    </a:cubicBezTo>
                    <a:cubicBezTo>
                      <a:pt x="290238" y="107362"/>
                      <a:pt x="290238" y="175806"/>
                      <a:pt x="253037" y="225747"/>
                    </a:cubicBezTo>
                    <a:cubicBezTo>
                      <a:pt x="236412" y="248355"/>
                      <a:pt x="213416" y="265485"/>
                      <a:pt x="187002" y="274951"/>
                    </a:cubicBezTo>
                    <a:cubicBezTo>
                      <a:pt x="163190" y="283509"/>
                      <a:pt x="137513" y="285477"/>
                      <a:pt x="112679" y="280648"/>
                    </a:cubicBezTo>
                    <a:cubicBezTo>
                      <a:pt x="58853" y="270237"/>
                      <a:pt x="16072" y="229334"/>
                      <a:pt x="3267" y="176026"/>
                    </a:cubicBezTo>
                    <a:cubicBezTo>
                      <a:pt x="418" y="164865"/>
                      <a:pt x="-631" y="153328"/>
                      <a:pt x="159" y="141843"/>
                    </a:cubicBezTo>
                    <a:cubicBezTo>
                      <a:pt x="1389" y="153121"/>
                      <a:pt x="3253" y="164308"/>
                      <a:pt x="5727" y="175379"/>
                    </a:cubicBezTo>
                    <a:cubicBezTo>
                      <a:pt x="13768" y="205238"/>
                      <a:pt x="31597" y="231548"/>
                      <a:pt x="56354" y="250090"/>
                    </a:cubicBezTo>
                    <a:cubicBezTo>
                      <a:pt x="93153" y="277980"/>
                      <a:pt x="141631" y="285154"/>
                      <a:pt x="184930" y="269124"/>
                    </a:cubicBezTo>
                    <a:cubicBezTo>
                      <a:pt x="197270" y="264786"/>
                      <a:pt x="208845" y="258545"/>
                      <a:pt x="219243" y="250608"/>
                    </a:cubicBezTo>
                    <a:cubicBezTo>
                      <a:pt x="230249" y="242606"/>
                      <a:pt x="239908" y="232895"/>
                      <a:pt x="247858" y="221863"/>
                    </a:cubicBezTo>
                    <a:cubicBezTo>
                      <a:pt x="264678" y="198569"/>
                      <a:pt x="273729" y="170575"/>
                      <a:pt x="273755" y="141843"/>
                    </a:cubicBezTo>
                    <a:cubicBezTo>
                      <a:pt x="273819" y="113098"/>
                      <a:pt x="264755" y="85078"/>
                      <a:pt x="247858" y="61823"/>
                    </a:cubicBezTo>
                    <a:cubicBezTo>
                      <a:pt x="239986" y="50752"/>
                      <a:pt x="230365" y="41054"/>
                      <a:pt x="219372" y="33078"/>
                    </a:cubicBezTo>
                    <a:cubicBezTo>
                      <a:pt x="208962" y="25167"/>
                      <a:pt x="197386" y="18926"/>
                      <a:pt x="185059" y="14562"/>
                    </a:cubicBezTo>
                    <a:cubicBezTo>
                      <a:pt x="141773" y="-1429"/>
                      <a:pt x="93334" y="5692"/>
                      <a:pt x="56483" y="33466"/>
                    </a:cubicBezTo>
                    <a:cubicBezTo>
                      <a:pt x="31740" y="52073"/>
                      <a:pt x="13923" y="78423"/>
                      <a:pt x="5856" y="108307"/>
                    </a:cubicBezTo>
                    <a:cubicBezTo>
                      <a:pt x="3344" y="119106"/>
                      <a:pt x="1441" y="130047"/>
                      <a:pt x="159" y="1410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CB5C538A-C8EA-F5A1-8BCB-B618548A790F}"/>
                  </a:ext>
                </a:extLst>
              </p:cNvPr>
              <p:cNvSpPr/>
              <p:nvPr/>
            </p:nvSpPr>
            <p:spPr>
              <a:xfrm>
                <a:off x="5475752" y="4149683"/>
                <a:ext cx="269586" cy="203715"/>
              </a:xfrm>
              <a:custGeom>
                <a:avLst/>
                <a:gdLst>
                  <a:gd name="connsiteX0" fmla="*/ 134761 w 269586"/>
                  <a:gd name="connsiteY0" fmla="*/ 133845 h 203715"/>
                  <a:gd name="connsiteX1" fmla="*/ 16544 w 269586"/>
                  <a:gd name="connsiteY1" fmla="*/ 203636 h 203715"/>
                  <a:gd name="connsiteX2" fmla="*/ -30 w 269586"/>
                  <a:gd name="connsiteY2" fmla="*/ 138895 h 203715"/>
                  <a:gd name="connsiteX3" fmla="*/ 130514 w 269586"/>
                  <a:gd name="connsiteY3" fmla="*/ -13 h 203715"/>
                  <a:gd name="connsiteX4" fmla="*/ 269422 w 269586"/>
                  <a:gd name="connsiteY4" fmla="*/ 130543 h 203715"/>
                  <a:gd name="connsiteX5" fmla="*/ 269422 w 269586"/>
                  <a:gd name="connsiteY5" fmla="*/ 138895 h 203715"/>
                  <a:gd name="connsiteX6" fmla="*/ 252848 w 269586"/>
                  <a:gd name="connsiteY6" fmla="*/ 203636 h 203715"/>
                  <a:gd name="connsiteX7" fmla="*/ 134761 w 269586"/>
                  <a:gd name="connsiteY7" fmla="*/ 133845 h 2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586" h="203715">
                    <a:moveTo>
                      <a:pt x="134761" y="133845"/>
                    </a:moveTo>
                    <a:cubicBezTo>
                      <a:pt x="85570" y="133793"/>
                      <a:pt x="40265" y="160544"/>
                      <a:pt x="16544" y="203636"/>
                    </a:cubicBezTo>
                    <a:cubicBezTo>
                      <a:pt x="5615" y="183812"/>
                      <a:pt x="-82" y="161528"/>
                      <a:pt x="-30" y="138895"/>
                    </a:cubicBezTo>
                    <a:cubicBezTo>
                      <a:pt x="-2335" y="64482"/>
                      <a:pt x="56113" y="2304"/>
                      <a:pt x="130514" y="-13"/>
                    </a:cubicBezTo>
                    <a:cubicBezTo>
                      <a:pt x="204927" y="-2318"/>
                      <a:pt x="267117" y="56130"/>
                      <a:pt x="269422" y="130543"/>
                    </a:cubicBezTo>
                    <a:cubicBezTo>
                      <a:pt x="269513" y="133327"/>
                      <a:pt x="269513" y="136111"/>
                      <a:pt x="269422" y="138895"/>
                    </a:cubicBezTo>
                    <a:cubicBezTo>
                      <a:pt x="269474" y="161528"/>
                      <a:pt x="263777" y="183812"/>
                      <a:pt x="252848" y="203636"/>
                    </a:cubicBezTo>
                    <a:cubicBezTo>
                      <a:pt x="229153" y="160583"/>
                      <a:pt x="183899" y="133845"/>
                      <a:pt x="134761" y="1338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0E2C600F-7314-E470-5C56-8CA042595612}"/>
                  </a:ext>
                </a:extLst>
              </p:cNvPr>
              <p:cNvSpPr/>
              <p:nvPr/>
            </p:nvSpPr>
            <p:spPr>
              <a:xfrm>
                <a:off x="5550917" y="4225211"/>
                <a:ext cx="119641" cy="119641"/>
              </a:xfrm>
              <a:custGeom>
                <a:avLst/>
                <a:gdLst>
                  <a:gd name="connsiteX0" fmla="*/ -96 w 119641"/>
                  <a:gd name="connsiteY0" fmla="*/ 59742 h 119641"/>
                  <a:gd name="connsiteX1" fmla="*/ 59725 w 119641"/>
                  <a:gd name="connsiteY1" fmla="*/ 119562 h 119641"/>
                  <a:gd name="connsiteX2" fmla="*/ 119545 w 119641"/>
                  <a:gd name="connsiteY2" fmla="*/ 59742 h 119641"/>
                  <a:gd name="connsiteX3" fmla="*/ 59725 w 119641"/>
                  <a:gd name="connsiteY3" fmla="*/ -79 h 119641"/>
                  <a:gd name="connsiteX4" fmla="*/ -96 w 119641"/>
                  <a:gd name="connsiteY4" fmla="*/ 59482 h 119641"/>
                  <a:gd name="connsiteX5" fmla="*/ -96 w 119641"/>
                  <a:gd name="connsiteY5" fmla="*/ 59742 h 11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641" h="119641">
                    <a:moveTo>
                      <a:pt x="-96" y="59742"/>
                    </a:moveTo>
                    <a:cubicBezTo>
                      <a:pt x="-96" y="92785"/>
                      <a:pt x="26681" y="119562"/>
                      <a:pt x="59725" y="119562"/>
                    </a:cubicBezTo>
                    <a:cubicBezTo>
                      <a:pt x="92769" y="119562"/>
                      <a:pt x="119545" y="92785"/>
                      <a:pt x="119545" y="59742"/>
                    </a:cubicBezTo>
                    <a:cubicBezTo>
                      <a:pt x="119545" y="26698"/>
                      <a:pt x="92769" y="-79"/>
                      <a:pt x="59725" y="-79"/>
                    </a:cubicBezTo>
                    <a:cubicBezTo>
                      <a:pt x="26758" y="-157"/>
                      <a:pt x="-19" y="26516"/>
                      <a:pt x="-96" y="59482"/>
                    </a:cubicBezTo>
                    <a:cubicBezTo>
                      <a:pt x="-96" y="59573"/>
                      <a:pt x="-96" y="59651"/>
                      <a:pt x="-96" y="59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BECBEEC-EEDC-9642-BAE1-031AB690796C}"/>
                  </a:ext>
                </a:extLst>
              </p:cNvPr>
              <p:cNvSpPr/>
              <p:nvPr/>
            </p:nvSpPr>
            <p:spPr>
              <a:xfrm>
                <a:off x="5550904" y="4222448"/>
                <a:ext cx="123470" cy="125128"/>
              </a:xfrm>
              <a:custGeom>
                <a:avLst/>
                <a:gdLst>
                  <a:gd name="connsiteX0" fmla="*/ -83 w 123470"/>
                  <a:gd name="connsiteY0" fmla="*/ 62504 h 125128"/>
                  <a:gd name="connsiteX1" fmla="*/ -83 w 123470"/>
                  <a:gd name="connsiteY1" fmla="*/ 58619 h 125128"/>
                  <a:gd name="connsiteX2" fmla="*/ 1082 w 123470"/>
                  <a:gd name="connsiteY2" fmla="*/ 47614 h 125128"/>
                  <a:gd name="connsiteX3" fmla="*/ 22576 w 123470"/>
                  <a:gd name="connsiteY3" fmla="*/ 13171 h 125128"/>
                  <a:gd name="connsiteX4" fmla="*/ 81620 w 123470"/>
                  <a:gd name="connsiteY4" fmla="*/ 3460 h 125128"/>
                  <a:gd name="connsiteX5" fmla="*/ 119791 w 123470"/>
                  <a:gd name="connsiteY5" fmla="*/ 83234 h 125128"/>
                  <a:gd name="connsiteX6" fmla="*/ 81620 w 123470"/>
                  <a:gd name="connsiteY6" fmla="*/ 121418 h 125128"/>
                  <a:gd name="connsiteX7" fmla="*/ 22576 w 123470"/>
                  <a:gd name="connsiteY7" fmla="*/ 111837 h 125128"/>
                  <a:gd name="connsiteX8" fmla="*/ 1082 w 123470"/>
                  <a:gd name="connsiteY8" fmla="*/ 77394 h 125128"/>
                  <a:gd name="connsiteX9" fmla="*/ -83 w 123470"/>
                  <a:gd name="connsiteY9" fmla="*/ 66259 h 125128"/>
                  <a:gd name="connsiteX10" fmla="*/ -83 w 123470"/>
                  <a:gd name="connsiteY10" fmla="*/ 62504 h 125128"/>
                  <a:gd name="connsiteX11" fmla="*/ 3024 w 123470"/>
                  <a:gd name="connsiteY11" fmla="*/ 76747 h 125128"/>
                  <a:gd name="connsiteX12" fmla="*/ 24907 w 123470"/>
                  <a:gd name="connsiteY12" fmla="*/ 108082 h 125128"/>
                  <a:gd name="connsiteX13" fmla="*/ 79030 w 123470"/>
                  <a:gd name="connsiteY13" fmla="*/ 115721 h 125128"/>
                  <a:gd name="connsiteX14" fmla="*/ 112644 w 123470"/>
                  <a:gd name="connsiteY14" fmla="*/ 42900 h 125128"/>
                  <a:gd name="connsiteX15" fmla="*/ 79030 w 123470"/>
                  <a:gd name="connsiteY15" fmla="*/ 9287 h 125128"/>
                  <a:gd name="connsiteX16" fmla="*/ 24907 w 123470"/>
                  <a:gd name="connsiteY16" fmla="*/ 16797 h 125128"/>
                  <a:gd name="connsiteX17" fmla="*/ 3024 w 123470"/>
                  <a:gd name="connsiteY17" fmla="*/ 48261 h 125128"/>
                  <a:gd name="connsiteX18" fmla="*/ -83 w 123470"/>
                  <a:gd name="connsiteY18" fmla="*/ 62504 h 125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3470" h="125128">
                    <a:moveTo>
                      <a:pt x="-83" y="62504"/>
                    </a:moveTo>
                    <a:cubicBezTo>
                      <a:pt x="-83" y="62504"/>
                      <a:pt x="-83" y="61209"/>
                      <a:pt x="-83" y="58619"/>
                    </a:cubicBezTo>
                    <a:cubicBezTo>
                      <a:pt x="-174" y="54916"/>
                      <a:pt x="214" y="51213"/>
                      <a:pt x="1082" y="47614"/>
                    </a:cubicBezTo>
                    <a:cubicBezTo>
                      <a:pt x="3957" y="33953"/>
                      <a:pt x="11570" y="21756"/>
                      <a:pt x="22576" y="13171"/>
                    </a:cubicBezTo>
                    <a:cubicBezTo>
                      <a:pt x="39305" y="55"/>
                      <a:pt x="61576" y="-3610"/>
                      <a:pt x="81620" y="3460"/>
                    </a:cubicBezTo>
                    <a:cubicBezTo>
                      <a:pt x="114198" y="14945"/>
                      <a:pt x="131289" y="50669"/>
                      <a:pt x="119791" y="83234"/>
                    </a:cubicBezTo>
                    <a:cubicBezTo>
                      <a:pt x="113498" y="101089"/>
                      <a:pt x="99463" y="115126"/>
                      <a:pt x="81620" y="121418"/>
                    </a:cubicBezTo>
                    <a:cubicBezTo>
                      <a:pt x="61602" y="128604"/>
                      <a:pt x="39292" y="124979"/>
                      <a:pt x="22576" y="111837"/>
                    </a:cubicBezTo>
                    <a:cubicBezTo>
                      <a:pt x="11622" y="103200"/>
                      <a:pt x="4021" y="91029"/>
                      <a:pt x="1082" y="77394"/>
                    </a:cubicBezTo>
                    <a:cubicBezTo>
                      <a:pt x="228" y="73743"/>
                      <a:pt x="-174" y="70001"/>
                      <a:pt x="-83" y="66259"/>
                    </a:cubicBezTo>
                    <a:cubicBezTo>
                      <a:pt x="-83" y="63799"/>
                      <a:pt x="-83" y="62504"/>
                      <a:pt x="-83" y="62504"/>
                    </a:cubicBezTo>
                    <a:cubicBezTo>
                      <a:pt x="-83" y="62504"/>
                      <a:pt x="564" y="67813"/>
                      <a:pt x="3024" y="76747"/>
                    </a:cubicBezTo>
                    <a:cubicBezTo>
                      <a:pt x="6702" y="89294"/>
                      <a:pt x="14393" y="100300"/>
                      <a:pt x="24907" y="108082"/>
                    </a:cubicBezTo>
                    <a:cubicBezTo>
                      <a:pt x="40535" y="119528"/>
                      <a:pt x="60851" y="122390"/>
                      <a:pt x="79030" y="115721"/>
                    </a:cubicBezTo>
                    <a:cubicBezTo>
                      <a:pt x="108423" y="104896"/>
                      <a:pt x="123469" y="72293"/>
                      <a:pt x="112644" y="42900"/>
                    </a:cubicBezTo>
                    <a:cubicBezTo>
                      <a:pt x="106908" y="27311"/>
                      <a:pt x="94620" y="15023"/>
                      <a:pt x="79030" y="9287"/>
                    </a:cubicBezTo>
                    <a:cubicBezTo>
                      <a:pt x="60864" y="2579"/>
                      <a:pt x="40561" y="5402"/>
                      <a:pt x="24907" y="16797"/>
                    </a:cubicBezTo>
                    <a:cubicBezTo>
                      <a:pt x="14406" y="24643"/>
                      <a:pt x="6727" y="35688"/>
                      <a:pt x="3024" y="48261"/>
                    </a:cubicBezTo>
                    <a:cubicBezTo>
                      <a:pt x="564" y="57195"/>
                      <a:pt x="564" y="62504"/>
                      <a:pt x="-83" y="625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56185DD8-4F15-F193-B0BC-A0A553C6E5F9}"/>
                  </a:ext>
                </a:extLst>
              </p:cNvPr>
              <p:cNvSpPr/>
              <p:nvPr/>
            </p:nvSpPr>
            <p:spPr>
              <a:xfrm>
                <a:off x="5558460" y="4160716"/>
                <a:ext cx="176684" cy="120948"/>
              </a:xfrm>
              <a:custGeom>
                <a:avLst/>
                <a:gdLst>
                  <a:gd name="connsiteX0" fmla="*/ 260 w 176684"/>
                  <a:gd name="connsiteY0" fmla="*/ 29844 h 120948"/>
                  <a:gd name="connsiteX1" fmla="*/ 29005 w 176684"/>
                  <a:gd name="connsiteY1" fmla="*/ 6148 h 120948"/>
                  <a:gd name="connsiteX2" fmla="*/ 171707 w 176684"/>
                  <a:gd name="connsiteY2" fmla="*/ 75318 h 120948"/>
                  <a:gd name="connsiteX3" fmla="*/ 174284 w 176684"/>
                  <a:gd name="connsiteY3" fmla="*/ 83838 h 120948"/>
                  <a:gd name="connsiteX4" fmla="*/ 170788 w 176684"/>
                  <a:gd name="connsiteY4" fmla="*/ 120869 h 120948"/>
                  <a:gd name="connsiteX5" fmla="*/ 152401 w 176684"/>
                  <a:gd name="connsiteY5" fmla="*/ 92254 h 120948"/>
                  <a:gd name="connsiteX6" fmla="*/ 34184 w 176684"/>
                  <a:gd name="connsiteY6" fmla="*/ 29325 h 120948"/>
                  <a:gd name="connsiteX7" fmla="*/ 260 w 176684"/>
                  <a:gd name="connsiteY7" fmla="*/ 29844 h 1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684" h="120948">
                    <a:moveTo>
                      <a:pt x="260" y="29844"/>
                    </a:moveTo>
                    <a:cubicBezTo>
                      <a:pt x="-2071" y="26348"/>
                      <a:pt x="6993" y="14435"/>
                      <a:pt x="29005" y="6148"/>
                    </a:cubicBezTo>
                    <a:cubicBezTo>
                      <a:pt x="87505" y="-14155"/>
                      <a:pt x="151404" y="16817"/>
                      <a:pt x="171707" y="75318"/>
                    </a:cubicBezTo>
                    <a:cubicBezTo>
                      <a:pt x="172678" y="78127"/>
                      <a:pt x="173533" y="80963"/>
                      <a:pt x="174284" y="83838"/>
                    </a:cubicBezTo>
                    <a:cubicBezTo>
                      <a:pt x="179722" y="106626"/>
                      <a:pt x="174284" y="120869"/>
                      <a:pt x="170788" y="120869"/>
                    </a:cubicBezTo>
                    <a:cubicBezTo>
                      <a:pt x="167292" y="120869"/>
                      <a:pt x="161983" y="108698"/>
                      <a:pt x="152401" y="92254"/>
                    </a:cubicBezTo>
                    <a:cubicBezTo>
                      <a:pt x="129574" y="49071"/>
                      <a:pt x="82753" y="24146"/>
                      <a:pt x="34184" y="29325"/>
                    </a:cubicBezTo>
                    <a:cubicBezTo>
                      <a:pt x="14891" y="30879"/>
                      <a:pt x="2332" y="34634"/>
                      <a:pt x="260" y="29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4797BE82-C352-9DB6-F521-0DBA65A1FFD9}"/>
                  </a:ext>
                </a:extLst>
              </p:cNvPr>
              <p:cNvSpPr/>
              <p:nvPr/>
            </p:nvSpPr>
            <p:spPr>
              <a:xfrm>
                <a:off x="5514720" y="4194815"/>
                <a:ext cx="24984" cy="25761"/>
              </a:xfrm>
              <a:custGeom>
                <a:avLst/>
                <a:gdLst>
                  <a:gd name="connsiteX0" fmla="*/ 8781 w 24984"/>
                  <a:gd name="connsiteY0" fmla="*/ 18275 h 25761"/>
                  <a:gd name="connsiteX1" fmla="*/ 1400 w 24984"/>
                  <a:gd name="connsiteY1" fmla="*/ 1442 h 25761"/>
                  <a:gd name="connsiteX2" fmla="*/ 17974 w 24984"/>
                  <a:gd name="connsiteY2" fmla="*/ 9340 h 25761"/>
                  <a:gd name="connsiteX3" fmla="*/ 24578 w 24984"/>
                  <a:gd name="connsiteY3" fmla="*/ 25396 h 25761"/>
                  <a:gd name="connsiteX4" fmla="*/ 8781 w 24984"/>
                  <a:gd name="connsiteY4" fmla="*/ 18275 h 2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4" h="25761">
                    <a:moveTo>
                      <a:pt x="8781" y="18275"/>
                    </a:moveTo>
                    <a:cubicBezTo>
                      <a:pt x="1271" y="13095"/>
                      <a:pt x="-2355" y="5326"/>
                      <a:pt x="1400" y="1442"/>
                    </a:cubicBezTo>
                    <a:cubicBezTo>
                      <a:pt x="5155" y="-2442"/>
                      <a:pt x="12924" y="1442"/>
                      <a:pt x="17974" y="9340"/>
                    </a:cubicBezTo>
                    <a:cubicBezTo>
                      <a:pt x="23024" y="17239"/>
                      <a:pt x="25872" y="24101"/>
                      <a:pt x="24578" y="25396"/>
                    </a:cubicBezTo>
                    <a:cubicBezTo>
                      <a:pt x="23283" y="26691"/>
                      <a:pt x="16420" y="23454"/>
                      <a:pt x="8781" y="18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B96A69D-CF58-6A68-E4C8-E552FE535177}"/>
                  </a:ext>
                </a:extLst>
              </p:cNvPr>
              <p:cNvSpPr/>
              <p:nvPr/>
            </p:nvSpPr>
            <p:spPr>
              <a:xfrm>
                <a:off x="3428187" y="3849829"/>
                <a:ext cx="2067700" cy="165060"/>
              </a:xfrm>
              <a:custGeom>
                <a:avLst/>
                <a:gdLst>
                  <a:gd name="connsiteX0" fmla="*/ -96 w 2067700"/>
                  <a:gd name="connsiteY0" fmla="*/ 4077 h 165060"/>
                  <a:gd name="connsiteX1" fmla="*/ 5342 w 2067700"/>
                  <a:gd name="connsiteY1" fmla="*/ 4077 h 165060"/>
                  <a:gd name="connsiteX2" fmla="*/ 21398 w 2067700"/>
                  <a:gd name="connsiteY2" fmla="*/ 4077 h 165060"/>
                  <a:gd name="connsiteX3" fmla="*/ 83161 w 2067700"/>
                  <a:gd name="connsiteY3" fmla="*/ 3300 h 165060"/>
                  <a:gd name="connsiteX4" fmla="*/ 310532 w 2067700"/>
                  <a:gd name="connsiteY4" fmla="*/ 2006 h 165060"/>
                  <a:gd name="connsiteX5" fmla="*/ 1060492 w 2067700"/>
                  <a:gd name="connsiteY5" fmla="*/ 193 h 165060"/>
                  <a:gd name="connsiteX6" fmla="*/ 1735094 w 2067700"/>
                  <a:gd name="connsiteY6" fmla="*/ 193 h 165060"/>
                  <a:gd name="connsiteX7" fmla="*/ 1807215 w 2067700"/>
                  <a:gd name="connsiteY7" fmla="*/ 21687 h 165060"/>
                  <a:gd name="connsiteX8" fmla="*/ 1905881 w 2067700"/>
                  <a:gd name="connsiteY8" fmla="*/ 105850 h 165060"/>
                  <a:gd name="connsiteX9" fmla="*/ 1946150 w 2067700"/>
                  <a:gd name="connsiteY9" fmla="*/ 140292 h 165060"/>
                  <a:gd name="connsiteX10" fmla="*/ 1984995 w 2067700"/>
                  <a:gd name="connsiteY10" fmla="*/ 159715 h 165060"/>
                  <a:gd name="connsiteX11" fmla="*/ 2020084 w 2067700"/>
                  <a:gd name="connsiteY11" fmla="*/ 162952 h 165060"/>
                  <a:gd name="connsiteX12" fmla="*/ 2045981 w 2067700"/>
                  <a:gd name="connsiteY12" fmla="*/ 162175 h 165060"/>
                  <a:gd name="connsiteX13" fmla="*/ 2062036 w 2067700"/>
                  <a:gd name="connsiteY13" fmla="*/ 162175 h 165060"/>
                  <a:gd name="connsiteX14" fmla="*/ 2067604 w 2067700"/>
                  <a:gd name="connsiteY14" fmla="*/ 162175 h 165060"/>
                  <a:gd name="connsiteX15" fmla="*/ 2062166 w 2067700"/>
                  <a:gd name="connsiteY15" fmla="*/ 162175 h 165060"/>
                  <a:gd name="connsiteX16" fmla="*/ 2046110 w 2067700"/>
                  <a:gd name="connsiteY16" fmla="*/ 163211 h 165060"/>
                  <a:gd name="connsiteX17" fmla="*/ 2020214 w 2067700"/>
                  <a:gd name="connsiteY17" fmla="*/ 164506 h 165060"/>
                  <a:gd name="connsiteX18" fmla="*/ 1943949 w 2067700"/>
                  <a:gd name="connsiteY18" fmla="*/ 142494 h 165060"/>
                  <a:gd name="connsiteX19" fmla="*/ 1903421 w 2067700"/>
                  <a:gd name="connsiteY19" fmla="*/ 107663 h 165060"/>
                  <a:gd name="connsiteX20" fmla="*/ 1804367 w 2067700"/>
                  <a:gd name="connsiteY20" fmla="*/ 24406 h 165060"/>
                  <a:gd name="connsiteX21" fmla="*/ 1735094 w 2067700"/>
                  <a:gd name="connsiteY21" fmla="*/ 4336 h 165060"/>
                  <a:gd name="connsiteX22" fmla="*/ 1653520 w 2067700"/>
                  <a:gd name="connsiteY22" fmla="*/ 4336 h 165060"/>
                  <a:gd name="connsiteX23" fmla="*/ 1473281 w 2067700"/>
                  <a:gd name="connsiteY23" fmla="*/ 4336 h 165060"/>
                  <a:gd name="connsiteX24" fmla="*/ 1060492 w 2067700"/>
                  <a:gd name="connsiteY24" fmla="*/ 5113 h 165060"/>
                  <a:gd name="connsiteX25" fmla="*/ 310532 w 2067700"/>
                  <a:gd name="connsiteY25" fmla="*/ 5113 h 165060"/>
                  <a:gd name="connsiteX26" fmla="*/ 83291 w 2067700"/>
                  <a:gd name="connsiteY26" fmla="*/ 4336 h 165060"/>
                  <a:gd name="connsiteX27" fmla="*/ 21398 w 2067700"/>
                  <a:gd name="connsiteY27" fmla="*/ 3689 h 165060"/>
                  <a:gd name="connsiteX28" fmla="*/ 5342 w 2067700"/>
                  <a:gd name="connsiteY28" fmla="*/ 3689 h 165060"/>
                  <a:gd name="connsiteX29" fmla="*/ -96 w 2067700"/>
                  <a:gd name="connsiteY29" fmla="*/ 4077 h 16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7700" h="165060">
                    <a:moveTo>
                      <a:pt x="-96" y="4077"/>
                    </a:moveTo>
                    <a:cubicBezTo>
                      <a:pt x="1717" y="3883"/>
                      <a:pt x="3529" y="3883"/>
                      <a:pt x="5342" y="4077"/>
                    </a:cubicBezTo>
                    <a:lnTo>
                      <a:pt x="21398" y="4077"/>
                    </a:lnTo>
                    <a:lnTo>
                      <a:pt x="83161" y="3300"/>
                    </a:lnTo>
                    <a:lnTo>
                      <a:pt x="310532" y="2006"/>
                    </a:lnTo>
                    <a:lnTo>
                      <a:pt x="1060492" y="193"/>
                    </a:lnTo>
                    <a:lnTo>
                      <a:pt x="1735094" y="193"/>
                    </a:lnTo>
                    <a:cubicBezTo>
                      <a:pt x="1760952" y="-1659"/>
                      <a:pt x="1786589" y="5981"/>
                      <a:pt x="1807215" y="21687"/>
                    </a:cubicBezTo>
                    <a:lnTo>
                      <a:pt x="1905881" y="105850"/>
                    </a:lnTo>
                    <a:lnTo>
                      <a:pt x="1946150" y="140292"/>
                    </a:lnTo>
                    <a:cubicBezTo>
                      <a:pt x="1957622" y="149382"/>
                      <a:pt x="1970842" y="155999"/>
                      <a:pt x="1984995" y="159715"/>
                    </a:cubicBezTo>
                    <a:cubicBezTo>
                      <a:pt x="1996441" y="162667"/>
                      <a:pt x="2008288" y="163755"/>
                      <a:pt x="2020084" y="162952"/>
                    </a:cubicBezTo>
                    <a:lnTo>
                      <a:pt x="2045981" y="162175"/>
                    </a:lnTo>
                    <a:lnTo>
                      <a:pt x="2062036" y="162175"/>
                    </a:lnTo>
                    <a:lnTo>
                      <a:pt x="2067604" y="162175"/>
                    </a:lnTo>
                    <a:lnTo>
                      <a:pt x="2062166" y="162175"/>
                    </a:lnTo>
                    <a:lnTo>
                      <a:pt x="2046110" y="163211"/>
                    </a:lnTo>
                    <a:lnTo>
                      <a:pt x="2020214" y="164506"/>
                    </a:lnTo>
                    <a:cubicBezTo>
                      <a:pt x="1992919" y="167070"/>
                      <a:pt x="1965676" y="159197"/>
                      <a:pt x="1943949" y="142494"/>
                    </a:cubicBezTo>
                    <a:lnTo>
                      <a:pt x="1903421" y="107663"/>
                    </a:lnTo>
                    <a:lnTo>
                      <a:pt x="1804367" y="24406"/>
                    </a:lnTo>
                    <a:cubicBezTo>
                      <a:pt x="1784504" y="9490"/>
                      <a:pt x="1759864" y="2342"/>
                      <a:pt x="1735094" y="4336"/>
                    </a:cubicBezTo>
                    <a:lnTo>
                      <a:pt x="1653520" y="4336"/>
                    </a:lnTo>
                    <a:lnTo>
                      <a:pt x="1473281" y="4336"/>
                    </a:lnTo>
                    <a:lnTo>
                      <a:pt x="1060492" y="5113"/>
                    </a:lnTo>
                    <a:lnTo>
                      <a:pt x="310532" y="5113"/>
                    </a:lnTo>
                    <a:lnTo>
                      <a:pt x="83291" y="4336"/>
                    </a:lnTo>
                    <a:lnTo>
                      <a:pt x="21398" y="3689"/>
                    </a:lnTo>
                    <a:lnTo>
                      <a:pt x="5342" y="3689"/>
                    </a:lnTo>
                    <a:cubicBezTo>
                      <a:pt x="3542" y="3987"/>
                      <a:pt x="1730" y="4116"/>
                      <a:pt x="-96" y="40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FB29145-8210-189A-7B92-E2BC9DFB2B7D}"/>
                  </a:ext>
                </a:extLst>
              </p:cNvPr>
              <p:cNvSpPr/>
              <p:nvPr/>
            </p:nvSpPr>
            <p:spPr>
              <a:xfrm>
                <a:off x="742531" y="5127226"/>
                <a:ext cx="5525510" cy="627070"/>
              </a:xfrm>
              <a:custGeom>
                <a:avLst/>
                <a:gdLst>
                  <a:gd name="connsiteX0" fmla="*/ 4114 w 5525510"/>
                  <a:gd name="connsiteY0" fmla="*/ 549659 h 627070"/>
                  <a:gd name="connsiteX1" fmla="*/ 54353 w 5525510"/>
                  <a:gd name="connsiteY1" fmla="*/ 528035 h 627070"/>
                  <a:gd name="connsiteX2" fmla="*/ 1088009 w 5525510"/>
                  <a:gd name="connsiteY2" fmla="*/ 528035 h 627070"/>
                  <a:gd name="connsiteX3" fmla="*/ 1751217 w 5525510"/>
                  <a:gd name="connsiteY3" fmla="*/ 33802 h 627070"/>
                  <a:gd name="connsiteX4" fmla="*/ 2762731 w 5525510"/>
                  <a:gd name="connsiteY4" fmla="*/ 1561 h 627070"/>
                  <a:gd name="connsiteX5" fmla="*/ 3774375 w 5525510"/>
                  <a:gd name="connsiteY5" fmla="*/ 34449 h 627070"/>
                  <a:gd name="connsiteX6" fmla="*/ 4431756 w 5525510"/>
                  <a:gd name="connsiteY6" fmla="*/ 571412 h 627070"/>
                  <a:gd name="connsiteX7" fmla="*/ 5471239 w 5525510"/>
                  <a:gd name="connsiteY7" fmla="*/ 528683 h 627070"/>
                  <a:gd name="connsiteX8" fmla="*/ 5521477 w 5525510"/>
                  <a:gd name="connsiteY8" fmla="*/ 550306 h 627070"/>
                  <a:gd name="connsiteX9" fmla="*/ 5497316 w 5525510"/>
                  <a:gd name="connsiteY9" fmla="*/ 612030 h 627070"/>
                  <a:gd name="connsiteX10" fmla="*/ 5479267 w 5525510"/>
                  <a:gd name="connsiteY10" fmla="*/ 615954 h 627070"/>
                  <a:gd name="connsiteX11" fmla="*/ 4482254 w 5525510"/>
                  <a:gd name="connsiteY11" fmla="*/ 626571 h 627070"/>
                  <a:gd name="connsiteX12" fmla="*/ 2731138 w 5525510"/>
                  <a:gd name="connsiteY12" fmla="*/ 594589 h 627070"/>
                  <a:gd name="connsiteX13" fmla="*/ 1060818 w 5525510"/>
                  <a:gd name="connsiteY13" fmla="*/ 606243 h 627070"/>
                  <a:gd name="connsiteX14" fmla="*/ 46325 w 5525510"/>
                  <a:gd name="connsiteY14" fmla="*/ 615954 h 627070"/>
                  <a:gd name="connsiteX15" fmla="*/ -94 w 5525510"/>
                  <a:gd name="connsiteY15" fmla="*/ 568641 h 627070"/>
                  <a:gd name="connsiteX16" fmla="*/ 4114 w 5525510"/>
                  <a:gd name="connsiteY16" fmla="*/ 549659 h 62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510" h="627070">
                    <a:moveTo>
                      <a:pt x="4114" y="549659"/>
                    </a:moveTo>
                    <a:cubicBezTo>
                      <a:pt x="10977" y="535157"/>
                      <a:pt x="25479" y="524798"/>
                      <a:pt x="54353" y="528035"/>
                    </a:cubicBezTo>
                    <a:cubicBezTo>
                      <a:pt x="134373" y="537099"/>
                      <a:pt x="972511" y="555874"/>
                      <a:pt x="1088009" y="528035"/>
                    </a:cubicBezTo>
                    <a:cubicBezTo>
                      <a:pt x="1203507" y="500197"/>
                      <a:pt x="1588328" y="63583"/>
                      <a:pt x="1751217" y="33802"/>
                    </a:cubicBezTo>
                    <a:cubicBezTo>
                      <a:pt x="1887820" y="8812"/>
                      <a:pt x="2552064" y="-5043"/>
                      <a:pt x="2762731" y="1561"/>
                    </a:cubicBezTo>
                    <a:cubicBezTo>
                      <a:pt x="2973399" y="-4395"/>
                      <a:pt x="3637901" y="8553"/>
                      <a:pt x="3774375" y="34449"/>
                    </a:cubicBezTo>
                    <a:cubicBezTo>
                      <a:pt x="3937264" y="64230"/>
                      <a:pt x="4316258" y="543702"/>
                      <a:pt x="4431756" y="571412"/>
                    </a:cubicBezTo>
                    <a:cubicBezTo>
                      <a:pt x="4547254" y="599121"/>
                      <a:pt x="5391218" y="537746"/>
                      <a:pt x="5471239" y="528683"/>
                    </a:cubicBezTo>
                    <a:cubicBezTo>
                      <a:pt x="5499984" y="525446"/>
                      <a:pt x="5514615" y="535804"/>
                      <a:pt x="5521477" y="550306"/>
                    </a:cubicBezTo>
                    <a:cubicBezTo>
                      <a:pt x="5531849" y="574027"/>
                      <a:pt x="5521024" y="601659"/>
                      <a:pt x="5497316" y="612030"/>
                    </a:cubicBezTo>
                    <a:cubicBezTo>
                      <a:pt x="5491619" y="614529"/>
                      <a:pt x="5485482" y="615850"/>
                      <a:pt x="5479267" y="615954"/>
                    </a:cubicBezTo>
                    <a:cubicBezTo>
                      <a:pt x="5300840" y="621003"/>
                      <a:pt x="4611736" y="628902"/>
                      <a:pt x="4482254" y="626571"/>
                    </a:cubicBezTo>
                    <a:cubicBezTo>
                      <a:pt x="4346945" y="624240"/>
                      <a:pt x="2963040" y="598862"/>
                      <a:pt x="2731138" y="594589"/>
                    </a:cubicBezTo>
                    <a:cubicBezTo>
                      <a:pt x="2381536" y="596790"/>
                      <a:pt x="1186804" y="604430"/>
                      <a:pt x="1060818" y="606243"/>
                    </a:cubicBezTo>
                    <a:cubicBezTo>
                      <a:pt x="911655" y="608314"/>
                      <a:pt x="224881" y="621003"/>
                      <a:pt x="46325" y="615954"/>
                    </a:cubicBezTo>
                    <a:cubicBezTo>
                      <a:pt x="20442" y="615708"/>
                      <a:pt x="-340" y="594524"/>
                      <a:pt x="-94" y="568641"/>
                    </a:cubicBezTo>
                    <a:cubicBezTo>
                      <a:pt x="-29" y="562089"/>
                      <a:pt x="1395" y="555615"/>
                      <a:pt x="4114" y="5496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F17D6D7-0F4E-A072-E428-A1E3A27223D2}"/>
                  </a:ext>
                </a:extLst>
              </p:cNvPr>
              <p:cNvSpPr/>
              <p:nvPr/>
            </p:nvSpPr>
            <p:spPr>
              <a:xfrm>
                <a:off x="3281484" y="2272491"/>
                <a:ext cx="458884" cy="150491"/>
              </a:xfrm>
              <a:custGeom>
                <a:avLst/>
                <a:gdLst>
                  <a:gd name="connsiteX0" fmla="*/ 458789 w 458884"/>
                  <a:gd name="connsiteY0" fmla="*/ 32291 h 150491"/>
                  <a:gd name="connsiteX1" fmla="*/ 360382 w 458884"/>
                  <a:gd name="connsiteY1" fmla="*/ 150379 h 150491"/>
                  <a:gd name="connsiteX2" fmla="*/ 80312 w 458884"/>
                  <a:gd name="connsiteY2" fmla="*/ 150379 h 150491"/>
                  <a:gd name="connsiteX3" fmla="*/ -96 w 458884"/>
                  <a:gd name="connsiteY3" fmla="*/ -79 h 15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84" h="150491">
                    <a:moveTo>
                      <a:pt x="458789" y="32291"/>
                    </a:moveTo>
                    <a:cubicBezTo>
                      <a:pt x="451926" y="32291"/>
                      <a:pt x="457623" y="152710"/>
                      <a:pt x="360382" y="150379"/>
                    </a:cubicBezTo>
                    <a:cubicBezTo>
                      <a:pt x="263141" y="148048"/>
                      <a:pt x="80312" y="150379"/>
                      <a:pt x="80312" y="150379"/>
                    </a:cubicBezTo>
                    <a:lnTo>
                      <a:pt x="-96" y="-7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19E8BA64-F655-E876-A05B-B89BD3EAE4F1}"/>
                  </a:ext>
                </a:extLst>
              </p:cNvPr>
              <p:cNvSpPr/>
              <p:nvPr/>
            </p:nvSpPr>
            <p:spPr>
              <a:xfrm>
                <a:off x="3110941" y="2464642"/>
                <a:ext cx="691752" cy="189188"/>
              </a:xfrm>
              <a:custGeom>
                <a:avLst/>
                <a:gdLst>
                  <a:gd name="connsiteX0" fmla="*/ 586344 w 691752"/>
                  <a:gd name="connsiteY0" fmla="*/ -79 h 189188"/>
                  <a:gd name="connsiteX1" fmla="*/ 620527 w 691752"/>
                  <a:gd name="connsiteY1" fmla="*/ 17272 h 189188"/>
                  <a:gd name="connsiteX2" fmla="*/ 691224 w 691752"/>
                  <a:gd name="connsiteY2" fmla="*/ 134712 h 189188"/>
                  <a:gd name="connsiteX3" fmla="*/ 651098 w 691752"/>
                  <a:gd name="connsiteY3" fmla="*/ 187476 h 189188"/>
                  <a:gd name="connsiteX4" fmla="*/ 649401 w 691752"/>
                  <a:gd name="connsiteY4" fmla="*/ 187670 h 189188"/>
                  <a:gd name="connsiteX5" fmla="*/ 57409 w 691752"/>
                  <a:gd name="connsiteY5" fmla="*/ 187670 h 189188"/>
                  <a:gd name="connsiteX6" fmla="*/ 47698 w 691752"/>
                  <a:gd name="connsiteY6" fmla="*/ 186505 h 189188"/>
                  <a:gd name="connsiteX7" fmla="*/ 48 w 691752"/>
                  <a:gd name="connsiteY7" fmla="*/ 146754 h 189188"/>
                  <a:gd name="connsiteX8" fmla="*/ 62718 w 691752"/>
                  <a:gd name="connsiteY8" fmla="*/ 20639 h 189188"/>
                  <a:gd name="connsiteX9" fmla="*/ 99102 w 691752"/>
                  <a:gd name="connsiteY9" fmla="*/ -79 h 18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1752" h="189188">
                    <a:moveTo>
                      <a:pt x="586344" y="-79"/>
                    </a:moveTo>
                    <a:cubicBezTo>
                      <a:pt x="599849" y="-40"/>
                      <a:pt x="612525" y="6395"/>
                      <a:pt x="620527" y="17272"/>
                    </a:cubicBezTo>
                    <a:cubicBezTo>
                      <a:pt x="643704" y="48866"/>
                      <a:pt x="689929" y="114254"/>
                      <a:pt x="691224" y="134712"/>
                    </a:cubicBezTo>
                    <a:cubicBezTo>
                      <a:pt x="694707" y="160363"/>
                      <a:pt x="676748" y="183980"/>
                      <a:pt x="651098" y="187476"/>
                    </a:cubicBezTo>
                    <a:cubicBezTo>
                      <a:pt x="650528" y="187554"/>
                      <a:pt x="649971" y="187619"/>
                      <a:pt x="649401" y="187670"/>
                    </a:cubicBezTo>
                    <a:cubicBezTo>
                      <a:pt x="622728" y="190907"/>
                      <a:pt x="110497" y="187670"/>
                      <a:pt x="57409" y="187670"/>
                    </a:cubicBezTo>
                    <a:cubicBezTo>
                      <a:pt x="54133" y="187670"/>
                      <a:pt x="50870" y="187282"/>
                      <a:pt x="47698" y="186505"/>
                    </a:cubicBezTo>
                    <a:cubicBezTo>
                      <a:pt x="33714" y="183009"/>
                      <a:pt x="-2671" y="171485"/>
                      <a:pt x="48" y="146754"/>
                    </a:cubicBezTo>
                    <a:cubicBezTo>
                      <a:pt x="2638" y="124095"/>
                      <a:pt x="42001" y="55340"/>
                      <a:pt x="62718" y="20639"/>
                    </a:cubicBezTo>
                    <a:cubicBezTo>
                      <a:pt x="70293" y="7742"/>
                      <a:pt x="84147" y="-156"/>
                      <a:pt x="99102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575778B1-0402-46D7-6668-F91D9BDE41EB}"/>
                  </a:ext>
                </a:extLst>
              </p:cNvPr>
              <p:cNvSpPr/>
              <p:nvPr/>
            </p:nvSpPr>
            <p:spPr>
              <a:xfrm>
                <a:off x="5263985" y="2272491"/>
                <a:ext cx="687938" cy="1034821"/>
              </a:xfrm>
              <a:custGeom>
                <a:avLst/>
                <a:gdLst>
                  <a:gd name="connsiteX0" fmla="*/ -96 w 687938"/>
                  <a:gd name="connsiteY0" fmla="*/ -79 h 1034821"/>
                  <a:gd name="connsiteX1" fmla="*/ 1846 w 687938"/>
                  <a:gd name="connsiteY1" fmla="*/ 2640 h 1034821"/>
                  <a:gd name="connsiteX2" fmla="*/ 6767 w 687938"/>
                  <a:gd name="connsiteY2" fmla="*/ 10797 h 1034821"/>
                  <a:gd name="connsiteX3" fmla="*/ 25153 w 687938"/>
                  <a:gd name="connsiteY3" fmla="*/ 42650 h 1034821"/>
                  <a:gd name="connsiteX4" fmla="*/ 91577 w 687938"/>
                  <a:gd name="connsiteY4" fmla="*/ 160090 h 1034821"/>
                  <a:gd name="connsiteX5" fmla="*/ 308460 w 687938"/>
                  <a:gd name="connsiteY5" fmla="*/ 548536 h 1034821"/>
                  <a:gd name="connsiteX6" fmla="*/ 489735 w 687938"/>
                  <a:gd name="connsiteY6" fmla="*/ 877551 h 1034821"/>
                  <a:gd name="connsiteX7" fmla="*/ 489087 w 687938"/>
                  <a:gd name="connsiteY7" fmla="*/ 876644 h 1034821"/>
                  <a:gd name="connsiteX8" fmla="*/ 634366 w 687938"/>
                  <a:gd name="connsiteY8" fmla="*/ 991236 h 1034821"/>
                  <a:gd name="connsiteX9" fmla="*/ 674117 w 687938"/>
                  <a:gd name="connsiteY9" fmla="*/ 1023089 h 1034821"/>
                  <a:gd name="connsiteX10" fmla="*/ 684476 w 687938"/>
                  <a:gd name="connsiteY10" fmla="*/ 1031634 h 1034821"/>
                  <a:gd name="connsiteX11" fmla="*/ 687842 w 687938"/>
                  <a:gd name="connsiteY11" fmla="*/ 1034742 h 1034821"/>
                  <a:gd name="connsiteX12" fmla="*/ 683958 w 687938"/>
                  <a:gd name="connsiteY12" fmla="*/ 1032282 h 1034821"/>
                  <a:gd name="connsiteX13" fmla="*/ 673211 w 687938"/>
                  <a:gd name="connsiteY13" fmla="*/ 1024383 h 1034821"/>
                  <a:gd name="connsiteX14" fmla="*/ 632424 w 687938"/>
                  <a:gd name="connsiteY14" fmla="*/ 993567 h 1034821"/>
                  <a:gd name="connsiteX15" fmla="*/ 485850 w 687938"/>
                  <a:gd name="connsiteY15" fmla="*/ 880917 h 1034821"/>
                  <a:gd name="connsiteX16" fmla="*/ 485850 w 687938"/>
                  <a:gd name="connsiteY16" fmla="*/ 880917 h 1034821"/>
                  <a:gd name="connsiteX17" fmla="*/ 485850 w 687938"/>
                  <a:gd name="connsiteY17" fmla="*/ 880917 h 1034821"/>
                  <a:gd name="connsiteX18" fmla="*/ 302892 w 687938"/>
                  <a:gd name="connsiteY18" fmla="*/ 552421 h 1034821"/>
                  <a:gd name="connsiteX19" fmla="*/ 87563 w 687938"/>
                  <a:gd name="connsiteY19" fmla="*/ 162421 h 1034821"/>
                  <a:gd name="connsiteX20" fmla="*/ 22822 w 687938"/>
                  <a:gd name="connsiteY20" fmla="*/ 43815 h 1034821"/>
                  <a:gd name="connsiteX21" fmla="*/ 5601 w 687938"/>
                  <a:gd name="connsiteY21" fmla="*/ 11445 h 1034821"/>
                  <a:gd name="connsiteX22" fmla="*/ 1198 w 687938"/>
                  <a:gd name="connsiteY22" fmla="*/ 3028 h 1034821"/>
                  <a:gd name="connsiteX23" fmla="*/ -96 w 687938"/>
                  <a:gd name="connsiteY23" fmla="*/ -79 h 103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7938" h="1034821">
                    <a:moveTo>
                      <a:pt x="-96" y="-79"/>
                    </a:moveTo>
                    <a:cubicBezTo>
                      <a:pt x="655" y="749"/>
                      <a:pt x="1315" y="1656"/>
                      <a:pt x="1846" y="2640"/>
                    </a:cubicBezTo>
                    <a:lnTo>
                      <a:pt x="6767" y="10797"/>
                    </a:lnTo>
                    <a:cubicBezTo>
                      <a:pt x="11169" y="18566"/>
                      <a:pt x="17384" y="29184"/>
                      <a:pt x="25153" y="42650"/>
                    </a:cubicBezTo>
                    <a:lnTo>
                      <a:pt x="91577" y="160090"/>
                    </a:lnTo>
                    <a:lnTo>
                      <a:pt x="308460" y="548536"/>
                    </a:lnTo>
                    <a:lnTo>
                      <a:pt x="489735" y="877551"/>
                    </a:lnTo>
                    <a:lnTo>
                      <a:pt x="489087" y="876644"/>
                    </a:lnTo>
                    <a:lnTo>
                      <a:pt x="634366" y="991236"/>
                    </a:lnTo>
                    <a:lnTo>
                      <a:pt x="674117" y="1023089"/>
                    </a:lnTo>
                    <a:lnTo>
                      <a:pt x="684476" y="1031634"/>
                    </a:lnTo>
                    <a:lnTo>
                      <a:pt x="687842" y="1034742"/>
                    </a:lnTo>
                    <a:cubicBezTo>
                      <a:pt x="686457" y="1034082"/>
                      <a:pt x="685149" y="1033253"/>
                      <a:pt x="683958" y="1032282"/>
                    </a:cubicBezTo>
                    <a:lnTo>
                      <a:pt x="673211" y="1024383"/>
                    </a:lnTo>
                    <a:lnTo>
                      <a:pt x="632424" y="99356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485850" y="880917"/>
                    </a:lnTo>
                    <a:lnTo>
                      <a:pt x="302892" y="552421"/>
                    </a:lnTo>
                    <a:lnTo>
                      <a:pt x="87563" y="162421"/>
                    </a:lnTo>
                    <a:lnTo>
                      <a:pt x="22822" y="43815"/>
                    </a:lnTo>
                    <a:lnTo>
                      <a:pt x="5601" y="11445"/>
                    </a:lnTo>
                    <a:lnTo>
                      <a:pt x="1198" y="3028"/>
                    </a:lnTo>
                    <a:cubicBezTo>
                      <a:pt x="681" y="2031"/>
                      <a:pt x="253" y="982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994CFAC5-FA7C-911C-8AA9-9509311F5B5D}"/>
                  </a:ext>
                </a:extLst>
              </p:cNvPr>
              <p:cNvSpPr/>
              <p:nvPr/>
            </p:nvSpPr>
            <p:spPr>
              <a:xfrm>
                <a:off x="5027939" y="2200499"/>
                <a:ext cx="180498" cy="135308"/>
              </a:xfrm>
              <a:custGeom>
                <a:avLst/>
                <a:gdLst>
                  <a:gd name="connsiteX0" fmla="*/ -96 w 180498"/>
                  <a:gd name="connsiteY0" fmla="*/ -79 h 135308"/>
                  <a:gd name="connsiteX1" fmla="*/ 33181 w 180498"/>
                  <a:gd name="connsiteY1" fmla="*/ 7819 h 135308"/>
                  <a:gd name="connsiteX2" fmla="*/ 163440 w 180498"/>
                  <a:gd name="connsiteY2" fmla="*/ 105578 h 135308"/>
                  <a:gd name="connsiteX3" fmla="*/ 180402 w 180498"/>
                  <a:gd name="connsiteY3" fmla="*/ 135230 h 135308"/>
                  <a:gd name="connsiteX4" fmla="*/ 159555 w 180498"/>
                  <a:gd name="connsiteY4" fmla="*/ 108297 h 135308"/>
                  <a:gd name="connsiteX5" fmla="*/ 103360 w 180498"/>
                  <a:gd name="connsiteY5" fmla="*/ 50030 h 135308"/>
                  <a:gd name="connsiteX6" fmla="*/ 31627 w 180498"/>
                  <a:gd name="connsiteY6" fmla="*/ 12221 h 135308"/>
                  <a:gd name="connsiteX7" fmla="*/ -96 w 180498"/>
                  <a:gd name="connsiteY7" fmla="*/ -79 h 1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98" h="135308">
                    <a:moveTo>
                      <a:pt x="-96" y="-79"/>
                    </a:moveTo>
                    <a:cubicBezTo>
                      <a:pt x="11285" y="1112"/>
                      <a:pt x="22473" y="3766"/>
                      <a:pt x="33181" y="7819"/>
                    </a:cubicBezTo>
                    <a:cubicBezTo>
                      <a:pt x="87097" y="23370"/>
                      <a:pt x="133439" y="58149"/>
                      <a:pt x="163440" y="105578"/>
                    </a:cubicBezTo>
                    <a:cubicBezTo>
                      <a:pt x="170251" y="114758"/>
                      <a:pt x="175935" y="124716"/>
                      <a:pt x="180402" y="135230"/>
                    </a:cubicBezTo>
                    <a:cubicBezTo>
                      <a:pt x="172801" y="126774"/>
                      <a:pt x="165835" y="117775"/>
                      <a:pt x="159555" y="108297"/>
                    </a:cubicBezTo>
                    <a:cubicBezTo>
                      <a:pt x="143577" y="86402"/>
                      <a:pt x="124673" y="66798"/>
                      <a:pt x="103360" y="50030"/>
                    </a:cubicBezTo>
                    <a:cubicBezTo>
                      <a:pt x="81232" y="34298"/>
                      <a:pt x="57109" y="21583"/>
                      <a:pt x="31627" y="12221"/>
                    </a:cubicBezTo>
                    <a:cubicBezTo>
                      <a:pt x="20803" y="8790"/>
                      <a:pt x="10211" y="4686"/>
                      <a:pt x="-96" y="-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BFE1B331-41D6-F6E0-A010-757352E8AF4F}"/>
                  </a:ext>
                </a:extLst>
              </p:cNvPr>
              <p:cNvSpPr/>
              <p:nvPr/>
            </p:nvSpPr>
            <p:spPr>
              <a:xfrm>
                <a:off x="5233297" y="3152840"/>
                <a:ext cx="529904" cy="798257"/>
              </a:xfrm>
              <a:custGeom>
                <a:avLst/>
                <a:gdLst>
                  <a:gd name="connsiteX0" fmla="*/ 517574 w 529904"/>
                  <a:gd name="connsiteY0" fmla="*/ -79 h 798257"/>
                  <a:gd name="connsiteX1" fmla="*/ 529745 w 529904"/>
                  <a:gd name="connsiteY1" fmla="*/ 8337 h 798257"/>
                  <a:gd name="connsiteX2" fmla="*/ 92872 w 529904"/>
                  <a:gd name="connsiteY2" fmla="*/ 798178 h 798257"/>
                  <a:gd name="connsiteX3" fmla="*/ -96 w 529904"/>
                  <a:gd name="connsiteY3" fmla="*/ 719323 h 798257"/>
                  <a:gd name="connsiteX4" fmla="*/ 517574 w 529904"/>
                  <a:gd name="connsiteY4" fmla="*/ -79 h 79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904" h="798257">
                    <a:moveTo>
                      <a:pt x="517574" y="-79"/>
                    </a:moveTo>
                    <a:lnTo>
                      <a:pt x="529745" y="8337"/>
                    </a:lnTo>
                    <a:cubicBezTo>
                      <a:pt x="534795" y="2122"/>
                      <a:pt x="234267" y="632053"/>
                      <a:pt x="92872" y="798178"/>
                    </a:cubicBezTo>
                    <a:lnTo>
                      <a:pt x="-96" y="719323"/>
                    </a:lnTo>
                    <a:cubicBezTo>
                      <a:pt x="200472" y="525100"/>
                      <a:pt x="350283" y="223407"/>
                      <a:pt x="517574" y="-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2715EFD1-2973-74CE-7134-4ECC1B35DC09}"/>
                  </a:ext>
                </a:extLst>
              </p:cNvPr>
              <p:cNvSpPr/>
              <p:nvPr/>
            </p:nvSpPr>
            <p:spPr>
              <a:xfrm>
                <a:off x="2305318" y="5059593"/>
                <a:ext cx="2849513" cy="569462"/>
              </a:xfrm>
              <a:custGeom>
                <a:avLst/>
                <a:gdLst>
                  <a:gd name="connsiteX0" fmla="*/ 2849417 w 2849513"/>
                  <a:gd name="connsiteY0" fmla="*/ 569383 h 569462"/>
                  <a:gd name="connsiteX1" fmla="*/ 2842037 w 2849513"/>
                  <a:gd name="connsiteY1" fmla="*/ 566664 h 569462"/>
                  <a:gd name="connsiteX2" fmla="*/ 2822744 w 2849513"/>
                  <a:gd name="connsiteY2" fmla="*/ 553716 h 569462"/>
                  <a:gd name="connsiteX3" fmla="*/ 2754637 w 2849513"/>
                  <a:gd name="connsiteY3" fmla="*/ 496356 h 569462"/>
                  <a:gd name="connsiteX4" fmla="*/ 2517943 w 2849513"/>
                  <a:gd name="connsiteY4" fmla="*/ 270279 h 569462"/>
                  <a:gd name="connsiteX5" fmla="*/ 2442067 w 2849513"/>
                  <a:gd name="connsiteY5" fmla="*/ 192590 h 569462"/>
                  <a:gd name="connsiteX6" fmla="*/ 2359198 w 2849513"/>
                  <a:gd name="connsiteY6" fmla="*/ 109722 h 569462"/>
                  <a:gd name="connsiteX7" fmla="*/ 2250562 w 2849513"/>
                  <a:gd name="connsiteY7" fmla="*/ 49124 h 569462"/>
                  <a:gd name="connsiteX8" fmla="*/ 2121080 w 2849513"/>
                  <a:gd name="connsiteY8" fmla="*/ 22451 h 569462"/>
                  <a:gd name="connsiteX9" fmla="*/ 2051937 w 2849513"/>
                  <a:gd name="connsiteY9" fmla="*/ 20638 h 569462"/>
                  <a:gd name="connsiteX10" fmla="*/ 1980981 w 2849513"/>
                  <a:gd name="connsiteY10" fmla="*/ 19991 h 569462"/>
                  <a:gd name="connsiteX11" fmla="*/ 1834666 w 2849513"/>
                  <a:gd name="connsiteY11" fmla="*/ 18825 h 569462"/>
                  <a:gd name="connsiteX12" fmla="*/ 1527017 w 2849513"/>
                  <a:gd name="connsiteY12" fmla="*/ 16106 h 569462"/>
                  <a:gd name="connsiteX13" fmla="*/ 447135 w 2849513"/>
                  <a:gd name="connsiteY13" fmla="*/ 5230 h 569462"/>
                  <a:gd name="connsiteX14" fmla="*/ 119934 w 2849513"/>
                  <a:gd name="connsiteY14" fmla="*/ 1345 h 569462"/>
                  <a:gd name="connsiteX15" fmla="*/ 30980 w 2849513"/>
                  <a:gd name="connsiteY15" fmla="*/ -79 h 569462"/>
                  <a:gd name="connsiteX16" fmla="*/ 7802 w 2849513"/>
                  <a:gd name="connsiteY16" fmla="*/ -79 h 569462"/>
                  <a:gd name="connsiteX17" fmla="*/ -96 w 2849513"/>
                  <a:gd name="connsiteY17" fmla="*/ -79 h 569462"/>
                  <a:gd name="connsiteX18" fmla="*/ 7802 w 2849513"/>
                  <a:gd name="connsiteY18" fmla="*/ -79 h 569462"/>
                  <a:gd name="connsiteX19" fmla="*/ 119934 w 2849513"/>
                  <a:gd name="connsiteY19" fmla="*/ -79 h 569462"/>
                  <a:gd name="connsiteX20" fmla="*/ 447135 w 2849513"/>
                  <a:gd name="connsiteY20" fmla="*/ 1863 h 569462"/>
                  <a:gd name="connsiteX21" fmla="*/ 1527017 w 2849513"/>
                  <a:gd name="connsiteY21" fmla="*/ 10798 h 569462"/>
                  <a:gd name="connsiteX22" fmla="*/ 1834666 w 2849513"/>
                  <a:gd name="connsiteY22" fmla="*/ 13646 h 569462"/>
                  <a:gd name="connsiteX23" fmla="*/ 1981110 w 2849513"/>
                  <a:gd name="connsiteY23" fmla="*/ 15070 h 569462"/>
                  <a:gd name="connsiteX24" fmla="*/ 2051937 w 2849513"/>
                  <a:gd name="connsiteY24" fmla="*/ 15847 h 569462"/>
                  <a:gd name="connsiteX25" fmla="*/ 2121469 w 2849513"/>
                  <a:gd name="connsiteY25" fmla="*/ 17789 h 569462"/>
                  <a:gd name="connsiteX26" fmla="*/ 2252634 w 2849513"/>
                  <a:gd name="connsiteY26" fmla="*/ 45110 h 569462"/>
                  <a:gd name="connsiteX27" fmla="*/ 2362694 w 2849513"/>
                  <a:gd name="connsiteY27" fmla="*/ 106873 h 569462"/>
                  <a:gd name="connsiteX28" fmla="*/ 2445692 w 2849513"/>
                  <a:gd name="connsiteY28" fmla="*/ 190389 h 569462"/>
                  <a:gd name="connsiteX29" fmla="*/ 2521310 w 2849513"/>
                  <a:gd name="connsiteY29" fmla="*/ 268079 h 569462"/>
                  <a:gd name="connsiteX30" fmla="*/ 2756320 w 2849513"/>
                  <a:gd name="connsiteY30" fmla="*/ 495708 h 569462"/>
                  <a:gd name="connsiteX31" fmla="*/ 2823521 w 2849513"/>
                  <a:gd name="connsiteY31" fmla="*/ 553846 h 569462"/>
                  <a:gd name="connsiteX32" fmla="*/ 2842296 w 2849513"/>
                  <a:gd name="connsiteY32" fmla="*/ 566794 h 569462"/>
                  <a:gd name="connsiteX33" fmla="*/ 2849417 w 2849513"/>
                  <a:gd name="connsiteY33" fmla="*/ 569383 h 56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849513" h="569462">
                    <a:moveTo>
                      <a:pt x="2849417" y="569383"/>
                    </a:moveTo>
                    <a:cubicBezTo>
                      <a:pt x="2846789" y="569021"/>
                      <a:pt x="2844277" y="568088"/>
                      <a:pt x="2842037" y="566664"/>
                    </a:cubicBezTo>
                    <a:cubicBezTo>
                      <a:pt x="2835343" y="562754"/>
                      <a:pt x="2828894" y="558429"/>
                      <a:pt x="2822744" y="553716"/>
                    </a:cubicBezTo>
                    <a:cubicBezTo>
                      <a:pt x="2806430" y="541545"/>
                      <a:pt x="2783899" y="522122"/>
                      <a:pt x="2754637" y="496356"/>
                    </a:cubicBezTo>
                    <a:cubicBezTo>
                      <a:pt x="2696887" y="444563"/>
                      <a:pt x="2615573" y="368039"/>
                      <a:pt x="2517943" y="270279"/>
                    </a:cubicBezTo>
                    <a:cubicBezTo>
                      <a:pt x="2493601" y="245808"/>
                      <a:pt x="2468222" y="220040"/>
                      <a:pt x="2442067" y="192590"/>
                    </a:cubicBezTo>
                    <a:cubicBezTo>
                      <a:pt x="2416054" y="163405"/>
                      <a:pt x="2388383" y="135735"/>
                      <a:pt x="2359198" y="109722"/>
                    </a:cubicBezTo>
                    <a:cubicBezTo>
                      <a:pt x="2326517" y="83760"/>
                      <a:pt x="2289822" y="63289"/>
                      <a:pt x="2250562" y="49124"/>
                    </a:cubicBezTo>
                    <a:cubicBezTo>
                      <a:pt x="2208792" y="34454"/>
                      <a:pt x="2165247" y="25481"/>
                      <a:pt x="2121080" y="22451"/>
                    </a:cubicBezTo>
                    <a:cubicBezTo>
                      <a:pt x="2098421" y="20897"/>
                      <a:pt x="2075373" y="20897"/>
                      <a:pt x="2051937" y="20638"/>
                    </a:cubicBezTo>
                    <a:lnTo>
                      <a:pt x="1980981" y="19991"/>
                    </a:lnTo>
                    <a:lnTo>
                      <a:pt x="1834666" y="18825"/>
                    </a:lnTo>
                    <a:lnTo>
                      <a:pt x="1527017" y="16106"/>
                    </a:lnTo>
                    <a:lnTo>
                      <a:pt x="447135" y="5230"/>
                    </a:lnTo>
                    <a:lnTo>
                      <a:pt x="119934" y="1345"/>
                    </a:lnTo>
                    <a:lnTo>
                      <a:pt x="30980" y="-79"/>
                    </a:lnTo>
                    <a:lnTo>
                      <a:pt x="7802" y="-79"/>
                    </a:lnTo>
                    <a:lnTo>
                      <a:pt x="-96" y="-79"/>
                    </a:lnTo>
                    <a:cubicBezTo>
                      <a:pt x="-96" y="-79"/>
                      <a:pt x="2623" y="-79"/>
                      <a:pt x="7802" y="-79"/>
                    </a:cubicBezTo>
                    <a:lnTo>
                      <a:pt x="119934" y="-79"/>
                    </a:lnTo>
                    <a:lnTo>
                      <a:pt x="447135" y="1863"/>
                    </a:lnTo>
                    <a:lnTo>
                      <a:pt x="1527017" y="10798"/>
                    </a:lnTo>
                    <a:lnTo>
                      <a:pt x="1834666" y="13646"/>
                    </a:lnTo>
                    <a:lnTo>
                      <a:pt x="1981110" y="15070"/>
                    </a:lnTo>
                    <a:lnTo>
                      <a:pt x="2051937" y="15847"/>
                    </a:lnTo>
                    <a:cubicBezTo>
                      <a:pt x="2075373" y="15847"/>
                      <a:pt x="2098551" y="15847"/>
                      <a:pt x="2121469" y="17789"/>
                    </a:cubicBezTo>
                    <a:cubicBezTo>
                      <a:pt x="2166231" y="20858"/>
                      <a:pt x="2210372" y="30039"/>
                      <a:pt x="2252634" y="45110"/>
                    </a:cubicBezTo>
                    <a:cubicBezTo>
                      <a:pt x="2292437" y="59560"/>
                      <a:pt x="2329624" y="80420"/>
                      <a:pt x="2362694" y="106873"/>
                    </a:cubicBezTo>
                    <a:cubicBezTo>
                      <a:pt x="2391931" y="133106"/>
                      <a:pt x="2419640" y="160984"/>
                      <a:pt x="2445692" y="190389"/>
                    </a:cubicBezTo>
                    <a:cubicBezTo>
                      <a:pt x="2471589" y="217671"/>
                      <a:pt x="2496799" y="243567"/>
                      <a:pt x="2521310" y="268079"/>
                    </a:cubicBezTo>
                    <a:cubicBezTo>
                      <a:pt x="2618421" y="366355"/>
                      <a:pt x="2699218" y="443656"/>
                      <a:pt x="2756320" y="495708"/>
                    </a:cubicBezTo>
                    <a:cubicBezTo>
                      <a:pt x="2784935" y="521604"/>
                      <a:pt x="2808112" y="541286"/>
                      <a:pt x="2823521" y="553846"/>
                    </a:cubicBezTo>
                    <a:cubicBezTo>
                      <a:pt x="2829529" y="558520"/>
                      <a:pt x="2835796" y="562832"/>
                      <a:pt x="2842296" y="566794"/>
                    </a:cubicBezTo>
                    <a:cubicBezTo>
                      <a:pt x="2844601" y="567817"/>
                      <a:pt x="2846983" y="568684"/>
                      <a:pt x="2849417" y="569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727E4501-6CBC-6D54-BA76-AB5516B1B91E}"/>
                  </a:ext>
                </a:extLst>
              </p:cNvPr>
              <p:cNvSpPr/>
              <p:nvPr/>
            </p:nvSpPr>
            <p:spPr>
              <a:xfrm>
                <a:off x="5837074" y="4710824"/>
                <a:ext cx="346837" cy="176028"/>
              </a:xfrm>
              <a:custGeom>
                <a:avLst/>
                <a:gdLst>
                  <a:gd name="connsiteX0" fmla="*/ 6506 w 346837"/>
                  <a:gd name="connsiteY0" fmla="*/ 155245 h 176028"/>
                  <a:gd name="connsiteX1" fmla="*/ 132880 w 346837"/>
                  <a:gd name="connsiteY1" fmla="*/ 46997 h 176028"/>
                  <a:gd name="connsiteX2" fmla="*/ 289942 w 346837"/>
                  <a:gd name="connsiteY2" fmla="*/ 10095 h 176028"/>
                  <a:gd name="connsiteX3" fmla="*/ 341735 w 346837"/>
                  <a:gd name="connsiteY3" fmla="*/ 90244 h 176028"/>
                  <a:gd name="connsiteX4" fmla="*/ 344713 w 346837"/>
                  <a:gd name="connsiteY4" fmla="*/ 121708 h 176028"/>
                  <a:gd name="connsiteX5" fmla="*/ 309882 w 346837"/>
                  <a:gd name="connsiteY5" fmla="*/ 138671 h 176028"/>
                  <a:gd name="connsiteX6" fmla="*/ 16217 w 346837"/>
                  <a:gd name="connsiteY6" fmla="*/ 175573 h 176028"/>
                  <a:gd name="connsiteX7" fmla="*/ 679 w 346837"/>
                  <a:gd name="connsiteY7" fmla="*/ 171300 h 176028"/>
                  <a:gd name="connsiteX8" fmla="*/ 6506 w 346837"/>
                  <a:gd name="connsiteY8" fmla="*/ 155245 h 176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837" h="176028">
                    <a:moveTo>
                      <a:pt x="6506" y="155245"/>
                    </a:moveTo>
                    <a:cubicBezTo>
                      <a:pt x="44586" y="114691"/>
                      <a:pt x="86953" y="78397"/>
                      <a:pt x="132880" y="46997"/>
                    </a:cubicBezTo>
                    <a:cubicBezTo>
                      <a:pt x="179882" y="17217"/>
                      <a:pt x="247342" y="-17744"/>
                      <a:pt x="289942" y="10095"/>
                    </a:cubicBezTo>
                    <a:cubicBezTo>
                      <a:pt x="311630" y="33687"/>
                      <a:pt x="329136" y="60787"/>
                      <a:pt x="341735" y="90244"/>
                    </a:cubicBezTo>
                    <a:cubicBezTo>
                      <a:pt x="347147" y="99839"/>
                      <a:pt x="348222" y="111272"/>
                      <a:pt x="344713" y="121708"/>
                    </a:cubicBezTo>
                    <a:cubicBezTo>
                      <a:pt x="338757" y="133880"/>
                      <a:pt x="323219" y="136988"/>
                      <a:pt x="309882" y="138671"/>
                    </a:cubicBezTo>
                    <a:lnTo>
                      <a:pt x="16217" y="175573"/>
                    </a:lnTo>
                    <a:cubicBezTo>
                      <a:pt x="10520" y="176350"/>
                      <a:pt x="3269" y="176350"/>
                      <a:pt x="679" y="171300"/>
                    </a:cubicBezTo>
                    <a:cubicBezTo>
                      <a:pt x="-1911" y="166250"/>
                      <a:pt x="2492" y="159647"/>
                      <a:pt x="6506" y="1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08545E6E-5C55-36F8-7F11-876B66AF293E}"/>
                  </a:ext>
                </a:extLst>
              </p:cNvPr>
              <p:cNvSpPr/>
              <p:nvPr/>
            </p:nvSpPr>
            <p:spPr>
              <a:xfrm>
                <a:off x="5917460" y="5659953"/>
                <a:ext cx="280975" cy="87578"/>
              </a:xfrm>
              <a:custGeom>
                <a:avLst/>
                <a:gdLst>
                  <a:gd name="connsiteX0" fmla="*/ 1349 w 280975"/>
                  <a:gd name="connsiteY0" fmla="*/ 41145 h 87578"/>
                  <a:gd name="connsiteX1" fmla="*/ 1349 w 280975"/>
                  <a:gd name="connsiteY1" fmla="*/ 42051 h 87578"/>
                  <a:gd name="connsiteX2" fmla="*/ 25394 w 280975"/>
                  <a:gd name="connsiteY2" fmla="*/ 86088 h 87578"/>
                  <a:gd name="connsiteX3" fmla="*/ 34108 w 280975"/>
                  <a:gd name="connsiteY3" fmla="*/ 87499 h 87578"/>
                  <a:gd name="connsiteX4" fmla="*/ 246718 w 280975"/>
                  <a:gd name="connsiteY4" fmla="*/ 84004 h 87578"/>
                  <a:gd name="connsiteX5" fmla="*/ 279348 w 280975"/>
                  <a:gd name="connsiteY5" fmla="*/ 50597 h 87578"/>
                  <a:gd name="connsiteX6" fmla="*/ 280772 w 280975"/>
                  <a:gd name="connsiteY6" fmla="*/ 38814 h 87578"/>
                  <a:gd name="connsiteX7" fmla="*/ 247521 w 280975"/>
                  <a:gd name="connsiteY7" fmla="*/ 22 h 87578"/>
                  <a:gd name="connsiteX8" fmla="*/ 242833 w 280975"/>
                  <a:gd name="connsiteY8" fmla="*/ -30 h 87578"/>
                  <a:gd name="connsiteX9" fmla="*/ 31907 w 280975"/>
                  <a:gd name="connsiteY9" fmla="*/ 15507 h 87578"/>
                  <a:gd name="connsiteX10" fmla="*/ 1349 w 280975"/>
                  <a:gd name="connsiteY10" fmla="*/ 41145 h 8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75" h="87578">
                    <a:moveTo>
                      <a:pt x="1349" y="41145"/>
                    </a:moveTo>
                    <a:lnTo>
                      <a:pt x="1349" y="42051"/>
                    </a:lnTo>
                    <a:cubicBezTo>
                      <a:pt x="-4167" y="60852"/>
                      <a:pt x="6593" y="80572"/>
                      <a:pt x="25394" y="86088"/>
                    </a:cubicBezTo>
                    <a:cubicBezTo>
                      <a:pt x="28229" y="86917"/>
                      <a:pt x="31156" y="87396"/>
                      <a:pt x="34108" y="87499"/>
                    </a:cubicBezTo>
                    <a:lnTo>
                      <a:pt x="246718" y="84004"/>
                    </a:lnTo>
                    <a:cubicBezTo>
                      <a:pt x="264055" y="81854"/>
                      <a:pt x="277612" y="67987"/>
                      <a:pt x="279348" y="50597"/>
                    </a:cubicBezTo>
                    <a:lnTo>
                      <a:pt x="280772" y="38814"/>
                    </a:lnTo>
                    <a:cubicBezTo>
                      <a:pt x="282299" y="18926"/>
                      <a:pt x="267422" y="1549"/>
                      <a:pt x="247521" y="22"/>
                    </a:cubicBezTo>
                    <a:cubicBezTo>
                      <a:pt x="245967" y="-95"/>
                      <a:pt x="244400" y="-108"/>
                      <a:pt x="242833" y="-30"/>
                    </a:cubicBezTo>
                    <a:lnTo>
                      <a:pt x="31907" y="15507"/>
                    </a:lnTo>
                    <a:cubicBezTo>
                      <a:pt x="17418" y="16945"/>
                      <a:pt x="5285" y="27122"/>
                      <a:pt x="1349" y="41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4EA63ACC-A7FA-E1B8-6671-01CA40F7599E}"/>
                  </a:ext>
                </a:extLst>
              </p:cNvPr>
              <p:cNvSpPr/>
              <p:nvPr/>
            </p:nvSpPr>
            <p:spPr>
              <a:xfrm>
                <a:off x="1951832" y="5574026"/>
                <a:ext cx="3063158" cy="6603"/>
              </a:xfrm>
              <a:custGeom>
                <a:avLst/>
                <a:gdLst>
                  <a:gd name="connsiteX0" fmla="*/ -96 w 3063158"/>
                  <a:gd name="connsiteY0" fmla="*/ 3287 h 6603"/>
                  <a:gd name="connsiteX1" fmla="*/ 1531160 w 3063158"/>
                  <a:gd name="connsiteY1" fmla="*/ -79 h 6603"/>
                  <a:gd name="connsiteX2" fmla="*/ 3063063 w 3063158"/>
                  <a:gd name="connsiteY2" fmla="*/ 3287 h 6603"/>
                  <a:gd name="connsiteX3" fmla="*/ 1531548 w 3063158"/>
                  <a:gd name="connsiteY3" fmla="*/ 6524 h 6603"/>
                  <a:gd name="connsiteX4" fmla="*/ -96 w 306315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158" h="6603">
                    <a:moveTo>
                      <a:pt x="-96" y="3287"/>
                    </a:moveTo>
                    <a:cubicBezTo>
                      <a:pt x="-96" y="1345"/>
                      <a:pt x="685512" y="-79"/>
                      <a:pt x="1531160" y="-79"/>
                    </a:cubicBezTo>
                    <a:cubicBezTo>
                      <a:pt x="2376808" y="-79"/>
                      <a:pt x="3063063" y="1992"/>
                      <a:pt x="3063063" y="3287"/>
                    </a:cubicBezTo>
                    <a:cubicBezTo>
                      <a:pt x="3063063" y="4582"/>
                      <a:pt x="2376808" y="6524"/>
                      <a:pt x="1531548" y="6524"/>
                    </a:cubicBezTo>
                    <a:cubicBezTo>
                      <a:pt x="6862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BD64C548-6D01-40DD-429A-926CF528FDFE}"/>
                  </a:ext>
                </a:extLst>
              </p:cNvPr>
              <p:cNvSpPr/>
              <p:nvPr/>
            </p:nvSpPr>
            <p:spPr>
              <a:xfrm>
                <a:off x="433262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D7CFAB5-62F6-6407-99CB-D8AE099A1CB8}"/>
                  </a:ext>
                </a:extLst>
              </p:cNvPr>
              <p:cNvSpPr/>
              <p:nvPr/>
            </p:nvSpPr>
            <p:spPr>
              <a:xfrm>
                <a:off x="3492540" y="5577393"/>
                <a:ext cx="102938" cy="111613"/>
              </a:xfrm>
              <a:custGeom>
                <a:avLst/>
                <a:gdLst>
                  <a:gd name="connsiteX0" fmla="*/ 673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73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73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73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D376E06-20FE-388C-E695-55FC3EDAA231}"/>
                  </a:ext>
                </a:extLst>
              </p:cNvPr>
              <p:cNvSpPr/>
              <p:nvPr/>
            </p:nvSpPr>
            <p:spPr>
              <a:xfrm>
                <a:off x="2652460" y="5577393"/>
                <a:ext cx="102938" cy="111613"/>
              </a:xfrm>
              <a:custGeom>
                <a:avLst/>
                <a:gdLst>
                  <a:gd name="connsiteX0" fmla="*/ 6863 w 102938"/>
                  <a:gd name="connsiteY0" fmla="*/ 111614 h 111613"/>
                  <a:gd name="connsiteX1" fmla="*/ 96594 w 102938"/>
                  <a:gd name="connsiteY1" fmla="*/ 111614 h 111613"/>
                  <a:gd name="connsiteX2" fmla="*/ 102938 w 102938"/>
                  <a:gd name="connsiteY2" fmla="*/ 0 h 111613"/>
                  <a:gd name="connsiteX3" fmla="*/ 0 w 102938"/>
                  <a:gd name="connsiteY3" fmla="*/ 0 h 111613"/>
                  <a:gd name="connsiteX4" fmla="*/ 6863 w 102938"/>
                  <a:gd name="connsiteY4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38" h="111613">
                    <a:moveTo>
                      <a:pt x="6863" y="111614"/>
                    </a:moveTo>
                    <a:lnTo>
                      <a:pt x="96594" y="111614"/>
                    </a:lnTo>
                    <a:lnTo>
                      <a:pt x="102938" y="0"/>
                    </a:lnTo>
                    <a:lnTo>
                      <a:pt x="0" y="0"/>
                    </a:lnTo>
                    <a:lnTo>
                      <a:pt x="6863" y="111614"/>
                    </a:ln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599C7EF9-B3DA-9031-E193-784679BD01D5}"/>
                  </a:ext>
                </a:extLst>
              </p:cNvPr>
              <p:cNvSpPr/>
              <p:nvPr/>
            </p:nvSpPr>
            <p:spPr>
              <a:xfrm>
                <a:off x="1999222" y="5127874"/>
                <a:ext cx="2972262" cy="409379"/>
              </a:xfrm>
              <a:custGeom>
                <a:avLst/>
                <a:gdLst>
                  <a:gd name="connsiteX0" fmla="*/ -96 w 2972262"/>
                  <a:gd name="connsiteY0" fmla="*/ 409300 h 409379"/>
                  <a:gd name="connsiteX1" fmla="*/ 494008 w 2972262"/>
                  <a:gd name="connsiteY1" fmla="*/ 33802 h 409379"/>
                  <a:gd name="connsiteX2" fmla="*/ 1505522 w 2972262"/>
                  <a:gd name="connsiteY2" fmla="*/ 1561 h 409379"/>
                  <a:gd name="connsiteX3" fmla="*/ 2517166 w 2972262"/>
                  <a:gd name="connsiteY3" fmla="*/ 33802 h 409379"/>
                  <a:gd name="connsiteX4" fmla="*/ 2972167 w 2972262"/>
                  <a:gd name="connsiteY4" fmla="*/ 409300 h 4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2262" h="409379">
                    <a:moveTo>
                      <a:pt x="-96" y="409300"/>
                    </a:moveTo>
                    <a:cubicBezTo>
                      <a:pt x="162404" y="269330"/>
                      <a:pt x="381229" y="54001"/>
                      <a:pt x="494008" y="33802"/>
                    </a:cubicBezTo>
                    <a:cubicBezTo>
                      <a:pt x="630611" y="8812"/>
                      <a:pt x="1294855" y="-5043"/>
                      <a:pt x="1505522" y="1561"/>
                    </a:cubicBezTo>
                    <a:cubicBezTo>
                      <a:pt x="1716190" y="-4525"/>
                      <a:pt x="2380433" y="8812"/>
                      <a:pt x="2517166" y="33802"/>
                    </a:cubicBezTo>
                    <a:cubicBezTo>
                      <a:pt x="2621917" y="52965"/>
                      <a:pt x="2816140" y="258324"/>
                      <a:pt x="2972167" y="409300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66CB73AC-BB98-2930-B06B-24DBB9FDC5AC}"/>
                  </a:ext>
                </a:extLst>
              </p:cNvPr>
              <p:cNvSpPr/>
              <p:nvPr/>
            </p:nvSpPr>
            <p:spPr>
              <a:xfrm>
                <a:off x="5229413" y="5374753"/>
                <a:ext cx="1093347" cy="250029"/>
              </a:xfrm>
              <a:custGeom>
                <a:avLst/>
                <a:gdLst>
                  <a:gd name="connsiteX0" fmla="*/ 1093251 w 1093347"/>
                  <a:gd name="connsiteY0" fmla="*/ 88875 h 250029"/>
                  <a:gd name="connsiteX1" fmla="*/ 1085353 w 1093347"/>
                  <a:gd name="connsiteY1" fmla="*/ 83307 h 250029"/>
                  <a:gd name="connsiteX2" fmla="*/ 1063470 w 1093347"/>
                  <a:gd name="connsiteY2" fmla="*/ 66604 h 250029"/>
                  <a:gd name="connsiteX3" fmla="*/ 982155 w 1093347"/>
                  <a:gd name="connsiteY3" fmla="*/ 3028 h 250029"/>
                  <a:gd name="connsiteX4" fmla="*/ 983709 w 1093347"/>
                  <a:gd name="connsiteY4" fmla="*/ 3028 h 250029"/>
                  <a:gd name="connsiteX5" fmla="*/ 542305 w 1093347"/>
                  <a:gd name="connsiteY5" fmla="*/ 59612 h 250029"/>
                  <a:gd name="connsiteX6" fmla="*/ 300820 w 1093347"/>
                  <a:gd name="connsiteY6" fmla="*/ 89522 h 250029"/>
                  <a:gd name="connsiteX7" fmla="*/ 301856 w 1093347"/>
                  <a:gd name="connsiteY7" fmla="*/ 89522 h 250029"/>
                  <a:gd name="connsiteX8" fmla="*/ 84456 w 1093347"/>
                  <a:gd name="connsiteY8" fmla="*/ 206056 h 250029"/>
                  <a:gd name="connsiteX9" fmla="*/ 22305 w 1093347"/>
                  <a:gd name="connsiteY9" fmla="*/ 238945 h 250029"/>
                  <a:gd name="connsiteX10" fmla="*/ 5731 w 1093347"/>
                  <a:gd name="connsiteY10" fmla="*/ 247361 h 250029"/>
                  <a:gd name="connsiteX11" fmla="*/ -96 w 1093347"/>
                  <a:gd name="connsiteY11" fmla="*/ 249951 h 250029"/>
                  <a:gd name="connsiteX12" fmla="*/ 5213 w 1093347"/>
                  <a:gd name="connsiteY12" fmla="*/ 246454 h 250029"/>
                  <a:gd name="connsiteX13" fmla="*/ 21398 w 1093347"/>
                  <a:gd name="connsiteY13" fmla="*/ 237261 h 250029"/>
                  <a:gd name="connsiteX14" fmla="*/ 82643 w 1093347"/>
                  <a:gd name="connsiteY14" fmla="*/ 202949 h 250029"/>
                  <a:gd name="connsiteX15" fmla="*/ 299008 w 1093347"/>
                  <a:gd name="connsiteY15" fmla="*/ 84731 h 250029"/>
                  <a:gd name="connsiteX16" fmla="*/ 299008 w 1093347"/>
                  <a:gd name="connsiteY16" fmla="*/ 84731 h 250029"/>
                  <a:gd name="connsiteX17" fmla="*/ 299008 w 1093347"/>
                  <a:gd name="connsiteY17" fmla="*/ 84731 h 250029"/>
                  <a:gd name="connsiteX18" fmla="*/ 540362 w 1093347"/>
                  <a:gd name="connsiteY18" fmla="*/ 54174 h 250029"/>
                  <a:gd name="connsiteX19" fmla="*/ 982155 w 1093347"/>
                  <a:gd name="connsiteY19" fmla="*/ -79 h 250029"/>
                  <a:gd name="connsiteX20" fmla="*/ 983062 w 1093347"/>
                  <a:gd name="connsiteY20" fmla="*/ -79 h 250029"/>
                  <a:gd name="connsiteX21" fmla="*/ 983062 w 1093347"/>
                  <a:gd name="connsiteY21" fmla="*/ -79 h 250029"/>
                  <a:gd name="connsiteX22" fmla="*/ 1063211 w 1093347"/>
                  <a:gd name="connsiteY22" fmla="*/ 64662 h 250029"/>
                  <a:gd name="connsiteX23" fmla="*/ 1084447 w 1093347"/>
                  <a:gd name="connsiteY23" fmla="*/ 82271 h 250029"/>
                  <a:gd name="connsiteX24" fmla="*/ 1093251 w 1093347"/>
                  <a:gd name="connsiteY24" fmla="*/ 88875 h 2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93347" h="250029">
                    <a:moveTo>
                      <a:pt x="1093251" y="88875"/>
                    </a:moveTo>
                    <a:cubicBezTo>
                      <a:pt x="1090493" y="87205"/>
                      <a:pt x="1087852" y="85340"/>
                      <a:pt x="1085353" y="83307"/>
                    </a:cubicBezTo>
                    <a:lnTo>
                      <a:pt x="1063470" y="66604"/>
                    </a:lnTo>
                    <a:lnTo>
                      <a:pt x="982155" y="3028"/>
                    </a:lnTo>
                    <a:lnTo>
                      <a:pt x="983709" y="3028"/>
                    </a:lnTo>
                    <a:lnTo>
                      <a:pt x="542305" y="59612"/>
                    </a:lnTo>
                    <a:lnTo>
                      <a:pt x="300820" y="89522"/>
                    </a:lnTo>
                    <a:lnTo>
                      <a:pt x="301856" y="89522"/>
                    </a:lnTo>
                    <a:lnTo>
                      <a:pt x="84456" y="206056"/>
                    </a:lnTo>
                    <a:lnTo>
                      <a:pt x="22305" y="238945"/>
                    </a:lnTo>
                    <a:lnTo>
                      <a:pt x="5731" y="247361"/>
                    </a:lnTo>
                    <a:cubicBezTo>
                      <a:pt x="3931" y="248513"/>
                      <a:pt x="1963" y="249394"/>
                      <a:pt x="-96" y="249951"/>
                    </a:cubicBezTo>
                    <a:cubicBezTo>
                      <a:pt x="1549" y="248604"/>
                      <a:pt x="3322" y="247426"/>
                      <a:pt x="5213" y="246454"/>
                    </a:cubicBezTo>
                    <a:lnTo>
                      <a:pt x="21398" y="237261"/>
                    </a:lnTo>
                    <a:lnTo>
                      <a:pt x="82643" y="202949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299008" y="84731"/>
                    </a:lnTo>
                    <a:lnTo>
                      <a:pt x="540362" y="54174"/>
                    </a:lnTo>
                    <a:lnTo>
                      <a:pt x="982155" y="-79"/>
                    </a:lnTo>
                    <a:lnTo>
                      <a:pt x="983062" y="-79"/>
                    </a:lnTo>
                    <a:lnTo>
                      <a:pt x="983062" y="-79"/>
                    </a:lnTo>
                    <a:lnTo>
                      <a:pt x="1063211" y="64662"/>
                    </a:lnTo>
                    <a:lnTo>
                      <a:pt x="1084447" y="82271"/>
                    </a:lnTo>
                    <a:cubicBezTo>
                      <a:pt x="1087645" y="84097"/>
                      <a:pt x="1090597" y="86324"/>
                      <a:pt x="1093251" y="888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72472C06-D3A4-08C4-7B80-1E6CE2D9B8DD}"/>
                  </a:ext>
                </a:extLst>
              </p:cNvPr>
              <p:cNvSpPr/>
              <p:nvPr/>
            </p:nvSpPr>
            <p:spPr>
              <a:xfrm>
                <a:off x="5210077" y="5002544"/>
                <a:ext cx="1067458" cy="541658"/>
              </a:xfrm>
              <a:custGeom>
                <a:avLst/>
                <a:gdLst>
                  <a:gd name="connsiteX0" fmla="*/ 19240 w 1067458"/>
                  <a:gd name="connsiteY0" fmla="*/ 216751 h 541658"/>
                  <a:gd name="connsiteX1" fmla="*/ 19240 w 1067458"/>
                  <a:gd name="connsiteY1" fmla="*/ 124819 h 541658"/>
                  <a:gd name="connsiteX2" fmla="*/ 935973 w 1067458"/>
                  <a:gd name="connsiteY2" fmla="*/ 645 h 541658"/>
                  <a:gd name="connsiteX3" fmla="*/ 1043962 w 1067458"/>
                  <a:gd name="connsiteY3" fmla="*/ 104231 h 541658"/>
                  <a:gd name="connsiteX4" fmla="*/ 1028035 w 1067458"/>
                  <a:gd name="connsiteY4" fmla="*/ 437518 h 541658"/>
                  <a:gd name="connsiteX5" fmla="*/ 650336 w 1067458"/>
                  <a:gd name="connsiteY5" fmla="*/ 532687 h 541658"/>
                  <a:gd name="connsiteX6" fmla="*/ 234051 w 1067458"/>
                  <a:gd name="connsiteY6" fmla="*/ 495785 h 541658"/>
                  <a:gd name="connsiteX7" fmla="*/ 19240 w 1067458"/>
                  <a:gd name="connsiteY7" fmla="*/ 216751 h 54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7458" h="541658">
                    <a:moveTo>
                      <a:pt x="19240" y="216751"/>
                    </a:moveTo>
                    <a:cubicBezTo>
                      <a:pt x="19240" y="216751"/>
                      <a:pt x="-24266" y="143335"/>
                      <a:pt x="19240" y="124819"/>
                    </a:cubicBezTo>
                    <a:cubicBezTo>
                      <a:pt x="69091" y="103584"/>
                      <a:pt x="902179" y="3623"/>
                      <a:pt x="935973" y="645"/>
                    </a:cubicBezTo>
                    <a:cubicBezTo>
                      <a:pt x="1003563" y="-5311"/>
                      <a:pt x="1028035" y="25117"/>
                      <a:pt x="1043962" y="104231"/>
                    </a:cubicBezTo>
                    <a:cubicBezTo>
                      <a:pt x="1059888" y="183345"/>
                      <a:pt x="1094719" y="380416"/>
                      <a:pt x="1028035" y="437518"/>
                    </a:cubicBezTo>
                    <a:cubicBezTo>
                      <a:pt x="961352" y="494620"/>
                      <a:pt x="856730" y="519998"/>
                      <a:pt x="650336" y="532687"/>
                    </a:cubicBezTo>
                    <a:cubicBezTo>
                      <a:pt x="443941" y="545376"/>
                      <a:pt x="335694" y="552628"/>
                      <a:pt x="234051" y="495785"/>
                    </a:cubicBezTo>
                    <a:cubicBezTo>
                      <a:pt x="132407" y="438942"/>
                      <a:pt x="19240" y="216751"/>
                      <a:pt x="19240" y="2167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2C290C6-2D5A-384E-4D9C-9212D52C0389}"/>
                  </a:ext>
                </a:extLst>
              </p:cNvPr>
              <p:cNvSpPr/>
              <p:nvPr/>
            </p:nvSpPr>
            <p:spPr>
              <a:xfrm>
                <a:off x="5271717" y="3798073"/>
                <a:ext cx="1050928" cy="768063"/>
              </a:xfrm>
              <a:custGeom>
                <a:avLst/>
                <a:gdLst>
                  <a:gd name="connsiteX0" fmla="*/ 200 w 1050928"/>
                  <a:gd name="connsiteY0" fmla="*/ 767985 h 768063"/>
                  <a:gd name="connsiteX1" fmla="*/ 22471 w 1050928"/>
                  <a:gd name="connsiteY1" fmla="*/ 702596 h 768063"/>
                  <a:gd name="connsiteX2" fmla="*/ 99512 w 1050928"/>
                  <a:gd name="connsiteY2" fmla="*/ 531550 h 768063"/>
                  <a:gd name="connsiteX3" fmla="*/ 159981 w 1050928"/>
                  <a:gd name="connsiteY3" fmla="*/ 416570 h 768063"/>
                  <a:gd name="connsiteX4" fmla="*/ 241554 w 1050928"/>
                  <a:gd name="connsiteY4" fmla="*/ 290454 h 768063"/>
                  <a:gd name="connsiteX5" fmla="*/ 298527 w 1050928"/>
                  <a:gd name="connsiteY5" fmla="*/ 229727 h 768063"/>
                  <a:gd name="connsiteX6" fmla="*/ 369094 w 1050928"/>
                  <a:gd name="connsiteY6" fmla="*/ 180006 h 768063"/>
                  <a:gd name="connsiteX7" fmla="*/ 445748 w 1050928"/>
                  <a:gd name="connsiteY7" fmla="*/ 137924 h 768063"/>
                  <a:gd name="connsiteX8" fmla="*/ 525509 w 1050928"/>
                  <a:gd name="connsiteY8" fmla="*/ 96749 h 768063"/>
                  <a:gd name="connsiteX9" fmla="*/ 690598 w 1050928"/>
                  <a:gd name="connsiteY9" fmla="*/ 29289 h 768063"/>
                  <a:gd name="connsiteX10" fmla="*/ 773208 w 1050928"/>
                  <a:gd name="connsiteY10" fmla="*/ 8313 h 768063"/>
                  <a:gd name="connsiteX11" fmla="*/ 856724 w 1050928"/>
                  <a:gd name="connsiteY11" fmla="*/ 26 h 768063"/>
                  <a:gd name="connsiteX12" fmla="*/ 936356 w 1050928"/>
                  <a:gd name="connsiteY12" fmla="*/ 25923 h 768063"/>
                  <a:gd name="connsiteX13" fmla="*/ 981933 w 1050928"/>
                  <a:gd name="connsiteY13" fmla="*/ 90664 h 768063"/>
                  <a:gd name="connsiteX14" fmla="*/ 999543 w 1050928"/>
                  <a:gd name="connsiteY14" fmla="*/ 157865 h 768063"/>
                  <a:gd name="connsiteX15" fmla="*/ 1011067 w 1050928"/>
                  <a:gd name="connsiteY15" fmla="*/ 218721 h 768063"/>
                  <a:gd name="connsiteX16" fmla="*/ 1044214 w 1050928"/>
                  <a:gd name="connsiteY16" fmla="*/ 403104 h 768063"/>
                  <a:gd name="connsiteX17" fmla="*/ 1049911 w 1050928"/>
                  <a:gd name="connsiteY17" fmla="*/ 471989 h 768063"/>
                  <a:gd name="connsiteX18" fmla="*/ 1031525 w 1050928"/>
                  <a:gd name="connsiteY18" fmla="*/ 405564 h 768063"/>
                  <a:gd name="connsiteX19" fmla="*/ 988019 w 1050928"/>
                  <a:gd name="connsiteY19" fmla="*/ 223642 h 768063"/>
                  <a:gd name="connsiteX20" fmla="*/ 974294 w 1050928"/>
                  <a:gd name="connsiteY20" fmla="*/ 163044 h 768063"/>
                  <a:gd name="connsiteX21" fmla="*/ 956296 w 1050928"/>
                  <a:gd name="connsiteY21" fmla="*/ 100893 h 768063"/>
                  <a:gd name="connsiteX22" fmla="*/ 919005 w 1050928"/>
                  <a:gd name="connsiteY22" fmla="*/ 49877 h 768063"/>
                  <a:gd name="connsiteX23" fmla="*/ 855300 w 1050928"/>
                  <a:gd name="connsiteY23" fmla="*/ 30584 h 768063"/>
                  <a:gd name="connsiteX24" fmla="*/ 779682 w 1050928"/>
                  <a:gd name="connsiteY24" fmla="*/ 39389 h 768063"/>
                  <a:gd name="connsiteX25" fmla="*/ 700310 w 1050928"/>
                  <a:gd name="connsiteY25" fmla="*/ 60235 h 768063"/>
                  <a:gd name="connsiteX26" fmla="*/ 540140 w 1050928"/>
                  <a:gd name="connsiteY26" fmla="*/ 126530 h 768063"/>
                  <a:gd name="connsiteX27" fmla="*/ 461286 w 1050928"/>
                  <a:gd name="connsiteY27" fmla="*/ 167058 h 768063"/>
                  <a:gd name="connsiteX28" fmla="*/ 385538 w 1050928"/>
                  <a:gd name="connsiteY28" fmla="*/ 207974 h 768063"/>
                  <a:gd name="connsiteX29" fmla="*/ 318985 w 1050928"/>
                  <a:gd name="connsiteY29" fmla="*/ 253940 h 768063"/>
                  <a:gd name="connsiteX30" fmla="*/ 265638 w 1050928"/>
                  <a:gd name="connsiteY30" fmla="*/ 309230 h 768063"/>
                  <a:gd name="connsiteX31" fmla="*/ 183935 w 1050928"/>
                  <a:gd name="connsiteY31" fmla="*/ 430425 h 768063"/>
                  <a:gd name="connsiteX32" fmla="*/ 120359 w 1050928"/>
                  <a:gd name="connsiteY32" fmla="*/ 542168 h 768063"/>
                  <a:gd name="connsiteX33" fmla="*/ 34254 w 1050928"/>
                  <a:gd name="connsiteY33" fmla="*/ 707905 h 768063"/>
                  <a:gd name="connsiteX34" fmla="*/ 200 w 1050928"/>
                  <a:gd name="connsiteY34" fmla="*/ 767985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50928" h="768063">
                    <a:moveTo>
                      <a:pt x="200" y="767985"/>
                    </a:moveTo>
                    <a:cubicBezTo>
                      <a:pt x="-1742" y="767078"/>
                      <a:pt x="5897" y="743772"/>
                      <a:pt x="22471" y="702596"/>
                    </a:cubicBezTo>
                    <a:cubicBezTo>
                      <a:pt x="39045" y="661421"/>
                      <a:pt x="64682" y="602765"/>
                      <a:pt x="99512" y="531550"/>
                    </a:cubicBezTo>
                    <a:cubicBezTo>
                      <a:pt x="117252" y="496072"/>
                      <a:pt x="136803" y="457227"/>
                      <a:pt x="159981" y="416570"/>
                    </a:cubicBezTo>
                    <a:cubicBezTo>
                      <a:pt x="184297" y="372740"/>
                      <a:pt x="211554" y="330607"/>
                      <a:pt x="241554" y="290454"/>
                    </a:cubicBezTo>
                    <a:cubicBezTo>
                      <a:pt x="258400" y="268313"/>
                      <a:pt x="277499" y="247959"/>
                      <a:pt x="298527" y="229727"/>
                    </a:cubicBezTo>
                    <a:cubicBezTo>
                      <a:pt x="320513" y="211082"/>
                      <a:pt x="344130" y="194443"/>
                      <a:pt x="369094" y="180006"/>
                    </a:cubicBezTo>
                    <a:cubicBezTo>
                      <a:pt x="394214" y="165245"/>
                      <a:pt x="419852" y="151909"/>
                      <a:pt x="445748" y="137924"/>
                    </a:cubicBezTo>
                    <a:cubicBezTo>
                      <a:pt x="471644" y="123941"/>
                      <a:pt x="497541" y="110216"/>
                      <a:pt x="525509" y="96749"/>
                    </a:cubicBezTo>
                    <a:cubicBezTo>
                      <a:pt x="578687" y="69972"/>
                      <a:pt x="633885" y="47417"/>
                      <a:pt x="690598" y="29289"/>
                    </a:cubicBezTo>
                    <a:cubicBezTo>
                      <a:pt x="717764" y="20886"/>
                      <a:pt x="745330" y="13881"/>
                      <a:pt x="773208" y="8313"/>
                    </a:cubicBezTo>
                    <a:cubicBezTo>
                      <a:pt x="800593" y="2111"/>
                      <a:pt x="828652" y="-673"/>
                      <a:pt x="856724" y="26"/>
                    </a:cubicBezTo>
                    <a:cubicBezTo>
                      <a:pt x="885236" y="648"/>
                      <a:pt x="912932" y="9659"/>
                      <a:pt x="936356" y="25923"/>
                    </a:cubicBezTo>
                    <a:cubicBezTo>
                      <a:pt x="957397" y="42729"/>
                      <a:pt x="973206" y="65194"/>
                      <a:pt x="981933" y="90664"/>
                    </a:cubicBezTo>
                    <a:cubicBezTo>
                      <a:pt x="989754" y="112507"/>
                      <a:pt x="995646" y="134998"/>
                      <a:pt x="999543" y="157865"/>
                    </a:cubicBezTo>
                    <a:cubicBezTo>
                      <a:pt x="1003557" y="179100"/>
                      <a:pt x="1007442" y="199299"/>
                      <a:pt x="1011067" y="218721"/>
                    </a:cubicBezTo>
                    <a:cubicBezTo>
                      <a:pt x="1026475" y="296411"/>
                      <a:pt x="1037999" y="359339"/>
                      <a:pt x="1044214" y="403104"/>
                    </a:cubicBezTo>
                    <a:cubicBezTo>
                      <a:pt x="1050430" y="446869"/>
                      <a:pt x="1052113" y="471600"/>
                      <a:pt x="1049911" y="471989"/>
                    </a:cubicBezTo>
                    <a:cubicBezTo>
                      <a:pt x="1047710" y="472377"/>
                      <a:pt x="1041754" y="448552"/>
                      <a:pt x="1031525" y="405564"/>
                    </a:cubicBezTo>
                    <a:cubicBezTo>
                      <a:pt x="1021296" y="362576"/>
                      <a:pt x="1005629" y="300166"/>
                      <a:pt x="988019" y="223642"/>
                    </a:cubicBezTo>
                    <a:cubicBezTo>
                      <a:pt x="983487" y="204608"/>
                      <a:pt x="978826" y="184020"/>
                      <a:pt x="974294" y="163044"/>
                    </a:cubicBezTo>
                    <a:cubicBezTo>
                      <a:pt x="970060" y="141861"/>
                      <a:pt x="964039" y="121066"/>
                      <a:pt x="956296" y="100893"/>
                    </a:cubicBezTo>
                    <a:cubicBezTo>
                      <a:pt x="948915" y="80719"/>
                      <a:pt x="935993" y="63032"/>
                      <a:pt x="919005" y="49877"/>
                    </a:cubicBezTo>
                    <a:cubicBezTo>
                      <a:pt x="900100" y="37394"/>
                      <a:pt x="877959" y="30688"/>
                      <a:pt x="855300" y="30584"/>
                    </a:cubicBezTo>
                    <a:cubicBezTo>
                      <a:pt x="829830" y="30364"/>
                      <a:pt x="804426" y="33329"/>
                      <a:pt x="779682" y="39389"/>
                    </a:cubicBezTo>
                    <a:cubicBezTo>
                      <a:pt x="753786" y="44956"/>
                      <a:pt x="726983" y="52337"/>
                      <a:pt x="700310" y="60235"/>
                    </a:cubicBezTo>
                    <a:cubicBezTo>
                      <a:pt x="645358" y="78337"/>
                      <a:pt x="591817" y="100491"/>
                      <a:pt x="540140" y="126530"/>
                    </a:cubicBezTo>
                    <a:cubicBezTo>
                      <a:pt x="513337" y="139478"/>
                      <a:pt x="487053" y="153463"/>
                      <a:pt x="461286" y="167058"/>
                    </a:cubicBezTo>
                    <a:cubicBezTo>
                      <a:pt x="435519" y="180654"/>
                      <a:pt x="409493" y="194120"/>
                      <a:pt x="385538" y="207974"/>
                    </a:cubicBezTo>
                    <a:cubicBezTo>
                      <a:pt x="362064" y="221337"/>
                      <a:pt x="339793" y="236719"/>
                      <a:pt x="318985" y="253940"/>
                    </a:cubicBezTo>
                    <a:cubicBezTo>
                      <a:pt x="299394" y="270540"/>
                      <a:pt x="281526" y="289056"/>
                      <a:pt x="265638" y="309230"/>
                    </a:cubicBezTo>
                    <a:cubicBezTo>
                      <a:pt x="235909" y="347893"/>
                      <a:pt x="208614" y="388369"/>
                      <a:pt x="183935" y="430425"/>
                    </a:cubicBezTo>
                    <a:cubicBezTo>
                      <a:pt x="159981" y="469269"/>
                      <a:pt x="139393" y="508114"/>
                      <a:pt x="120359" y="542168"/>
                    </a:cubicBezTo>
                    <a:cubicBezTo>
                      <a:pt x="83198" y="611570"/>
                      <a:pt x="54453" y="668672"/>
                      <a:pt x="34254" y="707905"/>
                    </a:cubicBezTo>
                    <a:cubicBezTo>
                      <a:pt x="14055" y="747138"/>
                      <a:pt x="2142" y="767985"/>
                      <a:pt x="200" y="76798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6E14BA4-5F38-C0A1-25AC-55085B966A56}"/>
                  </a:ext>
                </a:extLst>
              </p:cNvPr>
              <p:cNvSpPr/>
              <p:nvPr/>
            </p:nvSpPr>
            <p:spPr>
              <a:xfrm>
                <a:off x="5852060" y="3981002"/>
                <a:ext cx="343421" cy="254438"/>
              </a:xfrm>
              <a:custGeom>
                <a:avLst/>
                <a:gdLst>
                  <a:gd name="connsiteX0" fmla="*/ 171629 w 343421"/>
                  <a:gd name="connsiteY0" fmla="*/ 165405 h 254438"/>
                  <a:gd name="connsiteX1" fmla="*/ 21171 w 343421"/>
                  <a:gd name="connsiteY1" fmla="*/ 254359 h 254438"/>
                  <a:gd name="connsiteX2" fmla="*/ 88916 w 343421"/>
                  <a:gd name="connsiteY2" fmla="*/ 21187 h 254438"/>
                  <a:gd name="connsiteX3" fmla="*/ 322088 w 343421"/>
                  <a:gd name="connsiteY3" fmla="*/ 88945 h 254438"/>
                  <a:gd name="connsiteX4" fmla="*/ 322088 w 343421"/>
                  <a:gd name="connsiteY4" fmla="*/ 254359 h 254438"/>
                  <a:gd name="connsiteX5" fmla="*/ 171629 w 343421"/>
                  <a:gd name="connsiteY5" fmla="*/ 165405 h 2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421" h="254438">
                    <a:moveTo>
                      <a:pt x="171629" y="165405"/>
                    </a:moveTo>
                    <a:cubicBezTo>
                      <a:pt x="109012" y="165405"/>
                      <a:pt x="51353" y="199484"/>
                      <a:pt x="21171" y="254359"/>
                    </a:cubicBezTo>
                    <a:cubicBezTo>
                      <a:pt x="-24510" y="171257"/>
                      <a:pt x="5827" y="66869"/>
                      <a:pt x="88916" y="21187"/>
                    </a:cubicBezTo>
                    <a:cubicBezTo>
                      <a:pt x="172018" y="-24494"/>
                      <a:pt x="276407" y="5844"/>
                      <a:pt x="322088" y="88945"/>
                    </a:cubicBezTo>
                    <a:cubicBezTo>
                      <a:pt x="350405" y="140440"/>
                      <a:pt x="350405" y="202851"/>
                      <a:pt x="322088" y="254359"/>
                    </a:cubicBezTo>
                    <a:cubicBezTo>
                      <a:pt x="291905" y="199484"/>
                      <a:pt x="234247" y="165405"/>
                      <a:pt x="171629" y="165405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59FCE711-6E34-58A2-D92B-AD68072EF9AE}"/>
                  </a:ext>
                </a:extLst>
              </p:cNvPr>
              <p:cNvSpPr/>
              <p:nvPr/>
            </p:nvSpPr>
            <p:spPr>
              <a:xfrm>
                <a:off x="5949852" y="4073199"/>
                <a:ext cx="147868" cy="147868"/>
              </a:xfrm>
              <a:custGeom>
                <a:avLst/>
                <a:gdLst>
                  <a:gd name="connsiteX0" fmla="*/ -96 w 147868"/>
                  <a:gd name="connsiteY0" fmla="*/ 73855 h 147868"/>
                  <a:gd name="connsiteX1" fmla="*/ 73838 w 147868"/>
                  <a:gd name="connsiteY1" fmla="*/ 147789 h 147868"/>
                  <a:gd name="connsiteX2" fmla="*/ 147772 w 147868"/>
                  <a:gd name="connsiteY2" fmla="*/ 73855 h 147868"/>
                  <a:gd name="connsiteX3" fmla="*/ 73838 w 147868"/>
                  <a:gd name="connsiteY3" fmla="*/ -79 h 147868"/>
                  <a:gd name="connsiteX4" fmla="*/ -96 w 147868"/>
                  <a:gd name="connsiteY4" fmla="*/ 73855 h 14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68" h="147868">
                    <a:moveTo>
                      <a:pt x="-96" y="73855"/>
                    </a:moveTo>
                    <a:cubicBezTo>
                      <a:pt x="-96" y="114694"/>
                      <a:pt x="32999" y="147789"/>
                      <a:pt x="73838" y="147789"/>
                    </a:cubicBezTo>
                    <a:cubicBezTo>
                      <a:pt x="114677" y="147789"/>
                      <a:pt x="147772" y="114694"/>
                      <a:pt x="147772" y="73855"/>
                    </a:cubicBezTo>
                    <a:cubicBezTo>
                      <a:pt x="147772" y="33016"/>
                      <a:pt x="114677" y="-79"/>
                      <a:pt x="73838" y="-79"/>
                    </a:cubicBezTo>
                    <a:cubicBezTo>
                      <a:pt x="33038" y="-1"/>
                      <a:pt x="-19" y="33055"/>
                      <a:pt x="-96" y="73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84BEA55-CA2B-4A21-70EA-E05281013AC8}"/>
                  </a:ext>
                </a:extLst>
              </p:cNvPr>
              <p:cNvSpPr/>
              <p:nvPr/>
            </p:nvSpPr>
            <p:spPr>
              <a:xfrm>
                <a:off x="5949848" y="4070344"/>
                <a:ext cx="151740" cy="153596"/>
              </a:xfrm>
              <a:custGeom>
                <a:avLst/>
                <a:gdLst>
                  <a:gd name="connsiteX0" fmla="*/ -93 w 151740"/>
                  <a:gd name="connsiteY0" fmla="*/ 76710 h 153596"/>
                  <a:gd name="connsiteX1" fmla="*/ -93 w 151740"/>
                  <a:gd name="connsiteY1" fmla="*/ 72049 h 153596"/>
                  <a:gd name="connsiteX2" fmla="*/ 1461 w 151740"/>
                  <a:gd name="connsiteY2" fmla="*/ 58324 h 153596"/>
                  <a:gd name="connsiteX3" fmla="*/ 28135 w 151740"/>
                  <a:gd name="connsiteY3" fmla="*/ 16112 h 153596"/>
                  <a:gd name="connsiteX4" fmla="*/ 135190 w 151740"/>
                  <a:gd name="connsiteY4" fmla="*/ 29216 h 153596"/>
                  <a:gd name="connsiteX5" fmla="*/ 136641 w 151740"/>
                  <a:gd name="connsiteY5" fmla="*/ 31132 h 153596"/>
                  <a:gd name="connsiteX6" fmla="*/ 136641 w 151740"/>
                  <a:gd name="connsiteY6" fmla="*/ 122418 h 153596"/>
                  <a:gd name="connsiteX7" fmla="*/ 29636 w 151740"/>
                  <a:gd name="connsiteY7" fmla="*/ 138564 h 153596"/>
                  <a:gd name="connsiteX8" fmla="*/ 28135 w 151740"/>
                  <a:gd name="connsiteY8" fmla="*/ 137437 h 153596"/>
                  <a:gd name="connsiteX9" fmla="*/ 1461 w 151740"/>
                  <a:gd name="connsiteY9" fmla="*/ 95097 h 153596"/>
                  <a:gd name="connsiteX10" fmla="*/ -93 w 151740"/>
                  <a:gd name="connsiteY10" fmla="*/ 81501 h 153596"/>
                  <a:gd name="connsiteX11" fmla="*/ -93 w 151740"/>
                  <a:gd name="connsiteY11" fmla="*/ 76710 h 153596"/>
                  <a:gd name="connsiteX12" fmla="*/ 3403 w 151740"/>
                  <a:gd name="connsiteY12" fmla="*/ 94449 h 153596"/>
                  <a:gd name="connsiteX13" fmla="*/ 30465 w 151740"/>
                  <a:gd name="connsiteY13" fmla="*/ 133294 h 153596"/>
                  <a:gd name="connsiteX14" fmla="*/ 129972 w 151740"/>
                  <a:gd name="connsiteY14" fmla="*/ 118986 h 153596"/>
                  <a:gd name="connsiteX15" fmla="*/ 115665 w 151740"/>
                  <a:gd name="connsiteY15" fmla="*/ 19479 h 153596"/>
                  <a:gd name="connsiteX16" fmla="*/ 30465 w 151740"/>
                  <a:gd name="connsiteY16" fmla="*/ 19479 h 153596"/>
                  <a:gd name="connsiteX17" fmla="*/ 3403 w 151740"/>
                  <a:gd name="connsiteY17" fmla="*/ 58324 h 153596"/>
                  <a:gd name="connsiteX18" fmla="*/ -93 w 151740"/>
                  <a:gd name="connsiteY18" fmla="*/ 76710 h 15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1740" h="153596">
                    <a:moveTo>
                      <a:pt x="-93" y="76710"/>
                    </a:moveTo>
                    <a:cubicBezTo>
                      <a:pt x="-93" y="76710"/>
                      <a:pt x="-93" y="75156"/>
                      <a:pt x="-93" y="72049"/>
                    </a:cubicBezTo>
                    <a:cubicBezTo>
                      <a:pt x="-131" y="67426"/>
                      <a:pt x="386" y="62817"/>
                      <a:pt x="1461" y="58324"/>
                    </a:cubicBezTo>
                    <a:cubicBezTo>
                      <a:pt x="5112" y="41556"/>
                      <a:pt x="14564" y="26614"/>
                      <a:pt x="28135" y="16112"/>
                    </a:cubicBezTo>
                    <a:cubicBezTo>
                      <a:pt x="61321" y="-9836"/>
                      <a:pt x="109242" y="-3970"/>
                      <a:pt x="135190" y="29216"/>
                    </a:cubicBezTo>
                    <a:cubicBezTo>
                      <a:pt x="135682" y="29851"/>
                      <a:pt x="136162" y="30485"/>
                      <a:pt x="136641" y="31132"/>
                    </a:cubicBezTo>
                    <a:cubicBezTo>
                      <a:pt x="156645" y="58272"/>
                      <a:pt x="156645" y="95278"/>
                      <a:pt x="136641" y="122418"/>
                    </a:cubicBezTo>
                    <a:cubicBezTo>
                      <a:pt x="111547" y="156432"/>
                      <a:pt x="63639" y="163658"/>
                      <a:pt x="29636" y="138564"/>
                    </a:cubicBezTo>
                    <a:cubicBezTo>
                      <a:pt x="29131" y="138201"/>
                      <a:pt x="28627" y="137826"/>
                      <a:pt x="28135" y="137437"/>
                    </a:cubicBezTo>
                    <a:cubicBezTo>
                      <a:pt x="14552" y="126885"/>
                      <a:pt x="5112" y="111904"/>
                      <a:pt x="1461" y="95097"/>
                    </a:cubicBezTo>
                    <a:cubicBezTo>
                      <a:pt x="386" y="90643"/>
                      <a:pt x="-145" y="86085"/>
                      <a:pt x="-93" y="81501"/>
                    </a:cubicBezTo>
                    <a:cubicBezTo>
                      <a:pt x="-93" y="78393"/>
                      <a:pt x="-93" y="76710"/>
                      <a:pt x="-93" y="76710"/>
                    </a:cubicBezTo>
                    <a:cubicBezTo>
                      <a:pt x="-93" y="76710"/>
                      <a:pt x="-93" y="83314"/>
                      <a:pt x="3403" y="94449"/>
                    </a:cubicBezTo>
                    <a:cubicBezTo>
                      <a:pt x="7961" y="109987"/>
                      <a:pt x="17466" y="123635"/>
                      <a:pt x="30465" y="133294"/>
                    </a:cubicBezTo>
                    <a:cubicBezTo>
                      <a:pt x="61890" y="156821"/>
                      <a:pt x="106445" y="150411"/>
                      <a:pt x="129972" y="118986"/>
                    </a:cubicBezTo>
                    <a:cubicBezTo>
                      <a:pt x="153499" y="87561"/>
                      <a:pt x="147090" y="43006"/>
                      <a:pt x="115665" y="19479"/>
                    </a:cubicBezTo>
                    <a:cubicBezTo>
                      <a:pt x="90415" y="575"/>
                      <a:pt x="55714" y="575"/>
                      <a:pt x="30465" y="19479"/>
                    </a:cubicBezTo>
                    <a:cubicBezTo>
                      <a:pt x="17452" y="29126"/>
                      <a:pt x="7948" y="42773"/>
                      <a:pt x="3403" y="58324"/>
                    </a:cubicBezTo>
                    <a:cubicBezTo>
                      <a:pt x="425" y="70107"/>
                      <a:pt x="555" y="76840"/>
                      <a:pt x="-93" y="767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03D99F92-5AEE-374C-7239-D534DCE7FE8D}"/>
                  </a:ext>
                </a:extLst>
              </p:cNvPr>
              <p:cNvSpPr/>
              <p:nvPr/>
            </p:nvSpPr>
            <p:spPr>
              <a:xfrm>
                <a:off x="5851918" y="3978406"/>
                <a:ext cx="347192" cy="349195"/>
              </a:xfrm>
              <a:custGeom>
                <a:avLst/>
                <a:gdLst>
                  <a:gd name="connsiteX0" fmla="*/ 79 w 347192"/>
                  <a:gd name="connsiteY0" fmla="*/ 174345 h 349195"/>
                  <a:gd name="connsiteX1" fmla="*/ 79 w 347192"/>
                  <a:gd name="connsiteY1" fmla="*/ 163339 h 349195"/>
                  <a:gd name="connsiteX2" fmla="*/ 1114 w 347192"/>
                  <a:gd name="connsiteY2" fmla="*/ 150391 h 349195"/>
                  <a:gd name="connsiteX3" fmla="*/ 4351 w 347192"/>
                  <a:gd name="connsiteY3" fmla="*/ 132522 h 349195"/>
                  <a:gd name="connsiteX4" fmla="*/ 139790 w 347192"/>
                  <a:gd name="connsiteY4" fmla="*/ 3040 h 349195"/>
                  <a:gd name="connsiteX5" fmla="*/ 231463 w 347192"/>
                  <a:gd name="connsiteY5" fmla="*/ 10162 h 349195"/>
                  <a:gd name="connsiteX6" fmla="*/ 275746 w 347192"/>
                  <a:gd name="connsiteY6" fmla="*/ 33857 h 349195"/>
                  <a:gd name="connsiteX7" fmla="*/ 312778 w 347192"/>
                  <a:gd name="connsiteY7" fmla="*/ 70889 h 349195"/>
                  <a:gd name="connsiteX8" fmla="*/ 312778 w 347192"/>
                  <a:gd name="connsiteY8" fmla="*/ 278060 h 349195"/>
                  <a:gd name="connsiteX9" fmla="*/ 275746 w 347192"/>
                  <a:gd name="connsiteY9" fmla="*/ 315222 h 349195"/>
                  <a:gd name="connsiteX10" fmla="*/ 231463 w 347192"/>
                  <a:gd name="connsiteY10" fmla="*/ 338787 h 349195"/>
                  <a:gd name="connsiteX11" fmla="*/ 139660 w 347192"/>
                  <a:gd name="connsiteY11" fmla="*/ 346038 h 349195"/>
                  <a:gd name="connsiteX12" fmla="*/ 4351 w 347192"/>
                  <a:gd name="connsiteY12" fmla="*/ 216556 h 349195"/>
                  <a:gd name="connsiteX13" fmla="*/ 1114 w 347192"/>
                  <a:gd name="connsiteY13" fmla="*/ 198558 h 349195"/>
                  <a:gd name="connsiteX14" fmla="*/ 208 w 347192"/>
                  <a:gd name="connsiteY14" fmla="*/ 174345 h 349195"/>
                  <a:gd name="connsiteX15" fmla="*/ 6941 w 347192"/>
                  <a:gd name="connsiteY15" fmla="*/ 215909 h 349195"/>
                  <a:gd name="connsiteX16" fmla="*/ 69481 w 347192"/>
                  <a:gd name="connsiteY16" fmla="*/ 308877 h 349195"/>
                  <a:gd name="connsiteX17" fmla="*/ 140696 w 347192"/>
                  <a:gd name="connsiteY17" fmla="*/ 340212 h 349195"/>
                  <a:gd name="connsiteX18" fmla="*/ 229391 w 347192"/>
                  <a:gd name="connsiteY18" fmla="*/ 332702 h 349195"/>
                  <a:gd name="connsiteX19" fmla="*/ 307080 w 347192"/>
                  <a:gd name="connsiteY19" fmla="*/ 273788 h 349195"/>
                  <a:gd name="connsiteX20" fmla="*/ 307080 w 347192"/>
                  <a:gd name="connsiteY20" fmla="*/ 74774 h 349195"/>
                  <a:gd name="connsiteX21" fmla="*/ 229391 w 347192"/>
                  <a:gd name="connsiteY21" fmla="*/ 15989 h 349195"/>
                  <a:gd name="connsiteX22" fmla="*/ 140696 w 347192"/>
                  <a:gd name="connsiteY22" fmla="*/ 8478 h 349195"/>
                  <a:gd name="connsiteX23" fmla="*/ 69481 w 347192"/>
                  <a:gd name="connsiteY23" fmla="*/ 39813 h 349195"/>
                  <a:gd name="connsiteX24" fmla="*/ 6941 w 347192"/>
                  <a:gd name="connsiteY24" fmla="*/ 132781 h 349195"/>
                  <a:gd name="connsiteX25" fmla="*/ 79 w 347192"/>
                  <a:gd name="connsiteY25" fmla="*/ 174345 h 34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7192" h="349195">
                    <a:moveTo>
                      <a:pt x="79" y="174345"/>
                    </a:moveTo>
                    <a:cubicBezTo>
                      <a:pt x="-154" y="170681"/>
                      <a:pt x="-154" y="167004"/>
                      <a:pt x="79" y="163339"/>
                    </a:cubicBezTo>
                    <a:cubicBezTo>
                      <a:pt x="118" y="159001"/>
                      <a:pt x="467" y="154677"/>
                      <a:pt x="1114" y="150391"/>
                    </a:cubicBezTo>
                    <a:cubicBezTo>
                      <a:pt x="1814" y="144370"/>
                      <a:pt x="2901" y="138401"/>
                      <a:pt x="4351" y="132522"/>
                    </a:cubicBezTo>
                    <a:cubicBezTo>
                      <a:pt x="20161" y="66513"/>
                      <a:pt x="73132" y="15872"/>
                      <a:pt x="139790" y="3040"/>
                    </a:cubicBezTo>
                    <a:cubicBezTo>
                      <a:pt x="170438" y="-2838"/>
                      <a:pt x="202097" y="-378"/>
                      <a:pt x="231463" y="10162"/>
                    </a:cubicBezTo>
                    <a:cubicBezTo>
                      <a:pt x="247325" y="15807"/>
                      <a:pt x="262254" y="23783"/>
                      <a:pt x="275746" y="33857"/>
                    </a:cubicBezTo>
                    <a:cubicBezTo>
                      <a:pt x="289989" y="44151"/>
                      <a:pt x="302484" y="56646"/>
                      <a:pt x="312778" y="70889"/>
                    </a:cubicBezTo>
                    <a:cubicBezTo>
                      <a:pt x="358537" y="132367"/>
                      <a:pt x="358537" y="216582"/>
                      <a:pt x="312778" y="278060"/>
                    </a:cubicBezTo>
                    <a:cubicBezTo>
                      <a:pt x="302497" y="292342"/>
                      <a:pt x="289989" y="304889"/>
                      <a:pt x="275746" y="315222"/>
                    </a:cubicBezTo>
                    <a:cubicBezTo>
                      <a:pt x="262293" y="325321"/>
                      <a:pt x="247351" y="333272"/>
                      <a:pt x="231463" y="338787"/>
                    </a:cubicBezTo>
                    <a:cubicBezTo>
                      <a:pt x="202071" y="349379"/>
                      <a:pt x="170361" y="351878"/>
                      <a:pt x="139660" y="346038"/>
                    </a:cubicBezTo>
                    <a:cubicBezTo>
                      <a:pt x="73081" y="333129"/>
                      <a:pt x="20174" y="282514"/>
                      <a:pt x="4351" y="216556"/>
                    </a:cubicBezTo>
                    <a:cubicBezTo>
                      <a:pt x="2888" y="210639"/>
                      <a:pt x="1801" y="204618"/>
                      <a:pt x="1114" y="198558"/>
                    </a:cubicBezTo>
                    <a:cubicBezTo>
                      <a:pt x="91" y="190530"/>
                      <a:pt x="-219" y="182425"/>
                      <a:pt x="208" y="174345"/>
                    </a:cubicBezTo>
                    <a:cubicBezTo>
                      <a:pt x="1554" y="188329"/>
                      <a:pt x="3807" y="202210"/>
                      <a:pt x="6941" y="215909"/>
                    </a:cubicBezTo>
                    <a:cubicBezTo>
                      <a:pt x="16756" y="253044"/>
                      <a:pt x="38794" y="285791"/>
                      <a:pt x="69481" y="308877"/>
                    </a:cubicBezTo>
                    <a:cubicBezTo>
                      <a:pt x="90418" y="324790"/>
                      <a:pt x="114812" y="335537"/>
                      <a:pt x="140696" y="340212"/>
                    </a:cubicBezTo>
                    <a:cubicBezTo>
                      <a:pt x="170412" y="345585"/>
                      <a:pt x="201009" y="342983"/>
                      <a:pt x="229391" y="332702"/>
                    </a:cubicBezTo>
                    <a:cubicBezTo>
                      <a:pt x="260506" y="321100"/>
                      <a:pt x="287516" y="300616"/>
                      <a:pt x="307080" y="273788"/>
                    </a:cubicBezTo>
                    <a:cubicBezTo>
                      <a:pt x="350496" y="214549"/>
                      <a:pt x="350496" y="134011"/>
                      <a:pt x="307080" y="74774"/>
                    </a:cubicBezTo>
                    <a:cubicBezTo>
                      <a:pt x="287516" y="47984"/>
                      <a:pt x="260493" y="27538"/>
                      <a:pt x="229391" y="15989"/>
                    </a:cubicBezTo>
                    <a:cubicBezTo>
                      <a:pt x="201022" y="5643"/>
                      <a:pt x="170400" y="3053"/>
                      <a:pt x="140696" y="8478"/>
                    </a:cubicBezTo>
                    <a:cubicBezTo>
                      <a:pt x="114812" y="13153"/>
                      <a:pt x="90418" y="23900"/>
                      <a:pt x="69481" y="39813"/>
                    </a:cubicBezTo>
                    <a:cubicBezTo>
                      <a:pt x="38794" y="62900"/>
                      <a:pt x="16756" y="95646"/>
                      <a:pt x="6941" y="132781"/>
                    </a:cubicBezTo>
                    <a:cubicBezTo>
                      <a:pt x="3756" y="146468"/>
                      <a:pt x="1464" y="160361"/>
                      <a:pt x="79" y="1743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FE3C2B1-F1E3-C5DB-9D26-AC9B6133740F}"/>
                  </a:ext>
                </a:extLst>
              </p:cNvPr>
              <p:cNvSpPr/>
              <p:nvPr/>
            </p:nvSpPr>
            <p:spPr>
              <a:xfrm>
                <a:off x="5958756" y="3997450"/>
                <a:ext cx="216992" cy="146057"/>
              </a:xfrm>
              <a:custGeom>
                <a:avLst/>
                <a:gdLst>
                  <a:gd name="connsiteX0" fmla="*/ 192 w 216992"/>
                  <a:gd name="connsiteY0" fmla="*/ 33459 h 146057"/>
                  <a:gd name="connsiteX1" fmla="*/ 36448 w 216992"/>
                  <a:gd name="connsiteY1" fmla="*/ 6915 h 146057"/>
                  <a:gd name="connsiteX2" fmla="*/ 211391 w 216992"/>
                  <a:gd name="connsiteY2" fmla="*/ 95144 h 146057"/>
                  <a:gd name="connsiteX3" fmla="*/ 213190 w 216992"/>
                  <a:gd name="connsiteY3" fmla="*/ 101049 h 146057"/>
                  <a:gd name="connsiteX4" fmla="*/ 211377 w 216992"/>
                  <a:gd name="connsiteY4" fmla="*/ 145979 h 146057"/>
                  <a:gd name="connsiteX5" fmla="*/ 191178 w 216992"/>
                  <a:gd name="connsiteY5" fmla="*/ 109594 h 146057"/>
                  <a:gd name="connsiteX6" fmla="*/ 129286 w 216992"/>
                  <a:gd name="connsiteY6" fmla="*/ 45630 h 146057"/>
                  <a:gd name="connsiteX7" fmla="*/ 41627 w 216992"/>
                  <a:gd name="connsiteY7" fmla="*/ 29833 h 146057"/>
                  <a:gd name="connsiteX8" fmla="*/ 192 w 216992"/>
                  <a:gd name="connsiteY8" fmla="*/ 33459 h 1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92" h="146057">
                    <a:moveTo>
                      <a:pt x="192" y="33459"/>
                    </a:moveTo>
                    <a:cubicBezTo>
                      <a:pt x="-2138" y="30092"/>
                      <a:pt x="9645" y="16238"/>
                      <a:pt x="36448" y="6915"/>
                    </a:cubicBezTo>
                    <a:cubicBezTo>
                      <a:pt x="109126" y="-17026"/>
                      <a:pt x="187450" y="22479"/>
                      <a:pt x="211391" y="95144"/>
                    </a:cubicBezTo>
                    <a:cubicBezTo>
                      <a:pt x="212038" y="97099"/>
                      <a:pt x="212634" y="99067"/>
                      <a:pt x="213190" y="101049"/>
                    </a:cubicBezTo>
                    <a:cubicBezTo>
                      <a:pt x="220441" y="128628"/>
                      <a:pt x="215521" y="145979"/>
                      <a:pt x="211377" y="145979"/>
                    </a:cubicBezTo>
                    <a:cubicBezTo>
                      <a:pt x="207235" y="145979"/>
                      <a:pt x="202573" y="130700"/>
                      <a:pt x="191178" y="109594"/>
                    </a:cubicBezTo>
                    <a:cubicBezTo>
                      <a:pt x="177220" y="82688"/>
                      <a:pt x="155714" y="60456"/>
                      <a:pt x="129286" y="45630"/>
                    </a:cubicBezTo>
                    <a:cubicBezTo>
                      <a:pt x="102199" y="32021"/>
                      <a:pt x="71757" y="26532"/>
                      <a:pt x="41627" y="29833"/>
                    </a:cubicBezTo>
                    <a:cubicBezTo>
                      <a:pt x="17802" y="32164"/>
                      <a:pt x="2652" y="37732"/>
                      <a:pt x="192" y="334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C1268BA3-BB69-4D35-6998-98DD0AAE90B1}"/>
                  </a:ext>
                </a:extLst>
              </p:cNvPr>
              <p:cNvSpPr/>
              <p:nvPr/>
            </p:nvSpPr>
            <p:spPr>
              <a:xfrm>
                <a:off x="5907594" y="4038179"/>
                <a:ext cx="25875" cy="26547"/>
              </a:xfrm>
              <a:custGeom>
                <a:avLst/>
                <a:gdLst>
                  <a:gd name="connsiteX0" fmla="*/ 8367 w 25875"/>
                  <a:gd name="connsiteY0" fmla="*/ 19920 h 26547"/>
                  <a:gd name="connsiteX1" fmla="*/ 1892 w 25875"/>
                  <a:gd name="connsiteY1" fmla="*/ 2052 h 26547"/>
                  <a:gd name="connsiteX2" fmla="*/ 19631 w 25875"/>
                  <a:gd name="connsiteY2" fmla="*/ 8915 h 26547"/>
                  <a:gd name="connsiteX3" fmla="*/ 25199 w 25875"/>
                  <a:gd name="connsiteY3" fmla="*/ 25877 h 26547"/>
                  <a:gd name="connsiteX4" fmla="*/ 8367 w 25875"/>
                  <a:gd name="connsiteY4" fmla="*/ 19920 h 26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" h="26547">
                    <a:moveTo>
                      <a:pt x="8367" y="19920"/>
                    </a:moveTo>
                    <a:cubicBezTo>
                      <a:pt x="727" y="14741"/>
                      <a:pt x="-2510" y="6972"/>
                      <a:pt x="1892" y="2052"/>
                    </a:cubicBezTo>
                    <a:cubicBezTo>
                      <a:pt x="6294" y="-2868"/>
                      <a:pt x="14841" y="1275"/>
                      <a:pt x="19631" y="8915"/>
                    </a:cubicBezTo>
                    <a:cubicBezTo>
                      <a:pt x="24422" y="16554"/>
                      <a:pt x="27012" y="24064"/>
                      <a:pt x="25199" y="25877"/>
                    </a:cubicBezTo>
                    <a:cubicBezTo>
                      <a:pt x="23386" y="27689"/>
                      <a:pt x="15876" y="25229"/>
                      <a:pt x="8367" y="199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4B01DAF-E202-E0BA-3310-D9A11FEAF4D1}"/>
                  </a:ext>
                </a:extLst>
              </p:cNvPr>
              <p:cNvSpPr/>
              <p:nvPr/>
            </p:nvSpPr>
            <p:spPr>
              <a:xfrm>
                <a:off x="4941686" y="4543228"/>
                <a:ext cx="1017765" cy="259075"/>
              </a:xfrm>
              <a:custGeom>
                <a:avLst/>
                <a:gdLst>
                  <a:gd name="connsiteX0" fmla="*/ -78 w 1017765"/>
                  <a:gd name="connsiteY0" fmla="*/ 257970 h 259075"/>
                  <a:gd name="connsiteX1" fmla="*/ 504902 w 1017765"/>
                  <a:gd name="connsiteY1" fmla="*/ 113338 h 259075"/>
                  <a:gd name="connsiteX2" fmla="*/ 1017652 w 1017765"/>
                  <a:gd name="connsiteY2" fmla="*/ 947 h 259075"/>
                  <a:gd name="connsiteX3" fmla="*/ 512671 w 1017765"/>
                  <a:gd name="connsiteY3" fmla="*/ 145579 h 259075"/>
                  <a:gd name="connsiteX4" fmla="*/ -78 w 1017765"/>
                  <a:gd name="connsiteY4" fmla="*/ 257970 h 2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7765" h="259075">
                    <a:moveTo>
                      <a:pt x="-78" y="257970"/>
                    </a:moveTo>
                    <a:cubicBezTo>
                      <a:pt x="-2409" y="249035"/>
                      <a:pt x="223537" y="184294"/>
                      <a:pt x="504902" y="113338"/>
                    </a:cubicBezTo>
                    <a:cubicBezTo>
                      <a:pt x="786267" y="42382"/>
                      <a:pt x="1015321" y="-7987"/>
                      <a:pt x="1017652" y="947"/>
                    </a:cubicBezTo>
                    <a:cubicBezTo>
                      <a:pt x="1019982" y="9882"/>
                      <a:pt x="794036" y="74623"/>
                      <a:pt x="512671" y="145579"/>
                    </a:cubicBezTo>
                    <a:cubicBezTo>
                      <a:pt x="231306" y="216535"/>
                      <a:pt x="2123" y="266904"/>
                      <a:pt x="-78" y="2579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B45388C0-6F12-3720-8E01-1DC428CF1077}"/>
                  </a:ext>
                </a:extLst>
              </p:cNvPr>
              <p:cNvSpPr/>
              <p:nvPr/>
            </p:nvSpPr>
            <p:spPr>
              <a:xfrm>
                <a:off x="5182022" y="3732813"/>
                <a:ext cx="1113143" cy="786192"/>
              </a:xfrm>
              <a:custGeom>
                <a:avLst/>
                <a:gdLst>
                  <a:gd name="connsiteX0" fmla="*/ 1112932 w 1113143"/>
                  <a:gd name="connsiteY0" fmla="*/ 128862 h 786192"/>
                  <a:gd name="connsiteX1" fmla="*/ 1112026 w 1113143"/>
                  <a:gd name="connsiteY1" fmla="*/ 124978 h 786192"/>
                  <a:gd name="connsiteX2" fmla="*/ 1109437 w 1113143"/>
                  <a:gd name="connsiteY2" fmla="*/ 113713 h 786192"/>
                  <a:gd name="connsiteX3" fmla="*/ 1092733 w 1113143"/>
                  <a:gd name="connsiteY3" fmla="*/ 72796 h 786192"/>
                  <a:gd name="connsiteX4" fmla="*/ 1044177 w 1113143"/>
                  <a:gd name="connsiteY4" fmla="*/ 23723 h 786192"/>
                  <a:gd name="connsiteX5" fmla="*/ 1025273 w 1113143"/>
                  <a:gd name="connsiteY5" fmla="*/ 14529 h 786192"/>
                  <a:gd name="connsiteX6" fmla="*/ 1003779 w 1113143"/>
                  <a:gd name="connsiteY6" fmla="*/ 8185 h 786192"/>
                  <a:gd name="connsiteX7" fmla="*/ 980343 w 1113143"/>
                  <a:gd name="connsiteY7" fmla="*/ 4559 h 786192"/>
                  <a:gd name="connsiteX8" fmla="*/ 955353 w 1113143"/>
                  <a:gd name="connsiteY8" fmla="*/ 4559 h 786192"/>
                  <a:gd name="connsiteX9" fmla="*/ 844904 w 1113143"/>
                  <a:gd name="connsiteY9" fmla="*/ 26960 h 786192"/>
                  <a:gd name="connsiteX10" fmla="*/ 720990 w 1113143"/>
                  <a:gd name="connsiteY10" fmla="*/ 65805 h 786192"/>
                  <a:gd name="connsiteX11" fmla="*/ 444934 w 1113143"/>
                  <a:gd name="connsiteY11" fmla="*/ 177030 h 786192"/>
                  <a:gd name="connsiteX12" fmla="*/ 409844 w 1113143"/>
                  <a:gd name="connsiteY12" fmla="*/ 194639 h 786192"/>
                  <a:gd name="connsiteX13" fmla="*/ 378121 w 1113143"/>
                  <a:gd name="connsiteY13" fmla="*/ 216004 h 786192"/>
                  <a:gd name="connsiteX14" fmla="*/ 324775 w 1113143"/>
                  <a:gd name="connsiteY14" fmla="*/ 268833 h 786192"/>
                  <a:gd name="connsiteX15" fmla="*/ 243201 w 1113143"/>
                  <a:gd name="connsiteY15" fmla="*/ 386920 h 786192"/>
                  <a:gd name="connsiteX16" fmla="*/ 112294 w 1113143"/>
                  <a:gd name="connsiteY16" fmla="*/ 592020 h 786192"/>
                  <a:gd name="connsiteX17" fmla="*/ 29685 w 1113143"/>
                  <a:gd name="connsiteY17" fmla="*/ 733803 h 786192"/>
                  <a:gd name="connsiteX18" fmla="*/ 7932 w 1113143"/>
                  <a:gd name="connsiteY18" fmla="*/ 772648 h 786192"/>
                  <a:gd name="connsiteX19" fmla="*/ 2105 w 1113143"/>
                  <a:gd name="connsiteY19" fmla="*/ 782747 h 786192"/>
                  <a:gd name="connsiteX20" fmla="*/ -96 w 1113143"/>
                  <a:gd name="connsiteY20" fmla="*/ 786113 h 786192"/>
                  <a:gd name="connsiteX21" fmla="*/ 1587 w 1113143"/>
                  <a:gd name="connsiteY21" fmla="*/ 782488 h 786192"/>
                  <a:gd name="connsiteX22" fmla="*/ 6767 w 1113143"/>
                  <a:gd name="connsiteY22" fmla="*/ 772130 h 786192"/>
                  <a:gd name="connsiteX23" fmla="*/ 27484 w 1113143"/>
                  <a:gd name="connsiteY23" fmla="*/ 732508 h 786192"/>
                  <a:gd name="connsiteX24" fmla="*/ 108151 w 1113143"/>
                  <a:gd name="connsiteY24" fmla="*/ 590078 h 786192"/>
                  <a:gd name="connsiteX25" fmla="*/ 237633 w 1113143"/>
                  <a:gd name="connsiteY25" fmla="*/ 384072 h 786192"/>
                  <a:gd name="connsiteX26" fmla="*/ 319077 w 1113143"/>
                  <a:gd name="connsiteY26" fmla="*/ 265337 h 786192"/>
                  <a:gd name="connsiteX27" fmla="*/ 374107 w 1113143"/>
                  <a:gd name="connsiteY27" fmla="*/ 211731 h 786192"/>
                  <a:gd name="connsiteX28" fmla="*/ 406737 w 1113143"/>
                  <a:gd name="connsiteY28" fmla="*/ 189719 h 786192"/>
                  <a:gd name="connsiteX29" fmla="*/ 442085 w 1113143"/>
                  <a:gd name="connsiteY29" fmla="*/ 171851 h 786192"/>
                  <a:gd name="connsiteX30" fmla="*/ 719048 w 1113143"/>
                  <a:gd name="connsiteY30" fmla="*/ 61013 h 786192"/>
                  <a:gd name="connsiteX31" fmla="*/ 843480 w 1113143"/>
                  <a:gd name="connsiteY31" fmla="*/ 22169 h 786192"/>
                  <a:gd name="connsiteX32" fmla="*/ 954964 w 1113143"/>
                  <a:gd name="connsiteY32" fmla="*/ 416 h 786192"/>
                  <a:gd name="connsiteX33" fmla="*/ 980860 w 1113143"/>
                  <a:gd name="connsiteY33" fmla="*/ 416 h 786192"/>
                  <a:gd name="connsiteX34" fmla="*/ 1004945 w 1113143"/>
                  <a:gd name="connsiteY34" fmla="*/ 4301 h 786192"/>
                  <a:gd name="connsiteX35" fmla="*/ 1026956 w 1113143"/>
                  <a:gd name="connsiteY35" fmla="*/ 11034 h 786192"/>
                  <a:gd name="connsiteX36" fmla="*/ 1046249 w 1113143"/>
                  <a:gd name="connsiteY36" fmla="*/ 20745 h 786192"/>
                  <a:gd name="connsiteX37" fmla="*/ 1095193 w 1113143"/>
                  <a:gd name="connsiteY37" fmla="*/ 71761 h 786192"/>
                  <a:gd name="connsiteX38" fmla="*/ 1110991 w 1113143"/>
                  <a:gd name="connsiteY38" fmla="*/ 113584 h 786192"/>
                  <a:gd name="connsiteX39" fmla="*/ 1112932 w 1113143"/>
                  <a:gd name="connsiteY39" fmla="*/ 125107 h 786192"/>
                  <a:gd name="connsiteX40" fmla="*/ 1112932 w 1113143"/>
                  <a:gd name="connsiteY40" fmla="*/ 128862 h 7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13143" h="786192">
                    <a:moveTo>
                      <a:pt x="1112932" y="128862"/>
                    </a:moveTo>
                    <a:cubicBezTo>
                      <a:pt x="1112492" y="127606"/>
                      <a:pt x="1112194" y="126299"/>
                      <a:pt x="1112026" y="124978"/>
                    </a:cubicBezTo>
                    <a:cubicBezTo>
                      <a:pt x="1112026" y="122388"/>
                      <a:pt x="1110731" y="118633"/>
                      <a:pt x="1109437" y="113713"/>
                    </a:cubicBezTo>
                    <a:cubicBezTo>
                      <a:pt x="1105617" y="99431"/>
                      <a:pt x="1100010" y="85680"/>
                      <a:pt x="1092733" y="72796"/>
                    </a:cubicBezTo>
                    <a:cubicBezTo>
                      <a:pt x="1081028" y="52545"/>
                      <a:pt x="1064299" y="35648"/>
                      <a:pt x="1044177" y="23723"/>
                    </a:cubicBezTo>
                    <a:cubicBezTo>
                      <a:pt x="1038040" y="20318"/>
                      <a:pt x="1031734" y="17249"/>
                      <a:pt x="1025273" y="14529"/>
                    </a:cubicBezTo>
                    <a:cubicBezTo>
                      <a:pt x="1018281" y="12587"/>
                      <a:pt x="1011419" y="9609"/>
                      <a:pt x="1003779" y="8185"/>
                    </a:cubicBezTo>
                    <a:cubicBezTo>
                      <a:pt x="996075" y="6372"/>
                      <a:pt x="988241" y="5155"/>
                      <a:pt x="980343" y="4559"/>
                    </a:cubicBezTo>
                    <a:cubicBezTo>
                      <a:pt x="972030" y="3912"/>
                      <a:pt x="963665" y="3912"/>
                      <a:pt x="955353" y="4559"/>
                    </a:cubicBezTo>
                    <a:cubicBezTo>
                      <a:pt x="917971" y="8884"/>
                      <a:pt x="881017" y="16368"/>
                      <a:pt x="844904" y="26960"/>
                    </a:cubicBezTo>
                    <a:cubicBezTo>
                      <a:pt x="806060" y="37707"/>
                      <a:pt x="764237" y="51044"/>
                      <a:pt x="720990" y="65805"/>
                    </a:cubicBezTo>
                    <a:cubicBezTo>
                      <a:pt x="634755" y="96233"/>
                      <a:pt x="540622" y="132617"/>
                      <a:pt x="444934" y="177030"/>
                    </a:cubicBezTo>
                    <a:cubicBezTo>
                      <a:pt x="433022" y="182727"/>
                      <a:pt x="421239" y="188424"/>
                      <a:pt x="409844" y="194639"/>
                    </a:cubicBezTo>
                    <a:cubicBezTo>
                      <a:pt x="398683" y="200854"/>
                      <a:pt x="388079" y="208002"/>
                      <a:pt x="378121" y="216004"/>
                    </a:cubicBezTo>
                    <a:cubicBezTo>
                      <a:pt x="358492" y="231645"/>
                      <a:pt x="340611" y="249358"/>
                      <a:pt x="324775" y="268833"/>
                    </a:cubicBezTo>
                    <a:cubicBezTo>
                      <a:pt x="295641" y="308713"/>
                      <a:pt x="268839" y="349111"/>
                      <a:pt x="243201" y="386920"/>
                    </a:cubicBezTo>
                    <a:cubicBezTo>
                      <a:pt x="192185" y="463056"/>
                      <a:pt x="148161" y="532717"/>
                      <a:pt x="112294" y="592020"/>
                    </a:cubicBezTo>
                    <a:cubicBezTo>
                      <a:pt x="76428" y="651323"/>
                      <a:pt x="48719" y="700008"/>
                      <a:pt x="29685" y="733803"/>
                    </a:cubicBezTo>
                    <a:cubicBezTo>
                      <a:pt x="20492" y="750377"/>
                      <a:pt x="13111" y="763454"/>
                      <a:pt x="7932" y="772648"/>
                    </a:cubicBezTo>
                    <a:lnTo>
                      <a:pt x="2105" y="782747"/>
                    </a:lnTo>
                    <a:cubicBezTo>
                      <a:pt x="1536" y="783964"/>
                      <a:pt x="797" y="785104"/>
                      <a:pt x="-96" y="786113"/>
                    </a:cubicBezTo>
                    <a:cubicBezTo>
                      <a:pt x="383" y="784871"/>
                      <a:pt x="953" y="783666"/>
                      <a:pt x="1587" y="782488"/>
                    </a:cubicBezTo>
                    <a:lnTo>
                      <a:pt x="6767" y="772130"/>
                    </a:lnTo>
                    <a:cubicBezTo>
                      <a:pt x="11428" y="762936"/>
                      <a:pt x="18291" y="749600"/>
                      <a:pt x="27484" y="732508"/>
                    </a:cubicBezTo>
                    <a:cubicBezTo>
                      <a:pt x="45741" y="698325"/>
                      <a:pt x="72932" y="649251"/>
                      <a:pt x="108151" y="590078"/>
                    </a:cubicBezTo>
                    <a:cubicBezTo>
                      <a:pt x="143370" y="530904"/>
                      <a:pt x="187265" y="460596"/>
                      <a:pt x="237633" y="384072"/>
                    </a:cubicBezTo>
                    <a:cubicBezTo>
                      <a:pt x="263530" y="346004"/>
                      <a:pt x="289426" y="306382"/>
                      <a:pt x="319077" y="265337"/>
                    </a:cubicBezTo>
                    <a:cubicBezTo>
                      <a:pt x="335418" y="245513"/>
                      <a:pt x="353869" y="227541"/>
                      <a:pt x="374107" y="211731"/>
                    </a:cubicBezTo>
                    <a:cubicBezTo>
                      <a:pt x="384272" y="203392"/>
                      <a:pt x="395200" y="196025"/>
                      <a:pt x="406737" y="189719"/>
                    </a:cubicBezTo>
                    <a:cubicBezTo>
                      <a:pt x="418261" y="183374"/>
                      <a:pt x="430173" y="177547"/>
                      <a:pt x="442085" y="171851"/>
                    </a:cubicBezTo>
                    <a:cubicBezTo>
                      <a:pt x="532503" y="130300"/>
                      <a:pt x="624940" y="93307"/>
                      <a:pt x="719048" y="61013"/>
                    </a:cubicBezTo>
                    <a:cubicBezTo>
                      <a:pt x="762424" y="46123"/>
                      <a:pt x="803988" y="32916"/>
                      <a:pt x="843480" y="22169"/>
                    </a:cubicBezTo>
                    <a:cubicBezTo>
                      <a:pt x="879929" y="11668"/>
                      <a:pt x="917233" y="4391"/>
                      <a:pt x="954964" y="416"/>
                    </a:cubicBezTo>
                    <a:cubicBezTo>
                      <a:pt x="963588" y="-244"/>
                      <a:pt x="972237" y="-244"/>
                      <a:pt x="980860" y="416"/>
                    </a:cubicBezTo>
                    <a:cubicBezTo>
                      <a:pt x="988979" y="1076"/>
                      <a:pt x="997033" y="2371"/>
                      <a:pt x="1004945" y="4301"/>
                    </a:cubicBezTo>
                    <a:cubicBezTo>
                      <a:pt x="1012713" y="5854"/>
                      <a:pt x="1019835" y="8962"/>
                      <a:pt x="1026956" y="11034"/>
                    </a:cubicBezTo>
                    <a:cubicBezTo>
                      <a:pt x="1033547" y="13934"/>
                      <a:pt x="1039995" y="17171"/>
                      <a:pt x="1046249" y="20745"/>
                    </a:cubicBezTo>
                    <a:cubicBezTo>
                      <a:pt x="1066772" y="33136"/>
                      <a:pt x="1083657" y="50746"/>
                      <a:pt x="1095193" y="71761"/>
                    </a:cubicBezTo>
                    <a:cubicBezTo>
                      <a:pt x="1102393" y="84890"/>
                      <a:pt x="1107714" y="98965"/>
                      <a:pt x="1110991" y="113584"/>
                    </a:cubicBezTo>
                    <a:cubicBezTo>
                      <a:pt x="1112026" y="118633"/>
                      <a:pt x="1112674" y="122517"/>
                      <a:pt x="1112932" y="125107"/>
                    </a:cubicBezTo>
                    <a:cubicBezTo>
                      <a:pt x="1113192" y="127697"/>
                      <a:pt x="1112932" y="128862"/>
                      <a:pt x="1112932" y="1288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93525AF2-7D4E-8404-9BF9-04D3515E0AD6}"/>
                  </a:ext>
                </a:extLst>
              </p:cNvPr>
              <p:cNvSpPr/>
              <p:nvPr/>
            </p:nvSpPr>
            <p:spPr>
              <a:xfrm>
                <a:off x="6348656" y="3934135"/>
                <a:ext cx="178557" cy="638864"/>
              </a:xfrm>
              <a:custGeom>
                <a:avLst/>
                <a:gdLst>
                  <a:gd name="connsiteX0" fmla="*/ -96 w 178557"/>
                  <a:gd name="connsiteY0" fmla="*/ -79 h 638864"/>
                  <a:gd name="connsiteX1" fmla="*/ 111388 w 178557"/>
                  <a:gd name="connsiteY1" fmla="*/ 63885 h 638864"/>
                  <a:gd name="connsiteX2" fmla="*/ 175094 w 178557"/>
                  <a:gd name="connsiteY2" fmla="*/ 139114 h 638864"/>
                  <a:gd name="connsiteX3" fmla="*/ 164994 w 178557"/>
                  <a:gd name="connsiteY3" fmla="*/ 238038 h 638864"/>
                  <a:gd name="connsiteX4" fmla="*/ 69177 w 178557"/>
                  <a:gd name="connsiteY4" fmla="*/ 638786 h 638864"/>
                  <a:gd name="connsiteX5" fmla="*/ -96 w 178557"/>
                  <a:gd name="connsiteY5" fmla="*/ -79 h 63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557" h="638864">
                    <a:moveTo>
                      <a:pt x="-96" y="-79"/>
                    </a:moveTo>
                    <a:cubicBezTo>
                      <a:pt x="12852" y="4193"/>
                      <a:pt x="81996" y="47440"/>
                      <a:pt x="111388" y="63885"/>
                    </a:cubicBezTo>
                    <a:cubicBezTo>
                      <a:pt x="141868" y="79384"/>
                      <a:pt x="164825" y="106497"/>
                      <a:pt x="175094" y="139114"/>
                    </a:cubicBezTo>
                    <a:cubicBezTo>
                      <a:pt x="183639" y="171614"/>
                      <a:pt x="174316" y="205797"/>
                      <a:pt x="164994" y="238038"/>
                    </a:cubicBezTo>
                    <a:cubicBezTo>
                      <a:pt x="134695" y="343566"/>
                      <a:pt x="99476" y="533387"/>
                      <a:pt x="69177" y="638786"/>
                    </a:cubicBezTo>
                    <a:cubicBezTo>
                      <a:pt x="45482" y="447541"/>
                      <a:pt x="19586" y="121504"/>
                      <a:pt x="-96" y="-79"/>
                    </a:cubicBezTo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97A4FA5-CCF4-739E-9CDC-AEE1FACC4CD1}"/>
                  </a:ext>
                </a:extLst>
              </p:cNvPr>
              <p:cNvSpPr/>
              <p:nvPr/>
            </p:nvSpPr>
            <p:spPr>
              <a:xfrm>
                <a:off x="5395539" y="5329861"/>
                <a:ext cx="882809" cy="122672"/>
              </a:xfrm>
              <a:custGeom>
                <a:avLst/>
                <a:gdLst>
                  <a:gd name="connsiteX0" fmla="*/ -96 w 882809"/>
                  <a:gd name="connsiteY0" fmla="*/ 122502 h 122672"/>
                  <a:gd name="connsiteX1" fmla="*/ 440791 w 882809"/>
                  <a:gd name="connsiteY1" fmla="*/ 57761 h 122672"/>
                  <a:gd name="connsiteX2" fmla="*/ 882713 w 882809"/>
                  <a:gd name="connsiteY2" fmla="*/ 12 h 122672"/>
                  <a:gd name="connsiteX3" fmla="*/ 441697 w 882809"/>
                  <a:gd name="connsiteY3" fmla="*/ 64753 h 122672"/>
                  <a:gd name="connsiteX4" fmla="*/ -96 w 882809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809" h="122672">
                    <a:moveTo>
                      <a:pt x="-96" y="122502"/>
                    </a:moveTo>
                    <a:cubicBezTo>
                      <a:pt x="-96" y="120689"/>
                      <a:pt x="197105" y="91814"/>
                      <a:pt x="440791" y="57761"/>
                    </a:cubicBezTo>
                    <a:cubicBezTo>
                      <a:pt x="684476" y="23707"/>
                      <a:pt x="882454" y="-1801"/>
                      <a:pt x="882713" y="12"/>
                    </a:cubicBezTo>
                    <a:cubicBezTo>
                      <a:pt x="882972" y="1825"/>
                      <a:pt x="685512" y="30570"/>
                      <a:pt x="441697" y="64753"/>
                    </a:cubicBezTo>
                    <a:cubicBezTo>
                      <a:pt x="197882" y="98936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BDB64DB3-8806-773C-3C58-F58DCA9872AB}"/>
                  </a:ext>
                </a:extLst>
              </p:cNvPr>
              <p:cNvSpPr/>
              <p:nvPr/>
            </p:nvSpPr>
            <p:spPr>
              <a:xfrm>
                <a:off x="5458467" y="5398364"/>
                <a:ext cx="812111" cy="102700"/>
              </a:xfrm>
              <a:custGeom>
                <a:avLst/>
                <a:gdLst>
                  <a:gd name="connsiteX0" fmla="*/ -96 w 812111"/>
                  <a:gd name="connsiteY0" fmla="*/ 102296 h 102700"/>
                  <a:gd name="connsiteX1" fmla="*/ 8061 w 812111"/>
                  <a:gd name="connsiteY1" fmla="*/ 100612 h 102700"/>
                  <a:gd name="connsiteX2" fmla="*/ 31627 w 812111"/>
                  <a:gd name="connsiteY2" fmla="*/ 96728 h 102700"/>
                  <a:gd name="connsiteX3" fmla="*/ 118380 w 812111"/>
                  <a:gd name="connsiteY3" fmla="*/ 83780 h 102700"/>
                  <a:gd name="connsiteX4" fmla="*/ 405572 w 812111"/>
                  <a:gd name="connsiteY4" fmla="*/ 47525 h 102700"/>
                  <a:gd name="connsiteX5" fmla="*/ 692893 w 812111"/>
                  <a:gd name="connsiteY5" fmla="*/ 13212 h 102700"/>
                  <a:gd name="connsiteX6" fmla="*/ 780034 w 812111"/>
                  <a:gd name="connsiteY6" fmla="*/ 2724 h 102700"/>
                  <a:gd name="connsiteX7" fmla="*/ 803729 w 812111"/>
                  <a:gd name="connsiteY7" fmla="*/ 134 h 102700"/>
                  <a:gd name="connsiteX8" fmla="*/ 812016 w 812111"/>
                  <a:gd name="connsiteY8" fmla="*/ 134 h 102700"/>
                  <a:gd name="connsiteX9" fmla="*/ 803859 w 812111"/>
                  <a:gd name="connsiteY9" fmla="*/ 1947 h 102700"/>
                  <a:gd name="connsiteX10" fmla="*/ 780423 w 812111"/>
                  <a:gd name="connsiteY10" fmla="*/ 5832 h 102700"/>
                  <a:gd name="connsiteX11" fmla="*/ 693540 w 812111"/>
                  <a:gd name="connsiteY11" fmla="*/ 18780 h 102700"/>
                  <a:gd name="connsiteX12" fmla="*/ 406349 w 812111"/>
                  <a:gd name="connsiteY12" fmla="*/ 55035 h 102700"/>
                  <a:gd name="connsiteX13" fmla="*/ 119028 w 812111"/>
                  <a:gd name="connsiteY13" fmla="*/ 89347 h 102700"/>
                  <a:gd name="connsiteX14" fmla="*/ 32016 w 812111"/>
                  <a:gd name="connsiteY14" fmla="*/ 99835 h 102700"/>
                  <a:gd name="connsiteX15" fmla="*/ 8191 w 812111"/>
                  <a:gd name="connsiteY15" fmla="*/ 102425 h 102700"/>
                  <a:gd name="connsiteX16" fmla="*/ -96 w 812111"/>
                  <a:gd name="connsiteY16" fmla="*/ 102296 h 10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2111" h="102700">
                    <a:moveTo>
                      <a:pt x="-96" y="102296"/>
                    </a:moveTo>
                    <a:cubicBezTo>
                      <a:pt x="2584" y="101532"/>
                      <a:pt x="5303" y="100975"/>
                      <a:pt x="8061" y="100612"/>
                    </a:cubicBezTo>
                    <a:lnTo>
                      <a:pt x="31627" y="96728"/>
                    </a:lnTo>
                    <a:cubicBezTo>
                      <a:pt x="52085" y="93491"/>
                      <a:pt x="81737" y="89218"/>
                      <a:pt x="118380" y="83780"/>
                    </a:cubicBezTo>
                    <a:cubicBezTo>
                      <a:pt x="191797" y="73551"/>
                      <a:pt x="293311" y="60732"/>
                      <a:pt x="405572" y="47525"/>
                    </a:cubicBezTo>
                    <a:lnTo>
                      <a:pt x="692893" y="13212"/>
                    </a:lnTo>
                    <a:lnTo>
                      <a:pt x="780034" y="2724"/>
                    </a:lnTo>
                    <a:lnTo>
                      <a:pt x="803729" y="134"/>
                    </a:lnTo>
                    <a:cubicBezTo>
                      <a:pt x="806487" y="-151"/>
                      <a:pt x="809258" y="-151"/>
                      <a:pt x="812016" y="134"/>
                    </a:cubicBezTo>
                    <a:cubicBezTo>
                      <a:pt x="809388" y="1105"/>
                      <a:pt x="806642" y="1727"/>
                      <a:pt x="803859" y="1947"/>
                    </a:cubicBezTo>
                    <a:lnTo>
                      <a:pt x="780423" y="5832"/>
                    </a:lnTo>
                    <a:cubicBezTo>
                      <a:pt x="759964" y="9069"/>
                      <a:pt x="730184" y="13341"/>
                      <a:pt x="693540" y="18780"/>
                    </a:cubicBezTo>
                    <a:cubicBezTo>
                      <a:pt x="620124" y="29009"/>
                      <a:pt x="518609" y="41698"/>
                      <a:pt x="406349" y="55035"/>
                    </a:cubicBezTo>
                    <a:lnTo>
                      <a:pt x="119028" y="89347"/>
                    </a:lnTo>
                    <a:lnTo>
                      <a:pt x="32016" y="99835"/>
                    </a:lnTo>
                    <a:lnTo>
                      <a:pt x="8191" y="102425"/>
                    </a:lnTo>
                    <a:cubicBezTo>
                      <a:pt x="5433" y="102723"/>
                      <a:pt x="2649" y="102684"/>
                      <a:pt x="-96" y="10229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A10D9306-3C05-4FC2-A0AE-D92C885F94E9}"/>
                  </a:ext>
                </a:extLst>
              </p:cNvPr>
              <p:cNvSpPr/>
              <p:nvPr/>
            </p:nvSpPr>
            <p:spPr>
              <a:xfrm>
                <a:off x="5596848" y="5470657"/>
                <a:ext cx="577654" cy="66595"/>
              </a:xfrm>
              <a:custGeom>
                <a:avLst/>
                <a:gdLst>
                  <a:gd name="connsiteX0" fmla="*/ -61 w 577654"/>
                  <a:gd name="connsiteY0" fmla="*/ 66517 h 66595"/>
                  <a:gd name="connsiteX1" fmla="*/ 22210 w 577654"/>
                  <a:gd name="connsiteY1" fmla="*/ 63409 h 66595"/>
                  <a:gd name="connsiteX2" fmla="*/ 83973 w 577654"/>
                  <a:gd name="connsiteY2" fmla="*/ 55511 h 66595"/>
                  <a:gd name="connsiteX3" fmla="*/ 287907 w 577654"/>
                  <a:gd name="connsiteY3" fmla="*/ 31039 h 66595"/>
                  <a:gd name="connsiteX4" fmla="*/ 492748 w 577654"/>
                  <a:gd name="connsiteY4" fmla="*/ 7603 h 66595"/>
                  <a:gd name="connsiteX5" fmla="*/ 554769 w 577654"/>
                  <a:gd name="connsiteY5" fmla="*/ 1387 h 66595"/>
                  <a:gd name="connsiteX6" fmla="*/ 577558 w 577654"/>
                  <a:gd name="connsiteY6" fmla="*/ -37 h 66595"/>
                  <a:gd name="connsiteX7" fmla="*/ 555029 w 577654"/>
                  <a:gd name="connsiteY7" fmla="*/ 3977 h 66595"/>
                  <a:gd name="connsiteX8" fmla="*/ 493395 w 577654"/>
                  <a:gd name="connsiteY8" fmla="*/ 12393 h 66595"/>
                  <a:gd name="connsiteX9" fmla="*/ 289331 w 577654"/>
                  <a:gd name="connsiteY9" fmla="*/ 37383 h 66595"/>
                  <a:gd name="connsiteX10" fmla="*/ 85138 w 577654"/>
                  <a:gd name="connsiteY10" fmla="*/ 60043 h 66595"/>
                  <a:gd name="connsiteX11" fmla="*/ -61 w 577654"/>
                  <a:gd name="connsiteY11" fmla="*/ 66517 h 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654" h="66595">
                    <a:moveTo>
                      <a:pt x="-61" y="66517"/>
                    </a:moveTo>
                    <a:cubicBezTo>
                      <a:pt x="-708" y="66517"/>
                      <a:pt x="7708" y="65222"/>
                      <a:pt x="22210" y="63409"/>
                    </a:cubicBezTo>
                    <a:lnTo>
                      <a:pt x="83973" y="55511"/>
                    </a:lnTo>
                    <a:lnTo>
                      <a:pt x="287907" y="31039"/>
                    </a:lnTo>
                    <a:lnTo>
                      <a:pt x="492748" y="7603"/>
                    </a:lnTo>
                    <a:lnTo>
                      <a:pt x="554769" y="1387"/>
                    </a:lnTo>
                    <a:cubicBezTo>
                      <a:pt x="562306" y="248"/>
                      <a:pt x="569932" y="-231"/>
                      <a:pt x="577558" y="-37"/>
                    </a:cubicBezTo>
                    <a:cubicBezTo>
                      <a:pt x="570153" y="1814"/>
                      <a:pt x="562616" y="3161"/>
                      <a:pt x="555029" y="3977"/>
                    </a:cubicBezTo>
                    <a:lnTo>
                      <a:pt x="493395" y="12393"/>
                    </a:lnTo>
                    <a:cubicBezTo>
                      <a:pt x="441602" y="19126"/>
                      <a:pt x="369092" y="28061"/>
                      <a:pt x="289331" y="37383"/>
                    </a:cubicBezTo>
                    <a:cubicBezTo>
                      <a:pt x="209570" y="46706"/>
                      <a:pt x="137449" y="54734"/>
                      <a:pt x="85138" y="60043"/>
                    </a:cubicBezTo>
                    <a:cubicBezTo>
                      <a:pt x="56924" y="64134"/>
                      <a:pt x="28451" y="66297"/>
                      <a:pt x="-61" y="665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705AE574-7EFA-5976-7359-90A40E16FD54}"/>
                  </a:ext>
                </a:extLst>
              </p:cNvPr>
              <p:cNvSpPr/>
              <p:nvPr/>
            </p:nvSpPr>
            <p:spPr>
              <a:xfrm>
                <a:off x="5349313" y="5274831"/>
                <a:ext cx="929034" cy="122672"/>
              </a:xfrm>
              <a:custGeom>
                <a:avLst/>
                <a:gdLst>
                  <a:gd name="connsiteX0" fmla="*/ -96 w 929034"/>
                  <a:gd name="connsiteY0" fmla="*/ 122502 h 122672"/>
                  <a:gd name="connsiteX1" fmla="*/ 463968 w 929034"/>
                  <a:gd name="connsiteY1" fmla="*/ 57761 h 122672"/>
                  <a:gd name="connsiteX2" fmla="*/ 928938 w 929034"/>
                  <a:gd name="connsiteY2" fmla="*/ 12 h 122672"/>
                  <a:gd name="connsiteX3" fmla="*/ 464874 w 929034"/>
                  <a:gd name="connsiteY3" fmla="*/ 64753 h 122672"/>
                  <a:gd name="connsiteX4" fmla="*/ -96 w 929034"/>
                  <a:gd name="connsiteY4" fmla="*/ 122502 h 1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034" h="122672">
                    <a:moveTo>
                      <a:pt x="-96" y="122502"/>
                    </a:moveTo>
                    <a:cubicBezTo>
                      <a:pt x="-96" y="120689"/>
                      <a:pt x="207075" y="91814"/>
                      <a:pt x="463968" y="57761"/>
                    </a:cubicBezTo>
                    <a:cubicBezTo>
                      <a:pt x="720860" y="23707"/>
                      <a:pt x="928679" y="-1801"/>
                      <a:pt x="928938" y="12"/>
                    </a:cubicBezTo>
                    <a:cubicBezTo>
                      <a:pt x="929198" y="1825"/>
                      <a:pt x="721767" y="30699"/>
                      <a:pt x="464874" y="64753"/>
                    </a:cubicBezTo>
                    <a:cubicBezTo>
                      <a:pt x="207982" y="98807"/>
                      <a:pt x="163" y="124315"/>
                      <a:pt x="-96" y="122502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9A92B79-E829-A97C-B772-A147E5A52095}"/>
                  </a:ext>
                </a:extLst>
              </p:cNvPr>
              <p:cNvSpPr/>
              <p:nvPr/>
            </p:nvSpPr>
            <p:spPr>
              <a:xfrm>
                <a:off x="5312799" y="5219676"/>
                <a:ext cx="961793" cy="126677"/>
              </a:xfrm>
              <a:custGeom>
                <a:avLst/>
                <a:gdLst>
                  <a:gd name="connsiteX0" fmla="*/ -96 w 961793"/>
                  <a:gd name="connsiteY0" fmla="*/ 126511 h 126677"/>
                  <a:gd name="connsiteX1" fmla="*/ 480412 w 961793"/>
                  <a:gd name="connsiteY1" fmla="*/ 59957 h 126677"/>
                  <a:gd name="connsiteX2" fmla="*/ 961698 w 961793"/>
                  <a:gd name="connsiteY2" fmla="*/ 8 h 126677"/>
                  <a:gd name="connsiteX3" fmla="*/ 481189 w 961793"/>
                  <a:gd name="connsiteY3" fmla="*/ 66561 h 126677"/>
                  <a:gd name="connsiteX4" fmla="*/ -96 w 961793"/>
                  <a:gd name="connsiteY4" fmla="*/ 126511 h 12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93" h="126677">
                    <a:moveTo>
                      <a:pt x="-96" y="126511"/>
                    </a:moveTo>
                    <a:cubicBezTo>
                      <a:pt x="-96" y="124698"/>
                      <a:pt x="214844" y="94918"/>
                      <a:pt x="480412" y="59957"/>
                    </a:cubicBezTo>
                    <a:cubicBezTo>
                      <a:pt x="745980" y="24997"/>
                      <a:pt x="961438" y="-1805"/>
                      <a:pt x="961698" y="8"/>
                    </a:cubicBezTo>
                    <a:cubicBezTo>
                      <a:pt x="961956" y="1820"/>
                      <a:pt x="746886" y="31601"/>
                      <a:pt x="481189" y="66561"/>
                    </a:cubicBezTo>
                    <a:cubicBezTo>
                      <a:pt x="215492" y="101521"/>
                      <a:pt x="681" y="128324"/>
                      <a:pt x="-96" y="1265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28294A13-3F8C-2A85-9504-13541D5FC723}"/>
                  </a:ext>
                </a:extLst>
              </p:cNvPr>
              <p:cNvSpPr/>
              <p:nvPr/>
            </p:nvSpPr>
            <p:spPr>
              <a:xfrm>
                <a:off x="5272790" y="5155715"/>
                <a:ext cx="988855" cy="130168"/>
              </a:xfrm>
              <a:custGeom>
                <a:avLst/>
                <a:gdLst>
                  <a:gd name="connsiteX0" fmla="*/ -96 w 988855"/>
                  <a:gd name="connsiteY0" fmla="*/ 130005 h 130168"/>
                  <a:gd name="connsiteX1" fmla="*/ 493878 w 988855"/>
                  <a:gd name="connsiteY1" fmla="*/ 61768 h 130168"/>
                  <a:gd name="connsiteX2" fmla="*/ 988759 w 988855"/>
                  <a:gd name="connsiteY2" fmla="*/ 5 h 130168"/>
                  <a:gd name="connsiteX3" fmla="*/ 494655 w 988855"/>
                  <a:gd name="connsiteY3" fmla="*/ 68371 h 130168"/>
                  <a:gd name="connsiteX4" fmla="*/ -96 w 988855"/>
                  <a:gd name="connsiteY4" fmla="*/ 130005 h 13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855" h="130168">
                    <a:moveTo>
                      <a:pt x="-96" y="130005"/>
                    </a:moveTo>
                    <a:cubicBezTo>
                      <a:pt x="-96" y="128192"/>
                      <a:pt x="220800" y="97634"/>
                      <a:pt x="493878" y="61768"/>
                    </a:cubicBezTo>
                    <a:cubicBezTo>
                      <a:pt x="766956" y="25901"/>
                      <a:pt x="988500" y="-1808"/>
                      <a:pt x="988759" y="5"/>
                    </a:cubicBezTo>
                    <a:cubicBezTo>
                      <a:pt x="989018" y="1817"/>
                      <a:pt x="767862" y="32375"/>
                      <a:pt x="494655" y="68371"/>
                    </a:cubicBezTo>
                    <a:cubicBezTo>
                      <a:pt x="221448" y="104367"/>
                      <a:pt x="163" y="131818"/>
                      <a:pt x="-96" y="1300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04AD9FCA-3060-DBBB-98C5-6D34296E2D90}"/>
                  </a:ext>
                </a:extLst>
              </p:cNvPr>
              <p:cNvSpPr/>
              <p:nvPr/>
            </p:nvSpPr>
            <p:spPr>
              <a:xfrm>
                <a:off x="5241584" y="5091740"/>
                <a:ext cx="1006464" cy="132558"/>
              </a:xfrm>
              <a:custGeom>
                <a:avLst/>
                <a:gdLst>
                  <a:gd name="connsiteX0" fmla="*/ -96 w 1006464"/>
                  <a:gd name="connsiteY0" fmla="*/ 132346 h 132558"/>
                  <a:gd name="connsiteX1" fmla="*/ 502683 w 1006464"/>
                  <a:gd name="connsiteY1" fmla="*/ 62815 h 132558"/>
                  <a:gd name="connsiteX2" fmla="*/ 1006368 w 1006464"/>
                  <a:gd name="connsiteY2" fmla="*/ 16 h 132558"/>
                  <a:gd name="connsiteX3" fmla="*/ 503589 w 1006464"/>
                  <a:gd name="connsiteY3" fmla="*/ 69418 h 132558"/>
                  <a:gd name="connsiteX4" fmla="*/ -96 w 1006464"/>
                  <a:gd name="connsiteY4" fmla="*/ 132346 h 13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464" h="132558">
                    <a:moveTo>
                      <a:pt x="-96" y="132346"/>
                    </a:moveTo>
                    <a:cubicBezTo>
                      <a:pt x="-96" y="130533"/>
                      <a:pt x="224814" y="99458"/>
                      <a:pt x="502683" y="62815"/>
                    </a:cubicBezTo>
                    <a:cubicBezTo>
                      <a:pt x="780552" y="26171"/>
                      <a:pt x="1006110" y="-1927"/>
                      <a:pt x="1006368" y="16"/>
                    </a:cubicBezTo>
                    <a:cubicBezTo>
                      <a:pt x="1006628" y="1958"/>
                      <a:pt x="781588" y="32904"/>
                      <a:pt x="503589" y="69418"/>
                    </a:cubicBezTo>
                    <a:cubicBezTo>
                      <a:pt x="225591" y="105932"/>
                      <a:pt x="163" y="134677"/>
                      <a:pt x="-96" y="132346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CC65F543-5B08-D984-CB16-0372DFB26E09}"/>
                  </a:ext>
                </a:extLst>
              </p:cNvPr>
              <p:cNvSpPr/>
              <p:nvPr/>
            </p:nvSpPr>
            <p:spPr>
              <a:xfrm>
                <a:off x="5210249" y="5029113"/>
                <a:ext cx="1014492" cy="133500"/>
              </a:xfrm>
              <a:custGeom>
                <a:avLst/>
                <a:gdLst>
                  <a:gd name="connsiteX0" fmla="*/ -96 w 1014492"/>
                  <a:gd name="connsiteY0" fmla="*/ 133339 h 133500"/>
                  <a:gd name="connsiteX1" fmla="*/ 506697 w 1014492"/>
                  <a:gd name="connsiteY1" fmla="*/ 63290 h 133500"/>
                  <a:gd name="connsiteX2" fmla="*/ 1014397 w 1014492"/>
                  <a:gd name="connsiteY2" fmla="*/ -27 h 133500"/>
                  <a:gd name="connsiteX3" fmla="*/ 507474 w 1014492"/>
                  <a:gd name="connsiteY3" fmla="*/ 69893 h 133500"/>
                  <a:gd name="connsiteX4" fmla="*/ -96 w 1014492"/>
                  <a:gd name="connsiteY4" fmla="*/ 133339 h 1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4492" h="133500">
                    <a:moveTo>
                      <a:pt x="-96" y="133339"/>
                    </a:moveTo>
                    <a:cubicBezTo>
                      <a:pt x="-96" y="131527"/>
                      <a:pt x="226498" y="100192"/>
                      <a:pt x="506697" y="63290"/>
                    </a:cubicBezTo>
                    <a:cubicBezTo>
                      <a:pt x="786896" y="26387"/>
                      <a:pt x="1014137" y="-1451"/>
                      <a:pt x="1014397" y="-27"/>
                    </a:cubicBezTo>
                    <a:cubicBezTo>
                      <a:pt x="1014656" y="1397"/>
                      <a:pt x="787803" y="33120"/>
                      <a:pt x="507474" y="69893"/>
                    </a:cubicBezTo>
                    <a:cubicBezTo>
                      <a:pt x="227145" y="106666"/>
                      <a:pt x="34" y="135152"/>
                      <a:pt x="-96" y="1333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79389F86-1E37-BBC7-E04C-B3004A84B4BC}"/>
                  </a:ext>
                </a:extLst>
              </p:cNvPr>
              <p:cNvSpPr/>
              <p:nvPr/>
            </p:nvSpPr>
            <p:spPr>
              <a:xfrm>
                <a:off x="5943791" y="5021914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34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1"/>
                      <a:pt x="55815" y="245937"/>
                    </a:cubicBezTo>
                    <a:cubicBezTo>
                      <a:pt x="84818" y="382152"/>
                      <a:pt x="106831" y="492988"/>
                      <a:pt x="105018" y="493377"/>
                    </a:cubicBezTo>
                    <a:cubicBezTo>
                      <a:pt x="103206" y="493765"/>
                      <a:pt x="78344" y="383576"/>
                      <a:pt x="49341" y="247361"/>
                    </a:cubicBezTo>
                    <a:cubicBezTo>
                      <a:pt x="20337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8190428A-236C-FBC8-369D-8103AFE8E348}"/>
                  </a:ext>
                </a:extLst>
              </p:cNvPr>
              <p:cNvSpPr/>
              <p:nvPr/>
            </p:nvSpPr>
            <p:spPr>
              <a:xfrm>
                <a:off x="6027566" y="5007930"/>
                <a:ext cx="105218" cy="493457"/>
              </a:xfrm>
              <a:custGeom>
                <a:avLst/>
                <a:gdLst>
                  <a:gd name="connsiteX0" fmla="*/ 8 w 105218"/>
                  <a:gd name="connsiteY0" fmla="*/ -79 h 493457"/>
                  <a:gd name="connsiteX1" fmla="*/ 55815 w 105218"/>
                  <a:gd name="connsiteY1" fmla="*/ 245937 h 493457"/>
                  <a:gd name="connsiteX2" fmla="*/ 105018 w 105218"/>
                  <a:gd name="connsiteY2" fmla="*/ 493377 h 493457"/>
                  <a:gd name="connsiteX3" fmla="*/ 49211 w 105218"/>
                  <a:gd name="connsiteY3" fmla="*/ 247361 h 493457"/>
                  <a:gd name="connsiteX4" fmla="*/ 8 w 105218"/>
                  <a:gd name="connsiteY4" fmla="*/ -79 h 49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" h="493457">
                    <a:moveTo>
                      <a:pt x="8" y="-79"/>
                    </a:moveTo>
                    <a:cubicBezTo>
                      <a:pt x="1821" y="-79"/>
                      <a:pt x="26811" y="109722"/>
                      <a:pt x="55815" y="245937"/>
                    </a:cubicBezTo>
                    <a:cubicBezTo>
                      <a:pt x="84819" y="382152"/>
                      <a:pt x="106831" y="492989"/>
                      <a:pt x="105018" y="493377"/>
                    </a:cubicBezTo>
                    <a:cubicBezTo>
                      <a:pt x="103205" y="493766"/>
                      <a:pt x="78215" y="383576"/>
                      <a:pt x="49211" y="247361"/>
                    </a:cubicBezTo>
                    <a:cubicBezTo>
                      <a:pt x="20208" y="111146"/>
                      <a:pt x="-1805" y="309"/>
                      <a:pt x="8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75A26028-2598-3C21-BC56-9206770E5960}"/>
                  </a:ext>
                </a:extLst>
              </p:cNvPr>
              <p:cNvSpPr/>
              <p:nvPr/>
            </p:nvSpPr>
            <p:spPr>
              <a:xfrm>
                <a:off x="6111337" y="4993428"/>
                <a:ext cx="99529" cy="467172"/>
              </a:xfrm>
              <a:custGeom>
                <a:avLst/>
                <a:gdLst>
                  <a:gd name="connsiteX0" fmla="*/ 13 w 99529"/>
                  <a:gd name="connsiteY0" fmla="*/ -79 h 467172"/>
                  <a:gd name="connsiteX1" fmla="*/ 52971 w 99529"/>
                  <a:gd name="connsiteY1" fmla="*/ 232989 h 467172"/>
                  <a:gd name="connsiteX2" fmla="*/ 99325 w 99529"/>
                  <a:gd name="connsiteY2" fmla="*/ 467092 h 467172"/>
                  <a:gd name="connsiteX3" fmla="*/ 46367 w 99529"/>
                  <a:gd name="connsiteY3" fmla="*/ 234024 h 467172"/>
                  <a:gd name="connsiteX4" fmla="*/ 13 w 99529"/>
                  <a:gd name="connsiteY4" fmla="*/ -79 h 46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29" h="467172">
                    <a:moveTo>
                      <a:pt x="13" y="-79"/>
                    </a:moveTo>
                    <a:cubicBezTo>
                      <a:pt x="1696" y="-79"/>
                      <a:pt x="25909" y="103506"/>
                      <a:pt x="52971" y="232989"/>
                    </a:cubicBezTo>
                    <a:cubicBezTo>
                      <a:pt x="80032" y="362471"/>
                      <a:pt x="101138" y="466704"/>
                      <a:pt x="99325" y="467092"/>
                    </a:cubicBezTo>
                    <a:cubicBezTo>
                      <a:pt x="97513" y="467481"/>
                      <a:pt x="73429" y="363506"/>
                      <a:pt x="46367" y="234024"/>
                    </a:cubicBezTo>
                    <a:cubicBezTo>
                      <a:pt x="19305" y="104542"/>
                      <a:pt x="-1800" y="827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7E1AF429-A251-2385-F710-D873A7395C7D}"/>
                  </a:ext>
                </a:extLst>
              </p:cNvPr>
              <p:cNvSpPr/>
              <p:nvPr/>
            </p:nvSpPr>
            <p:spPr>
              <a:xfrm>
                <a:off x="6202202" y="5012980"/>
                <a:ext cx="68389" cy="353615"/>
              </a:xfrm>
              <a:custGeom>
                <a:avLst/>
                <a:gdLst>
                  <a:gd name="connsiteX0" fmla="*/ -86 w 68389"/>
                  <a:gd name="connsiteY0" fmla="*/ -79 h 353615"/>
                  <a:gd name="connsiteX1" fmla="*/ 4058 w 68389"/>
                  <a:gd name="connsiteY1" fmla="*/ 13516 h 353615"/>
                  <a:gd name="connsiteX2" fmla="*/ 12862 w 68389"/>
                  <a:gd name="connsiteY2" fmla="*/ 51066 h 353615"/>
                  <a:gd name="connsiteX3" fmla="*/ 37335 w 68389"/>
                  <a:gd name="connsiteY3" fmla="*/ 176146 h 353615"/>
                  <a:gd name="connsiteX4" fmla="*/ 59864 w 68389"/>
                  <a:gd name="connsiteY4" fmla="*/ 301355 h 353615"/>
                  <a:gd name="connsiteX5" fmla="*/ 66727 w 68389"/>
                  <a:gd name="connsiteY5" fmla="*/ 339423 h 353615"/>
                  <a:gd name="connsiteX6" fmla="*/ 68280 w 68389"/>
                  <a:gd name="connsiteY6" fmla="*/ 353536 h 353615"/>
                  <a:gd name="connsiteX7" fmla="*/ 64138 w 68389"/>
                  <a:gd name="connsiteY7" fmla="*/ 339941 h 353615"/>
                  <a:gd name="connsiteX8" fmla="*/ 55332 w 68389"/>
                  <a:gd name="connsiteY8" fmla="*/ 302261 h 353615"/>
                  <a:gd name="connsiteX9" fmla="*/ 30861 w 68389"/>
                  <a:gd name="connsiteY9" fmla="*/ 177311 h 353615"/>
                  <a:gd name="connsiteX10" fmla="*/ 8331 w 68389"/>
                  <a:gd name="connsiteY10" fmla="*/ 51972 h 353615"/>
                  <a:gd name="connsiteX11" fmla="*/ 1468 w 68389"/>
                  <a:gd name="connsiteY11" fmla="*/ 14034 h 353615"/>
                  <a:gd name="connsiteX12" fmla="*/ -86 w 68389"/>
                  <a:gd name="connsiteY12" fmla="*/ -79 h 35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89" h="353615">
                    <a:moveTo>
                      <a:pt x="-86" y="-79"/>
                    </a:moveTo>
                    <a:cubicBezTo>
                      <a:pt x="1778" y="4284"/>
                      <a:pt x="3177" y="8842"/>
                      <a:pt x="4058" y="13516"/>
                    </a:cubicBezTo>
                    <a:cubicBezTo>
                      <a:pt x="6388" y="22321"/>
                      <a:pt x="9366" y="35140"/>
                      <a:pt x="12862" y="51066"/>
                    </a:cubicBezTo>
                    <a:cubicBezTo>
                      <a:pt x="19984" y="82919"/>
                      <a:pt x="28788" y="127072"/>
                      <a:pt x="37335" y="176146"/>
                    </a:cubicBezTo>
                    <a:cubicBezTo>
                      <a:pt x="45880" y="225220"/>
                      <a:pt x="53908" y="267819"/>
                      <a:pt x="59864" y="301355"/>
                    </a:cubicBezTo>
                    <a:cubicBezTo>
                      <a:pt x="62584" y="316245"/>
                      <a:pt x="64785" y="328935"/>
                      <a:pt x="66727" y="339423"/>
                    </a:cubicBezTo>
                    <a:cubicBezTo>
                      <a:pt x="67866" y="344045"/>
                      <a:pt x="68385" y="348784"/>
                      <a:pt x="68280" y="353536"/>
                    </a:cubicBezTo>
                    <a:cubicBezTo>
                      <a:pt x="66390" y="349173"/>
                      <a:pt x="65005" y="344615"/>
                      <a:pt x="64138" y="339941"/>
                    </a:cubicBezTo>
                    <a:cubicBezTo>
                      <a:pt x="61806" y="331136"/>
                      <a:pt x="58828" y="318188"/>
                      <a:pt x="55332" y="302261"/>
                    </a:cubicBezTo>
                    <a:cubicBezTo>
                      <a:pt x="48211" y="270538"/>
                      <a:pt x="39406" y="226255"/>
                      <a:pt x="30861" y="177311"/>
                    </a:cubicBezTo>
                    <a:cubicBezTo>
                      <a:pt x="22314" y="128367"/>
                      <a:pt x="14286" y="85638"/>
                      <a:pt x="8331" y="51972"/>
                    </a:cubicBezTo>
                    <a:cubicBezTo>
                      <a:pt x="5611" y="37082"/>
                      <a:pt x="3410" y="24393"/>
                      <a:pt x="1468" y="14034"/>
                    </a:cubicBezTo>
                    <a:cubicBezTo>
                      <a:pt x="342" y="9412"/>
                      <a:pt x="-177" y="4673"/>
                      <a:pt x="-8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2080D475-1D6D-8D17-51A9-261FB368E8BF}"/>
                  </a:ext>
                </a:extLst>
              </p:cNvPr>
              <p:cNvSpPr/>
              <p:nvPr/>
            </p:nvSpPr>
            <p:spPr>
              <a:xfrm>
                <a:off x="5847064" y="5039135"/>
                <a:ext cx="101599" cy="476236"/>
              </a:xfrm>
              <a:custGeom>
                <a:avLst/>
                <a:gdLst>
                  <a:gd name="connsiteX0" fmla="*/ 13 w 101599"/>
                  <a:gd name="connsiteY0" fmla="*/ -79 h 476236"/>
                  <a:gd name="connsiteX1" fmla="*/ 53877 w 101599"/>
                  <a:gd name="connsiteY1" fmla="*/ 237391 h 476236"/>
                  <a:gd name="connsiteX2" fmla="*/ 101396 w 101599"/>
                  <a:gd name="connsiteY2" fmla="*/ 476156 h 476236"/>
                  <a:gd name="connsiteX3" fmla="*/ 47403 w 101599"/>
                  <a:gd name="connsiteY3" fmla="*/ 238686 h 476236"/>
                  <a:gd name="connsiteX4" fmla="*/ 13 w 101599"/>
                  <a:gd name="connsiteY4" fmla="*/ -79 h 47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99" h="476236">
                    <a:moveTo>
                      <a:pt x="13" y="-79"/>
                    </a:moveTo>
                    <a:cubicBezTo>
                      <a:pt x="1825" y="-79"/>
                      <a:pt x="25909" y="105837"/>
                      <a:pt x="53877" y="237391"/>
                    </a:cubicBezTo>
                    <a:cubicBezTo>
                      <a:pt x="81845" y="368945"/>
                      <a:pt x="103209" y="475768"/>
                      <a:pt x="101396" y="476156"/>
                    </a:cubicBezTo>
                    <a:cubicBezTo>
                      <a:pt x="99584" y="476544"/>
                      <a:pt x="75500" y="370240"/>
                      <a:pt x="47403" y="238686"/>
                    </a:cubicBezTo>
                    <a:cubicBezTo>
                      <a:pt x="19305" y="107132"/>
                      <a:pt x="-1800" y="309"/>
                      <a:pt x="13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3074C0B0-5509-907A-55C5-E1DE1263E7DD}"/>
                  </a:ext>
                </a:extLst>
              </p:cNvPr>
              <p:cNvSpPr/>
              <p:nvPr/>
            </p:nvSpPr>
            <p:spPr>
              <a:xfrm>
                <a:off x="5750729" y="5058169"/>
                <a:ext cx="101860" cy="477401"/>
              </a:xfrm>
              <a:custGeom>
                <a:avLst/>
                <a:gdLst>
                  <a:gd name="connsiteX0" fmla="*/ 12 w 101860"/>
                  <a:gd name="connsiteY0" fmla="*/ -79 h 477401"/>
                  <a:gd name="connsiteX1" fmla="*/ 54136 w 101860"/>
                  <a:gd name="connsiteY1" fmla="*/ 237909 h 477401"/>
                  <a:gd name="connsiteX2" fmla="*/ 101656 w 101860"/>
                  <a:gd name="connsiteY2" fmla="*/ 477321 h 477401"/>
                  <a:gd name="connsiteX3" fmla="*/ 47533 w 101860"/>
                  <a:gd name="connsiteY3" fmla="*/ 239333 h 477401"/>
                  <a:gd name="connsiteX4" fmla="*/ 12 w 101860"/>
                  <a:gd name="connsiteY4" fmla="*/ -79 h 47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60" h="477401">
                    <a:moveTo>
                      <a:pt x="12" y="-79"/>
                    </a:moveTo>
                    <a:cubicBezTo>
                      <a:pt x="1825" y="-79"/>
                      <a:pt x="25909" y="106096"/>
                      <a:pt x="54136" y="237909"/>
                    </a:cubicBezTo>
                    <a:cubicBezTo>
                      <a:pt x="82363" y="369722"/>
                      <a:pt x="103469" y="476933"/>
                      <a:pt x="101656" y="477321"/>
                    </a:cubicBezTo>
                    <a:cubicBezTo>
                      <a:pt x="99843" y="477710"/>
                      <a:pt x="75760" y="371146"/>
                      <a:pt x="47533" y="239333"/>
                    </a:cubicBezTo>
                    <a:cubicBezTo>
                      <a:pt x="19306" y="107520"/>
                      <a:pt x="-1800" y="827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ED0E1057-7C87-AAB7-B407-6A17E2335492}"/>
                  </a:ext>
                </a:extLst>
              </p:cNvPr>
              <p:cNvSpPr/>
              <p:nvPr/>
            </p:nvSpPr>
            <p:spPr>
              <a:xfrm>
                <a:off x="5651387" y="5063996"/>
                <a:ext cx="100983" cy="473128"/>
              </a:xfrm>
              <a:custGeom>
                <a:avLst/>
                <a:gdLst>
                  <a:gd name="connsiteX0" fmla="*/ 42 w 100983"/>
                  <a:gd name="connsiteY0" fmla="*/ -79 h 473128"/>
                  <a:gd name="connsiteX1" fmla="*/ 53648 w 100983"/>
                  <a:gd name="connsiteY1" fmla="*/ 235708 h 473128"/>
                  <a:gd name="connsiteX2" fmla="*/ 100779 w 100983"/>
                  <a:gd name="connsiteY2" fmla="*/ 473048 h 473128"/>
                  <a:gd name="connsiteX3" fmla="*/ 47173 w 100983"/>
                  <a:gd name="connsiteY3" fmla="*/ 237132 h 473128"/>
                  <a:gd name="connsiteX4" fmla="*/ 42 w 100983"/>
                  <a:gd name="connsiteY4" fmla="*/ -79 h 47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83" h="473128">
                    <a:moveTo>
                      <a:pt x="42" y="-79"/>
                    </a:moveTo>
                    <a:cubicBezTo>
                      <a:pt x="1855" y="-79"/>
                      <a:pt x="25939" y="105060"/>
                      <a:pt x="53648" y="235708"/>
                    </a:cubicBezTo>
                    <a:cubicBezTo>
                      <a:pt x="81357" y="366355"/>
                      <a:pt x="102592" y="472660"/>
                      <a:pt x="100779" y="473048"/>
                    </a:cubicBezTo>
                    <a:cubicBezTo>
                      <a:pt x="98966" y="473437"/>
                      <a:pt x="74883" y="367779"/>
                      <a:pt x="47173" y="237132"/>
                    </a:cubicBezTo>
                    <a:cubicBezTo>
                      <a:pt x="19464" y="106484"/>
                      <a:pt x="-2030" y="309"/>
                      <a:pt x="4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EB748870-7E48-F86B-2A0F-BCEAF2BBA4B3}"/>
                  </a:ext>
                </a:extLst>
              </p:cNvPr>
              <p:cNvSpPr/>
              <p:nvPr/>
            </p:nvSpPr>
            <p:spPr>
              <a:xfrm>
                <a:off x="5553658" y="5076815"/>
                <a:ext cx="100435" cy="470539"/>
              </a:xfrm>
              <a:custGeom>
                <a:avLst/>
                <a:gdLst>
                  <a:gd name="connsiteX0" fmla="*/ 12 w 100435"/>
                  <a:gd name="connsiteY0" fmla="*/ -79 h 470539"/>
                  <a:gd name="connsiteX1" fmla="*/ 53359 w 100435"/>
                  <a:gd name="connsiteY1" fmla="*/ 234413 h 470539"/>
                  <a:gd name="connsiteX2" fmla="*/ 100231 w 100435"/>
                  <a:gd name="connsiteY2" fmla="*/ 470459 h 470539"/>
                  <a:gd name="connsiteX3" fmla="*/ 46885 w 100435"/>
                  <a:gd name="connsiteY3" fmla="*/ 235837 h 470539"/>
                  <a:gd name="connsiteX4" fmla="*/ 12 w 100435"/>
                  <a:gd name="connsiteY4" fmla="*/ -79 h 47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435" h="470539">
                    <a:moveTo>
                      <a:pt x="12" y="-79"/>
                    </a:moveTo>
                    <a:cubicBezTo>
                      <a:pt x="1825" y="-79"/>
                      <a:pt x="25908" y="104542"/>
                      <a:pt x="53359" y="234413"/>
                    </a:cubicBezTo>
                    <a:cubicBezTo>
                      <a:pt x="80809" y="364283"/>
                      <a:pt x="102044" y="470070"/>
                      <a:pt x="100231" y="470459"/>
                    </a:cubicBezTo>
                    <a:cubicBezTo>
                      <a:pt x="98418" y="470847"/>
                      <a:pt x="74335" y="365837"/>
                      <a:pt x="46885" y="235837"/>
                    </a:cubicBezTo>
                    <a:cubicBezTo>
                      <a:pt x="19434" y="105837"/>
                      <a:pt x="-1801" y="180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A511E3E-42F2-AF36-887C-9745A6A38F44}"/>
                  </a:ext>
                </a:extLst>
              </p:cNvPr>
              <p:cNvSpPr/>
              <p:nvPr/>
            </p:nvSpPr>
            <p:spPr>
              <a:xfrm>
                <a:off x="5457265" y="5095849"/>
                <a:ext cx="94027" cy="439462"/>
              </a:xfrm>
              <a:custGeom>
                <a:avLst/>
                <a:gdLst>
                  <a:gd name="connsiteX0" fmla="*/ 70 w 94027"/>
                  <a:gd name="connsiteY0" fmla="*/ -79 h 439462"/>
                  <a:gd name="connsiteX1" fmla="*/ 50180 w 94027"/>
                  <a:gd name="connsiteY1" fmla="*/ 219263 h 439462"/>
                  <a:gd name="connsiteX2" fmla="*/ 93815 w 94027"/>
                  <a:gd name="connsiteY2" fmla="*/ 439383 h 439462"/>
                  <a:gd name="connsiteX3" fmla="*/ 43706 w 94027"/>
                  <a:gd name="connsiteY3" fmla="*/ 220040 h 439462"/>
                  <a:gd name="connsiteX4" fmla="*/ 70 w 94027"/>
                  <a:gd name="connsiteY4" fmla="*/ -79 h 43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7" h="439462">
                    <a:moveTo>
                      <a:pt x="70" y="-79"/>
                    </a:moveTo>
                    <a:cubicBezTo>
                      <a:pt x="1883" y="-79"/>
                      <a:pt x="24283" y="97809"/>
                      <a:pt x="50180" y="219263"/>
                    </a:cubicBezTo>
                    <a:cubicBezTo>
                      <a:pt x="76076" y="340718"/>
                      <a:pt x="95628" y="439383"/>
                      <a:pt x="93815" y="439383"/>
                    </a:cubicBezTo>
                    <a:cubicBezTo>
                      <a:pt x="92002" y="439383"/>
                      <a:pt x="69602" y="341624"/>
                      <a:pt x="43706" y="220040"/>
                    </a:cubicBezTo>
                    <a:cubicBezTo>
                      <a:pt x="17809" y="98456"/>
                      <a:pt x="-2131" y="309"/>
                      <a:pt x="70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1F628151-B043-D2F2-03BB-F889EA26F3E3}"/>
                  </a:ext>
                </a:extLst>
              </p:cNvPr>
              <p:cNvSpPr/>
              <p:nvPr/>
            </p:nvSpPr>
            <p:spPr>
              <a:xfrm>
                <a:off x="5358529" y="5103876"/>
                <a:ext cx="87891" cy="411495"/>
              </a:xfrm>
              <a:custGeom>
                <a:avLst/>
                <a:gdLst>
                  <a:gd name="connsiteX0" fmla="*/ 12 w 87891"/>
                  <a:gd name="connsiteY0" fmla="*/ -79 h 411495"/>
                  <a:gd name="connsiteX1" fmla="*/ 47143 w 87891"/>
                  <a:gd name="connsiteY1" fmla="*/ 205020 h 411495"/>
                  <a:gd name="connsiteX2" fmla="*/ 87671 w 87891"/>
                  <a:gd name="connsiteY2" fmla="*/ 411415 h 411495"/>
                  <a:gd name="connsiteX3" fmla="*/ 40669 w 87891"/>
                  <a:gd name="connsiteY3" fmla="*/ 206445 h 411495"/>
                  <a:gd name="connsiteX4" fmla="*/ 12 w 87891"/>
                  <a:gd name="connsiteY4" fmla="*/ -79 h 4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91" h="411495">
                    <a:moveTo>
                      <a:pt x="12" y="-79"/>
                    </a:moveTo>
                    <a:cubicBezTo>
                      <a:pt x="1824" y="-79"/>
                      <a:pt x="22930" y="91335"/>
                      <a:pt x="47143" y="205020"/>
                    </a:cubicBezTo>
                    <a:cubicBezTo>
                      <a:pt x="71356" y="318706"/>
                      <a:pt x="89484" y="411026"/>
                      <a:pt x="87671" y="411415"/>
                    </a:cubicBezTo>
                    <a:cubicBezTo>
                      <a:pt x="85858" y="411803"/>
                      <a:pt x="64753" y="320001"/>
                      <a:pt x="40669" y="206445"/>
                    </a:cubicBezTo>
                    <a:cubicBezTo>
                      <a:pt x="16585" y="92889"/>
                      <a:pt x="-1672" y="309"/>
                      <a:pt x="12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18555786-8968-898F-AC15-FD615CE7B9C4}"/>
                  </a:ext>
                </a:extLst>
              </p:cNvPr>
              <p:cNvSpPr/>
              <p:nvPr/>
            </p:nvSpPr>
            <p:spPr>
              <a:xfrm>
                <a:off x="5261654" y="5119803"/>
                <a:ext cx="51663" cy="242908"/>
              </a:xfrm>
              <a:custGeom>
                <a:avLst/>
                <a:gdLst>
                  <a:gd name="connsiteX0" fmla="*/ -96 w 51663"/>
                  <a:gd name="connsiteY0" fmla="*/ -79 h 242908"/>
                  <a:gd name="connsiteX1" fmla="*/ 29037 w 51663"/>
                  <a:gd name="connsiteY1" fmla="*/ 120598 h 242908"/>
                  <a:gd name="connsiteX2" fmla="*/ 51568 w 51663"/>
                  <a:gd name="connsiteY2" fmla="*/ 242829 h 242908"/>
                  <a:gd name="connsiteX3" fmla="*/ 22434 w 51663"/>
                  <a:gd name="connsiteY3" fmla="*/ 122022 h 242908"/>
                  <a:gd name="connsiteX4" fmla="*/ -96 w 51663"/>
                  <a:gd name="connsiteY4" fmla="*/ -79 h 2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63" h="242908">
                    <a:moveTo>
                      <a:pt x="-96" y="-79"/>
                    </a:moveTo>
                    <a:cubicBezTo>
                      <a:pt x="11739" y="39607"/>
                      <a:pt x="21463" y="79889"/>
                      <a:pt x="29037" y="120598"/>
                    </a:cubicBezTo>
                    <a:cubicBezTo>
                      <a:pt x="38736" y="160906"/>
                      <a:pt x="46259" y="201705"/>
                      <a:pt x="51568" y="242829"/>
                    </a:cubicBezTo>
                    <a:cubicBezTo>
                      <a:pt x="39746" y="203104"/>
                      <a:pt x="30022" y="162770"/>
                      <a:pt x="22434" y="122022"/>
                    </a:cubicBezTo>
                    <a:cubicBezTo>
                      <a:pt x="12736" y="81753"/>
                      <a:pt x="5226" y="40992"/>
                      <a:pt x="-96" y="-79"/>
                    </a:cubicBezTo>
                    <a:close/>
                  </a:path>
                </a:pathLst>
              </a:custGeom>
              <a:solidFill>
                <a:srgbClr val="455A64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EB17C292-D8FF-E5C1-74DA-80CD23E6FDD6}"/>
                  </a:ext>
                </a:extLst>
              </p:cNvPr>
              <p:cNvSpPr/>
              <p:nvPr/>
            </p:nvSpPr>
            <p:spPr>
              <a:xfrm>
                <a:off x="2072898" y="5483130"/>
                <a:ext cx="2839542" cy="6732"/>
              </a:xfrm>
              <a:custGeom>
                <a:avLst/>
                <a:gdLst>
                  <a:gd name="connsiteX0" fmla="*/ -96 w 2839542"/>
                  <a:gd name="connsiteY0" fmla="*/ 3287 h 6732"/>
                  <a:gd name="connsiteX1" fmla="*/ 1419546 w 2839542"/>
                  <a:gd name="connsiteY1" fmla="*/ -79 h 6732"/>
                  <a:gd name="connsiteX2" fmla="*/ 2839447 w 2839542"/>
                  <a:gd name="connsiteY2" fmla="*/ 3287 h 6732"/>
                  <a:gd name="connsiteX3" fmla="*/ 1419546 w 2839542"/>
                  <a:gd name="connsiteY3" fmla="*/ 6654 h 6732"/>
                  <a:gd name="connsiteX4" fmla="*/ -96 w 2839542"/>
                  <a:gd name="connsiteY4" fmla="*/ 3287 h 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9542" h="6732">
                    <a:moveTo>
                      <a:pt x="-96" y="3287"/>
                    </a:moveTo>
                    <a:cubicBezTo>
                      <a:pt x="-96" y="1474"/>
                      <a:pt x="635532" y="-79"/>
                      <a:pt x="1419546" y="-79"/>
                    </a:cubicBezTo>
                    <a:cubicBezTo>
                      <a:pt x="2203561" y="-79"/>
                      <a:pt x="2839447" y="1474"/>
                      <a:pt x="2839447" y="3287"/>
                    </a:cubicBezTo>
                    <a:cubicBezTo>
                      <a:pt x="2839447" y="5100"/>
                      <a:pt x="2203819" y="6654"/>
                      <a:pt x="1419546" y="6654"/>
                    </a:cubicBezTo>
                    <a:cubicBezTo>
                      <a:pt x="635273" y="665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7C2349C0-18B4-4CD8-68BC-CD9BC8CCEFA3}"/>
                  </a:ext>
                </a:extLst>
              </p:cNvPr>
              <p:cNvSpPr/>
              <p:nvPr/>
            </p:nvSpPr>
            <p:spPr>
              <a:xfrm>
                <a:off x="2128575" y="5418906"/>
                <a:ext cx="2718088" cy="6603"/>
              </a:xfrm>
              <a:custGeom>
                <a:avLst/>
                <a:gdLst>
                  <a:gd name="connsiteX0" fmla="*/ -96 w 2718088"/>
                  <a:gd name="connsiteY0" fmla="*/ 3158 h 6603"/>
                  <a:gd name="connsiteX1" fmla="*/ 1358560 w 2718088"/>
                  <a:gd name="connsiteY1" fmla="*/ -79 h 6603"/>
                  <a:gd name="connsiteX2" fmla="*/ 2717993 w 2718088"/>
                  <a:gd name="connsiteY2" fmla="*/ 3158 h 6603"/>
                  <a:gd name="connsiteX3" fmla="*/ 1359207 w 2718088"/>
                  <a:gd name="connsiteY3" fmla="*/ 6524 h 6603"/>
                  <a:gd name="connsiteX4" fmla="*/ -96 w 2718088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8088" h="6603">
                    <a:moveTo>
                      <a:pt x="-96" y="3158"/>
                    </a:moveTo>
                    <a:cubicBezTo>
                      <a:pt x="-96" y="1345"/>
                      <a:pt x="608470" y="-79"/>
                      <a:pt x="1358560" y="-79"/>
                    </a:cubicBezTo>
                    <a:cubicBezTo>
                      <a:pt x="2108650" y="-79"/>
                      <a:pt x="2717993" y="1734"/>
                      <a:pt x="2717993" y="3158"/>
                    </a:cubicBezTo>
                    <a:cubicBezTo>
                      <a:pt x="2717993" y="4582"/>
                      <a:pt x="2109427" y="6524"/>
                      <a:pt x="1359207" y="6524"/>
                    </a:cubicBezTo>
                    <a:cubicBezTo>
                      <a:pt x="608988" y="6524"/>
                      <a:pt x="-96" y="5100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671E0275-0D09-780B-19F3-7B390A83D72F}"/>
                  </a:ext>
                </a:extLst>
              </p:cNvPr>
              <p:cNvSpPr/>
              <p:nvPr/>
            </p:nvSpPr>
            <p:spPr>
              <a:xfrm>
                <a:off x="2213127" y="5352612"/>
                <a:ext cx="2570220" cy="6603"/>
              </a:xfrm>
              <a:custGeom>
                <a:avLst/>
                <a:gdLst>
                  <a:gd name="connsiteX0" fmla="*/ -96 w 2570220"/>
                  <a:gd name="connsiteY0" fmla="*/ 3287 h 6603"/>
                  <a:gd name="connsiteX1" fmla="*/ 1285014 w 2570220"/>
                  <a:gd name="connsiteY1" fmla="*/ -79 h 6603"/>
                  <a:gd name="connsiteX2" fmla="*/ 2570124 w 2570220"/>
                  <a:gd name="connsiteY2" fmla="*/ 3287 h 6603"/>
                  <a:gd name="connsiteX3" fmla="*/ 1285014 w 2570220"/>
                  <a:gd name="connsiteY3" fmla="*/ 6524 h 6603"/>
                  <a:gd name="connsiteX4" fmla="*/ -96 w 2570220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0220" h="6603">
                    <a:moveTo>
                      <a:pt x="-96" y="3287"/>
                    </a:moveTo>
                    <a:cubicBezTo>
                      <a:pt x="-96" y="1345"/>
                      <a:pt x="575322" y="-79"/>
                      <a:pt x="1285014" y="-79"/>
                    </a:cubicBezTo>
                    <a:cubicBezTo>
                      <a:pt x="1994706" y="-79"/>
                      <a:pt x="2570124" y="1345"/>
                      <a:pt x="2570124" y="3287"/>
                    </a:cubicBezTo>
                    <a:cubicBezTo>
                      <a:pt x="2570124" y="5230"/>
                      <a:pt x="1994835" y="6524"/>
                      <a:pt x="1285014" y="6524"/>
                    </a:cubicBezTo>
                    <a:cubicBezTo>
                      <a:pt x="575193" y="6524"/>
                      <a:pt x="-96" y="5618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F7E291-B5BD-8BD0-9985-22E81A290EB4}"/>
                  </a:ext>
                </a:extLst>
              </p:cNvPr>
              <p:cNvSpPr/>
              <p:nvPr/>
            </p:nvSpPr>
            <p:spPr>
              <a:xfrm>
                <a:off x="2269969" y="5287870"/>
                <a:ext cx="2448247" cy="6733"/>
              </a:xfrm>
              <a:custGeom>
                <a:avLst/>
                <a:gdLst>
                  <a:gd name="connsiteX0" fmla="*/ -96 w 2448247"/>
                  <a:gd name="connsiteY0" fmla="*/ 3287 h 6733"/>
                  <a:gd name="connsiteX1" fmla="*/ 1223899 w 2448247"/>
                  <a:gd name="connsiteY1" fmla="*/ -79 h 6733"/>
                  <a:gd name="connsiteX2" fmla="*/ 2448152 w 2448247"/>
                  <a:gd name="connsiteY2" fmla="*/ 3287 h 6733"/>
                  <a:gd name="connsiteX3" fmla="*/ 1223899 w 2448247"/>
                  <a:gd name="connsiteY3" fmla="*/ 6654 h 6733"/>
                  <a:gd name="connsiteX4" fmla="*/ -96 w 2448247"/>
                  <a:gd name="connsiteY4" fmla="*/ 3287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247" h="6733">
                    <a:moveTo>
                      <a:pt x="-96" y="3287"/>
                    </a:moveTo>
                    <a:cubicBezTo>
                      <a:pt x="-96" y="1474"/>
                      <a:pt x="548002" y="-79"/>
                      <a:pt x="1223899" y="-79"/>
                    </a:cubicBezTo>
                    <a:cubicBezTo>
                      <a:pt x="1899796" y="-79"/>
                      <a:pt x="2448152" y="1474"/>
                      <a:pt x="2448152" y="3287"/>
                    </a:cubicBezTo>
                    <a:cubicBezTo>
                      <a:pt x="2448152" y="5100"/>
                      <a:pt x="1900184" y="6654"/>
                      <a:pt x="1223899" y="6654"/>
                    </a:cubicBezTo>
                    <a:cubicBezTo>
                      <a:pt x="547613" y="6654"/>
                      <a:pt x="-96" y="4582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B1135D80-69F8-73BC-14F0-9214730BA3A7}"/>
                  </a:ext>
                </a:extLst>
              </p:cNvPr>
              <p:cNvSpPr/>
              <p:nvPr/>
            </p:nvSpPr>
            <p:spPr>
              <a:xfrm>
                <a:off x="2363326" y="5224813"/>
                <a:ext cx="2269821" cy="6603"/>
              </a:xfrm>
              <a:custGeom>
                <a:avLst/>
                <a:gdLst>
                  <a:gd name="connsiteX0" fmla="*/ -96 w 2269821"/>
                  <a:gd name="connsiteY0" fmla="*/ 3158 h 6603"/>
                  <a:gd name="connsiteX1" fmla="*/ 1134815 w 2269821"/>
                  <a:gd name="connsiteY1" fmla="*/ -79 h 6603"/>
                  <a:gd name="connsiteX2" fmla="*/ 2269726 w 2269821"/>
                  <a:gd name="connsiteY2" fmla="*/ 3158 h 6603"/>
                  <a:gd name="connsiteX3" fmla="*/ 1134815 w 2269821"/>
                  <a:gd name="connsiteY3" fmla="*/ 6524 h 6603"/>
                  <a:gd name="connsiteX4" fmla="*/ -96 w 2269821"/>
                  <a:gd name="connsiteY4" fmla="*/ 3158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9821" h="6603">
                    <a:moveTo>
                      <a:pt x="-96" y="3158"/>
                    </a:moveTo>
                    <a:cubicBezTo>
                      <a:pt x="-96" y="1345"/>
                      <a:pt x="508121" y="-79"/>
                      <a:pt x="1134815" y="-79"/>
                    </a:cubicBezTo>
                    <a:cubicBezTo>
                      <a:pt x="1761508" y="-79"/>
                      <a:pt x="2269726" y="1345"/>
                      <a:pt x="2269726" y="3158"/>
                    </a:cubicBezTo>
                    <a:cubicBezTo>
                      <a:pt x="2269726" y="4971"/>
                      <a:pt x="1761638" y="6524"/>
                      <a:pt x="1134815" y="6524"/>
                    </a:cubicBezTo>
                    <a:cubicBezTo>
                      <a:pt x="507992" y="6524"/>
                      <a:pt x="-96" y="4971"/>
                      <a:pt x="-96" y="31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0496FDDA-DF1E-8916-CAAB-628C79F3C37B}"/>
                  </a:ext>
                </a:extLst>
              </p:cNvPr>
              <p:cNvSpPr/>
              <p:nvPr/>
            </p:nvSpPr>
            <p:spPr>
              <a:xfrm>
                <a:off x="2469890" y="5162143"/>
                <a:ext cx="2050478" cy="6603"/>
              </a:xfrm>
              <a:custGeom>
                <a:avLst/>
                <a:gdLst>
                  <a:gd name="connsiteX0" fmla="*/ -96 w 2050478"/>
                  <a:gd name="connsiteY0" fmla="*/ 3287 h 6603"/>
                  <a:gd name="connsiteX1" fmla="*/ 1025143 w 2050478"/>
                  <a:gd name="connsiteY1" fmla="*/ -79 h 6603"/>
                  <a:gd name="connsiteX2" fmla="*/ 2050383 w 2050478"/>
                  <a:gd name="connsiteY2" fmla="*/ 3287 h 6603"/>
                  <a:gd name="connsiteX3" fmla="*/ 1025143 w 2050478"/>
                  <a:gd name="connsiteY3" fmla="*/ 6524 h 6603"/>
                  <a:gd name="connsiteX4" fmla="*/ -96 w 2050478"/>
                  <a:gd name="connsiteY4" fmla="*/ 3287 h 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8" h="6603">
                    <a:moveTo>
                      <a:pt x="-96" y="3287"/>
                    </a:moveTo>
                    <a:cubicBezTo>
                      <a:pt x="-96" y="1345"/>
                      <a:pt x="458918" y="-79"/>
                      <a:pt x="1025143" y="-79"/>
                    </a:cubicBezTo>
                    <a:cubicBezTo>
                      <a:pt x="1591369" y="-79"/>
                      <a:pt x="2050383" y="1345"/>
                      <a:pt x="2050383" y="3287"/>
                    </a:cubicBezTo>
                    <a:cubicBezTo>
                      <a:pt x="2050383" y="5230"/>
                      <a:pt x="1591498" y="6524"/>
                      <a:pt x="1025143" y="6524"/>
                    </a:cubicBezTo>
                    <a:cubicBezTo>
                      <a:pt x="458789" y="6524"/>
                      <a:pt x="-96" y="5100"/>
                      <a:pt x="-96" y="3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B600F044-657D-4E7D-5B4D-4A6C20385AE8}"/>
                  </a:ext>
                </a:extLst>
              </p:cNvPr>
              <p:cNvSpPr/>
              <p:nvPr/>
            </p:nvSpPr>
            <p:spPr>
              <a:xfrm>
                <a:off x="3438416" y="2412720"/>
                <a:ext cx="34830" cy="62669"/>
              </a:xfrm>
              <a:custGeom>
                <a:avLst/>
                <a:gdLst>
                  <a:gd name="connsiteX0" fmla="*/ 0 w 34830"/>
                  <a:gd name="connsiteY0" fmla="*/ 0 h 62669"/>
                  <a:gd name="connsiteX1" fmla="*/ 34831 w 34830"/>
                  <a:gd name="connsiteY1" fmla="*/ 0 h 62669"/>
                  <a:gd name="connsiteX2" fmla="*/ 34831 w 34830"/>
                  <a:gd name="connsiteY2" fmla="*/ 62669 h 62669"/>
                  <a:gd name="connsiteX3" fmla="*/ 0 w 34830"/>
                  <a:gd name="connsiteY3" fmla="*/ 62669 h 6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30" h="62669">
                    <a:moveTo>
                      <a:pt x="0" y="0"/>
                    </a:moveTo>
                    <a:lnTo>
                      <a:pt x="34831" y="0"/>
                    </a:lnTo>
                    <a:lnTo>
                      <a:pt x="34831" y="62669"/>
                    </a:lnTo>
                    <a:lnTo>
                      <a:pt x="0" y="62669"/>
                    </a:lnTo>
                    <a:close/>
                  </a:path>
                </a:pathLst>
              </a:custGeom>
              <a:solidFill>
                <a:srgbClr val="263238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AC0F101F-4681-CA74-BECC-3AAC76B9BF04}"/>
                  </a:ext>
                </a:extLst>
              </p:cNvPr>
              <p:cNvSpPr/>
              <p:nvPr/>
            </p:nvSpPr>
            <p:spPr>
              <a:xfrm>
                <a:off x="1513017" y="3517203"/>
                <a:ext cx="1736614" cy="299621"/>
              </a:xfrm>
              <a:custGeom>
                <a:avLst/>
                <a:gdLst>
                  <a:gd name="connsiteX0" fmla="*/ -96 w 1736614"/>
                  <a:gd name="connsiteY0" fmla="*/ 68287 h 299621"/>
                  <a:gd name="connsiteX1" fmla="*/ 50273 w 1736614"/>
                  <a:gd name="connsiteY1" fmla="*/ -79 h 299621"/>
                  <a:gd name="connsiteX2" fmla="*/ 479377 w 1736614"/>
                  <a:gd name="connsiteY2" fmla="*/ 102729 h 299621"/>
                  <a:gd name="connsiteX3" fmla="*/ 1632933 w 1736614"/>
                  <a:gd name="connsiteY3" fmla="*/ 154522 h 299621"/>
                  <a:gd name="connsiteX4" fmla="*/ 1736519 w 1736614"/>
                  <a:gd name="connsiteY4" fmla="*/ 297989 h 299621"/>
                  <a:gd name="connsiteX5" fmla="*/ 145054 w 1736614"/>
                  <a:gd name="connsiteY5" fmla="*/ 299542 h 29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6614" h="299621">
                    <a:moveTo>
                      <a:pt x="-96" y="68287"/>
                    </a:moveTo>
                    <a:cubicBezTo>
                      <a:pt x="-96" y="68287"/>
                      <a:pt x="62573" y="46923"/>
                      <a:pt x="50273" y="-79"/>
                    </a:cubicBezTo>
                    <a:cubicBezTo>
                      <a:pt x="182552" y="69284"/>
                      <a:pt x="330019" y="104620"/>
                      <a:pt x="479377" y="102729"/>
                    </a:cubicBezTo>
                    <a:cubicBezTo>
                      <a:pt x="726687" y="98975"/>
                      <a:pt x="1632933" y="154522"/>
                      <a:pt x="1632933" y="154522"/>
                    </a:cubicBezTo>
                    <a:lnTo>
                      <a:pt x="1736519" y="297989"/>
                    </a:lnTo>
                    <a:cubicBezTo>
                      <a:pt x="1736519" y="297989"/>
                      <a:pt x="202026" y="262381"/>
                      <a:pt x="145054" y="299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07BDF562-119F-DDB3-C6FC-714B94B61EFE}"/>
                  </a:ext>
                </a:extLst>
              </p:cNvPr>
              <p:cNvSpPr/>
              <p:nvPr/>
            </p:nvSpPr>
            <p:spPr>
              <a:xfrm>
                <a:off x="936905" y="3378527"/>
                <a:ext cx="526131" cy="503556"/>
              </a:xfrm>
              <a:custGeom>
                <a:avLst/>
                <a:gdLst>
                  <a:gd name="connsiteX0" fmla="*/ 209 w 526131"/>
                  <a:gd name="connsiteY0" fmla="*/ 321036 h 503556"/>
                  <a:gd name="connsiteX1" fmla="*/ 443555 w 526131"/>
                  <a:gd name="connsiteY1" fmla="*/ 503477 h 503556"/>
                  <a:gd name="connsiteX2" fmla="*/ 526035 w 526131"/>
                  <a:gd name="connsiteY2" fmla="*/ 485479 h 503556"/>
                  <a:gd name="connsiteX3" fmla="*/ 237808 w 526131"/>
                  <a:gd name="connsiteY3" fmla="*/ 7560 h 503556"/>
                  <a:gd name="connsiteX4" fmla="*/ 204790 w 526131"/>
                  <a:gd name="connsiteY4" fmla="*/ -79 h 503556"/>
                  <a:gd name="connsiteX5" fmla="*/ 209 w 526131"/>
                  <a:gd name="connsiteY5" fmla="*/ 321036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131" h="503556">
                    <a:moveTo>
                      <a:pt x="209" y="321036"/>
                    </a:moveTo>
                    <a:cubicBezTo>
                      <a:pt x="-12740" y="321036"/>
                      <a:pt x="391245" y="459841"/>
                      <a:pt x="443555" y="503477"/>
                    </a:cubicBezTo>
                    <a:lnTo>
                      <a:pt x="526035" y="485479"/>
                    </a:lnTo>
                    <a:lnTo>
                      <a:pt x="237808" y="7560"/>
                    </a:lnTo>
                    <a:lnTo>
                      <a:pt x="204790" y="-79"/>
                    </a:lnTo>
                    <a:cubicBezTo>
                      <a:pt x="204790" y="-79"/>
                      <a:pt x="105866" y="321684"/>
                      <a:pt x="209" y="321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D6049036-E019-73CC-F941-068613CF3BC8}"/>
                  </a:ext>
                </a:extLst>
              </p:cNvPr>
              <p:cNvSpPr/>
              <p:nvPr/>
            </p:nvSpPr>
            <p:spPr>
              <a:xfrm>
                <a:off x="1908067" y="2144708"/>
                <a:ext cx="1578002" cy="102404"/>
              </a:xfrm>
              <a:custGeom>
                <a:avLst/>
                <a:gdLst>
                  <a:gd name="connsiteX0" fmla="*/ -96 w 1578002"/>
                  <a:gd name="connsiteY0" fmla="*/ 102325 h 102404"/>
                  <a:gd name="connsiteX1" fmla="*/ 1577903 w 1578002"/>
                  <a:gd name="connsiteY1" fmla="*/ 14407 h 102404"/>
                  <a:gd name="connsiteX2" fmla="*/ 569755 w 1578002"/>
                  <a:gd name="connsiteY2" fmla="*/ 14407 h 102404"/>
                  <a:gd name="connsiteX3" fmla="*/ -96 w 1578002"/>
                  <a:gd name="connsiteY3" fmla="*/ 102325 h 1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002" h="102404">
                    <a:moveTo>
                      <a:pt x="-96" y="102325"/>
                    </a:moveTo>
                    <a:cubicBezTo>
                      <a:pt x="7673" y="102325"/>
                      <a:pt x="1580492" y="34994"/>
                      <a:pt x="1577903" y="14407"/>
                    </a:cubicBezTo>
                    <a:cubicBezTo>
                      <a:pt x="1575313" y="-6181"/>
                      <a:pt x="876628" y="-3591"/>
                      <a:pt x="569755" y="14407"/>
                    </a:cubicBezTo>
                    <a:cubicBezTo>
                      <a:pt x="377564" y="26707"/>
                      <a:pt x="186863" y="56126"/>
                      <a:pt x="-96" y="102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A9B6099C-4AC4-AA8E-F20A-4490A5E98E59}"/>
                  </a:ext>
                </a:extLst>
              </p:cNvPr>
              <p:cNvSpPr/>
              <p:nvPr/>
            </p:nvSpPr>
            <p:spPr>
              <a:xfrm>
                <a:off x="1249780" y="2277282"/>
                <a:ext cx="1520249" cy="843705"/>
              </a:xfrm>
              <a:custGeom>
                <a:avLst/>
                <a:gdLst>
                  <a:gd name="connsiteX0" fmla="*/ -96 w 1520249"/>
                  <a:gd name="connsiteY0" fmla="*/ 843626 h 843705"/>
                  <a:gd name="connsiteX1" fmla="*/ 1279058 w 1520249"/>
                  <a:gd name="connsiteY1" fmla="*/ 527819 h 843705"/>
                  <a:gd name="connsiteX2" fmla="*/ 1520154 w 1520249"/>
                  <a:gd name="connsiteY2" fmla="*/ -79 h 843705"/>
                  <a:gd name="connsiteX3" fmla="*/ 485980 w 1520249"/>
                  <a:gd name="connsiteY3" fmla="*/ 42779 h 843705"/>
                  <a:gd name="connsiteX4" fmla="*/ 453998 w 1520249"/>
                  <a:gd name="connsiteY4" fmla="*/ 63237 h 84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249" h="843705">
                    <a:moveTo>
                      <a:pt x="-96" y="843626"/>
                    </a:moveTo>
                    <a:lnTo>
                      <a:pt x="1279058" y="527819"/>
                    </a:lnTo>
                    <a:lnTo>
                      <a:pt x="1520154" y="-79"/>
                    </a:lnTo>
                    <a:lnTo>
                      <a:pt x="485980" y="42779"/>
                    </a:lnTo>
                    <a:cubicBezTo>
                      <a:pt x="472035" y="42015"/>
                      <a:pt x="459151" y="50251"/>
                      <a:pt x="453998" y="632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1000"/>
                </a:schemeClr>
              </a:solidFill>
              <a:ln w="129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EDD8C266-5BDC-CD20-86C2-C1D8DAEA7767}"/>
                </a:ext>
              </a:extLst>
            </p:cNvPr>
            <p:cNvSpPr txBox="1"/>
            <p:nvPr/>
          </p:nvSpPr>
          <p:spPr>
            <a:xfrm>
              <a:off x="7769580" y="4278306"/>
              <a:ext cx="17008458" cy="2737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600" b="1" dirty="0">
                  <a:latin typeface="Montserrat Black" pitchFamily="2" charset="0"/>
                </a:rPr>
                <a:t>Data Understanding</a:t>
              </a:r>
            </a:p>
            <a:p>
              <a:pPr algn="ctr"/>
              <a:r>
                <a:rPr lang="en-IN" sz="4050" b="1" dirty="0">
                  <a:latin typeface="Montserrat Black" pitchFamily="2" charset="0"/>
                </a:rPr>
                <a:t>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B0C8E85-9BE2-210A-C5BF-8DEB531823D2}"/>
              </a:ext>
            </a:extLst>
          </p:cNvPr>
          <p:cNvSpPr/>
          <p:nvPr/>
        </p:nvSpPr>
        <p:spPr>
          <a:xfrm>
            <a:off x="5326000" y="2031344"/>
            <a:ext cx="1216233" cy="10677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Montserrat" panose="00000500000000000000" pitchFamily="2" charset="0"/>
              </a:rPr>
              <a:t>2</a:t>
            </a:r>
            <a:endParaRPr lang="en-ID" sz="5400" b="1" dirty="0">
              <a:latin typeface="Montserrat" panose="00000500000000000000" pitchFamily="2" charset="0"/>
            </a:endParaRPr>
          </a:p>
        </p:txBody>
      </p:sp>
      <p:pic>
        <p:nvPicPr>
          <p:cNvPr id="63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A4DBA5C2-1EB5-308A-936A-3422002AE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7614" y="643374"/>
            <a:ext cx="4437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Montserrat Black" pitchFamily="2" charset="0"/>
              </a:rPr>
              <a:t>Data Understanding</a:t>
            </a:r>
          </a:p>
        </p:txBody>
      </p:sp>
      <p:grpSp>
        <p:nvGrpSpPr>
          <p:cNvPr id="48" name="Group 83">
            <a:extLst>
              <a:ext uri="{FF2B5EF4-FFF2-40B4-BE49-F238E27FC236}">
                <a16:creationId xmlns:a16="http://schemas.microsoft.com/office/drawing/2014/main" xmlns="" id="{D10A33E8-2B1F-5150-E052-D2780CB4116B}"/>
              </a:ext>
            </a:extLst>
          </p:cNvPr>
          <p:cNvGrpSpPr/>
          <p:nvPr/>
        </p:nvGrpSpPr>
        <p:grpSpPr>
          <a:xfrm>
            <a:off x="2563932" y="3448309"/>
            <a:ext cx="4860787" cy="2004506"/>
            <a:chOff x="3416890" y="4228331"/>
            <a:chExt cx="6481049" cy="1899087"/>
          </a:xfrm>
        </p:grpSpPr>
        <p:grpSp>
          <p:nvGrpSpPr>
            <p:cNvPr id="59" name="Group 72">
              <a:extLst>
                <a:ext uri="{FF2B5EF4-FFF2-40B4-BE49-F238E27FC236}">
                  <a16:creationId xmlns:a16="http://schemas.microsoft.com/office/drawing/2014/main" xmlns="" id="{984290E5-5B03-B2CC-9AEA-0D11DA155716}"/>
                </a:ext>
              </a:extLst>
            </p:cNvPr>
            <p:cNvGrpSpPr/>
            <p:nvPr/>
          </p:nvGrpSpPr>
          <p:grpSpPr>
            <a:xfrm>
              <a:off x="3416890" y="5122842"/>
              <a:ext cx="3843149" cy="942687"/>
              <a:chOff x="6836162" y="2485483"/>
              <a:chExt cx="1108710" cy="271956"/>
            </a:xfrm>
          </p:grpSpPr>
          <p:sp>
            <p:nvSpPr>
              <p:cNvPr id="85" name="Freeform: Shape 74">
                <a:extLst>
                  <a:ext uri="{FF2B5EF4-FFF2-40B4-BE49-F238E27FC236}">
                    <a16:creationId xmlns:a16="http://schemas.microsoft.com/office/drawing/2014/main" xmlns="" id="{DE45C735-33A1-8EFB-D988-79B77D857325}"/>
                  </a:ext>
                </a:extLst>
              </p:cNvPr>
              <p:cNvSpPr/>
              <p:nvPr/>
            </p:nvSpPr>
            <p:spPr>
              <a:xfrm>
                <a:off x="7169694" y="2485483"/>
                <a:ext cx="638175" cy="95250"/>
              </a:xfrm>
              <a:custGeom>
                <a:avLst/>
                <a:gdLst>
                  <a:gd name="connsiteX0" fmla="*/ 3654 w 638175"/>
                  <a:gd name="connsiteY0" fmla="*/ 101461 h 95250"/>
                  <a:gd name="connsiteX1" fmla="*/ 8416 w 638175"/>
                  <a:gd name="connsiteY1" fmla="*/ 81458 h 95250"/>
                  <a:gd name="connsiteX2" fmla="*/ 232254 w 638175"/>
                  <a:gd name="connsiteY2" fmla="*/ 2401 h 95250"/>
                  <a:gd name="connsiteX3" fmla="*/ 625636 w 638175"/>
                  <a:gd name="connsiteY3" fmla="*/ 63361 h 95250"/>
                  <a:gd name="connsiteX4" fmla="*/ 632304 w 638175"/>
                  <a:gd name="connsiteY4" fmla="*/ 101461 h 95250"/>
                  <a:gd name="connsiteX5" fmla="*/ 3654 w 638175"/>
                  <a:gd name="connsiteY5" fmla="*/ 10146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175" h="95250">
                    <a:moveTo>
                      <a:pt x="3654" y="101461"/>
                    </a:moveTo>
                    <a:cubicBezTo>
                      <a:pt x="-4919" y="101461"/>
                      <a:pt x="3654" y="85268"/>
                      <a:pt x="8416" y="81458"/>
                    </a:cubicBezTo>
                    <a:cubicBezTo>
                      <a:pt x="55089" y="49073"/>
                      <a:pt x="119859" y="2401"/>
                      <a:pt x="232254" y="2401"/>
                    </a:cubicBezTo>
                    <a:cubicBezTo>
                      <a:pt x="232254" y="2401"/>
                      <a:pt x="533244" y="-18554"/>
                      <a:pt x="625636" y="63361"/>
                    </a:cubicBezTo>
                    <a:cubicBezTo>
                      <a:pt x="644686" y="80506"/>
                      <a:pt x="643734" y="101461"/>
                      <a:pt x="632304" y="101461"/>
                    </a:cubicBezTo>
                    <a:lnTo>
                      <a:pt x="3654" y="101461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78">
                <a:extLst>
                  <a:ext uri="{FF2B5EF4-FFF2-40B4-BE49-F238E27FC236}">
                    <a16:creationId xmlns:a16="http://schemas.microsoft.com/office/drawing/2014/main" xmlns="" id="{1925A2E0-B839-3D5D-5FE3-4F88F65A0021}"/>
                  </a:ext>
                </a:extLst>
              </p:cNvPr>
              <p:cNvSpPr/>
              <p:nvPr/>
            </p:nvSpPr>
            <p:spPr>
              <a:xfrm>
                <a:off x="6836162" y="2597197"/>
                <a:ext cx="1108710" cy="160242"/>
              </a:xfrm>
              <a:custGeom>
                <a:avLst/>
                <a:gdLst>
                  <a:gd name="connsiteX0" fmla="*/ 0 w 1108710"/>
                  <a:gd name="connsiteY0" fmla="*/ 88804 h 160242"/>
                  <a:gd name="connsiteX1" fmla="*/ 76200 w 1108710"/>
                  <a:gd name="connsiteY1" fmla="*/ 88804 h 160242"/>
                  <a:gd name="connsiteX2" fmla="*/ 81915 w 1108710"/>
                  <a:gd name="connsiteY2" fmla="*/ 108807 h 160242"/>
                  <a:gd name="connsiteX3" fmla="*/ 67628 w 1108710"/>
                  <a:gd name="connsiteY3" fmla="*/ 128809 h 160242"/>
                  <a:gd name="connsiteX4" fmla="*/ 61913 w 1108710"/>
                  <a:gd name="connsiteY4" fmla="*/ 132619 h 160242"/>
                  <a:gd name="connsiteX5" fmla="*/ 11430 w 1108710"/>
                  <a:gd name="connsiteY5" fmla="*/ 132619 h 160242"/>
                  <a:gd name="connsiteX6" fmla="*/ 0 w 1108710"/>
                  <a:gd name="connsiteY6" fmla="*/ 121189 h 160242"/>
                  <a:gd name="connsiteX7" fmla="*/ 0 w 1108710"/>
                  <a:gd name="connsiteY7" fmla="*/ 88804 h 160242"/>
                  <a:gd name="connsiteX8" fmla="*/ 610553 w 1108710"/>
                  <a:gd name="connsiteY8" fmla="*/ 32607 h 160242"/>
                  <a:gd name="connsiteX9" fmla="*/ 616268 w 1108710"/>
                  <a:gd name="connsiteY9" fmla="*/ 34512 h 160242"/>
                  <a:gd name="connsiteX10" fmla="*/ 616268 w 1108710"/>
                  <a:gd name="connsiteY10" fmla="*/ 158337 h 160242"/>
                  <a:gd name="connsiteX11" fmla="*/ 610553 w 1108710"/>
                  <a:gd name="connsiteY11" fmla="*/ 160242 h 160242"/>
                  <a:gd name="connsiteX12" fmla="*/ 604838 w 1108710"/>
                  <a:gd name="connsiteY12" fmla="*/ 158337 h 160242"/>
                  <a:gd name="connsiteX13" fmla="*/ 604838 w 1108710"/>
                  <a:gd name="connsiteY13" fmla="*/ 34512 h 160242"/>
                  <a:gd name="connsiteX14" fmla="*/ 610553 w 1108710"/>
                  <a:gd name="connsiteY14" fmla="*/ 32607 h 160242"/>
                  <a:gd name="connsiteX15" fmla="*/ 1099542 w 1108710"/>
                  <a:gd name="connsiteY15" fmla="*/ 341 h 160242"/>
                  <a:gd name="connsiteX16" fmla="*/ 1108710 w 1108710"/>
                  <a:gd name="connsiteY16" fmla="*/ 10699 h 160242"/>
                  <a:gd name="connsiteX17" fmla="*/ 1108710 w 1108710"/>
                  <a:gd name="connsiteY17" fmla="*/ 50704 h 160242"/>
                  <a:gd name="connsiteX18" fmla="*/ 1090612 w 1108710"/>
                  <a:gd name="connsiteY18" fmla="*/ 71659 h 160242"/>
                  <a:gd name="connsiteX19" fmla="*/ 1066800 w 1108710"/>
                  <a:gd name="connsiteY19" fmla="*/ 71659 h 160242"/>
                  <a:gd name="connsiteX20" fmla="*/ 1053465 w 1108710"/>
                  <a:gd name="connsiteY20" fmla="*/ 52609 h 160242"/>
                  <a:gd name="connsiteX21" fmla="*/ 1083945 w 1108710"/>
                  <a:gd name="connsiteY21" fmla="*/ 4984 h 160242"/>
                  <a:gd name="connsiteX22" fmla="*/ 1099542 w 1108710"/>
                  <a:gd name="connsiteY22" fmla="*/ 341 h 16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8710" h="160242">
                    <a:moveTo>
                      <a:pt x="0" y="88804"/>
                    </a:moveTo>
                    <a:cubicBezTo>
                      <a:pt x="1905" y="88804"/>
                      <a:pt x="76200" y="88804"/>
                      <a:pt x="76200" y="88804"/>
                    </a:cubicBezTo>
                    <a:cubicBezTo>
                      <a:pt x="83820" y="88804"/>
                      <a:pt x="86678" y="101187"/>
                      <a:pt x="81915" y="108807"/>
                    </a:cubicBezTo>
                    <a:lnTo>
                      <a:pt x="67628" y="128809"/>
                    </a:lnTo>
                    <a:cubicBezTo>
                      <a:pt x="65722" y="131667"/>
                      <a:pt x="63817" y="132619"/>
                      <a:pt x="61913" y="132619"/>
                    </a:cubicBezTo>
                    <a:lnTo>
                      <a:pt x="11430" y="132619"/>
                    </a:lnTo>
                    <a:cubicBezTo>
                      <a:pt x="4763" y="132619"/>
                      <a:pt x="0" y="127857"/>
                      <a:pt x="0" y="121189"/>
                    </a:cubicBezTo>
                    <a:cubicBezTo>
                      <a:pt x="0" y="108807"/>
                      <a:pt x="0" y="95472"/>
                      <a:pt x="0" y="88804"/>
                    </a:cubicBezTo>
                    <a:close/>
                    <a:moveTo>
                      <a:pt x="610553" y="32607"/>
                    </a:moveTo>
                    <a:cubicBezTo>
                      <a:pt x="613410" y="32607"/>
                      <a:pt x="616268" y="33560"/>
                      <a:pt x="616268" y="34512"/>
                    </a:cubicBezTo>
                    <a:lnTo>
                      <a:pt x="616268" y="158337"/>
                    </a:lnTo>
                    <a:cubicBezTo>
                      <a:pt x="615316" y="159289"/>
                      <a:pt x="613410" y="160242"/>
                      <a:pt x="610553" y="160242"/>
                    </a:cubicBezTo>
                    <a:cubicBezTo>
                      <a:pt x="607695" y="160242"/>
                      <a:pt x="604838" y="159289"/>
                      <a:pt x="604838" y="158337"/>
                    </a:cubicBezTo>
                    <a:lnTo>
                      <a:pt x="604838" y="34512"/>
                    </a:lnTo>
                    <a:cubicBezTo>
                      <a:pt x="604838" y="33560"/>
                      <a:pt x="607695" y="32607"/>
                      <a:pt x="610553" y="32607"/>
                    </a:cubicBezTo>
                    <a:close/>
                    <a:moveTo>
                      <a:pt x="1099542" y="341"/>
                    </a:moveTo>
                    <a:cubicBezTo>
                      <a:pt x="1104662" y="1412"/>
                      <a:pt x="1108710" y="4984"/>
                      <a:pt x="1108710" y="10699"/>
                    </a:cubicBezTo>
                    <a:lnTo>
                      <a:pt x="1108710" y="50704"/>
                    </a:lnTo>
                    <a:cubicBezTo>
                      <a:pt x="1108710" y="62134"/>
                      <a:pt x="1102995" y="72612"/>
                      <a:pt x="1090612" y="71659"/>
                    </a:cubicBezTo>
                    <a:lnTo>
                      <a:pt x="1066800" y="71659"/>
                    </a:lnTo>
                    <a:cubicBezTo>
                      <a:pt x="1056323" y="71659"/>
                      <a:pt x="1049655" y="62134"/>
                      <a:pt x="1053465" y="52609"/>
                    </a:cubicBezTo>
                    <a:cubicBezTo>
                      <a:pt x="1060133" y="35464"/>
                      <a:pt x="1066800" y="20224"/>
                      <a:pt x="1083945" y="4984"/>
                    </a:cubicBezTo>
                    <a:cubicBezTo>
                      <a:pt x="1088231" y="698"/>
                      <a:pt x="1094422" y="-731"/>
                      <a:pt x="1099542" y="3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350"/>
              </a:p>
            </p:txBody>
          </p:sp>
        </p:grpSp>
        <p:sp>
          <p:nvSpPr>
            <p:cNvPr id="60" name="Block Arc 5">
              <a:extLst>
                <a:ext uri="{FF2B5EF4-FFF2-40B4-BE49-F238E27FC236}">
                  <a16:creationId xmlns:a16="http://schemas.microsoft.com/office/drawing/2014/main" xmlns="" id="{55B12086-0113-AC95-BB5C-2703DE17764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4713708" y="5639122"/>
              <a:ext cx="452817" cy="488296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63" name="Graphic 6">
              <a:extLst>
                <a:ext uri="{FF2B5EF4-FFF2-40B4-BE49-F238E27FC236}">
                  <a16:creationId xmlns:a16="http://schemas.microsoft.com/office/drawing/2014/main" xmlns="" id="{4AECBE6F-8A3D-D0E8-B4CC-4EC55FBC962D}"/>
                </a:ext>
              </a:extLst>
            </p:cNvPr>
            <p:cNvGrpSpPr/>
            <p:nvPr/>
          </p:nvGrpSpPr>
          <p:grpSpPr>
            <a:xfrm flipH="1">
              <a:off x="9308168" y="4228331"/>
              <a:ext cx="589771" cy="275452"/>
              <a:chOff x="3308680" y="4215308"/>
              <a:chExt cx="2477374" cy="1157054"/>
            </a:xfrm>
            <a:solidFill>
              <a:schemeClr val="accent1"/>
            </a:solidFill>
          </p:grpSpPr>
          <p:sp>
            <p:nvSpPr>
              <p:cNvPr id="75" name="Freeform: Shape 62">
                <a:extLst>
                  <a:ext uri="{FF2B5EF4-FFF2-40B4-BE49-F238E27FC236}">
                    <a16:creationId xmlns:a16="http://schemas.microsoft.com/office/drawing/2014/main" xmlns="" id="{E5F71336-8646-C281-DB16-10D1CE99F147}"/>
                  </a:ext>
                </a:extLst>
              </p:cNvPr>
              <p:cNvSpPr/>
              <p:nvPr/>
            </p:nvSpPr>
            <p:spPr>
              <a:xfrm>
                <a:off x="3308680" y="4215308"/>
                <a:ext cx="2477374" cy="935897"/>
              </a:xfrm>
              <a:custGeom>
                <a:avLst/>
                <a:gdLst>
                  <a:gd name="connsiteX0" fmla="*/ 1214384 w 2477373"/>
                  <a:gd name="connsiteY0" fmla="*/ 940775 h 935896"/>
                  <a:gd name="connsiteX1" fmla="*/ 756659 w 2477373"/>
                  <a:gd name="connsiteY1" fmla="*/ 940775 h 935896"/>
                  <a:gd name="connsiteX2" fmla="*/ 719696 w 2477373"/>
                  <a:gd name="connsiteY2" fmla="*/ 914822 h 935896"/>
                  <a:gd name="connsiteX3" fmla="*/ 486901 w 2477373"/>
                  <a:gd name="connsiteY3" fmla="*/ 737080 h 935896"/>
                  <a:gd name="connsiteX4" fmla="*/ 255679 w 2477373"/>
                  <a:gd name="connsiteY4" fmla="*/ 917968 h 935896"/>
                  <a:gd name="connsiteX5" fmla="*/ 225007 w 2477373"/>
                  <a:gd name="connsiteY5" fmla="*/ 941562 h 935896"/>
                  <a:gd name="connsiteX6" fmla="*/ 48052 w 2477373"/>
                  <a:gd name="connsiteY6" fmla="*/ 941562 h 935896"/>
                  <a:gd name="connsiteX7" fmla="*/ 27604 w 2477373"/>
                  <a:gd name="connsiteY7" fmla="*/ 918754 h 935896"/>
                  <a:gd name="connsiteX8" fmla="*/ 10301 w 2477373"/>
                  <a:gd name="connsiteY8" fmla="*/ 682028 h 935896"/>
                  <a:gd name="connsiteX9" fmla="*/ 9515 w 2477373"/>
                  <a:gd name="connsiteY9" fmla="*/ 423279 h 935896"/>
                  <a:gd name="connsiteX10" fmla="*/ 228153 w 2477373"/>
                  <a:gd name="connsiteY10" fmla="*/ 117344 h 935896"/>
                  <a:gd name="connsiteX11" fmla="*/ 788905 w 2477373"/>
                  <a:gd name="connsiteY11" fmla="*/ 11957 h 935896"/>
                  <a:gd name="connsiteX12" fmla="*/ 1381115 w 2477373"/>
                  <a:gd name="connsiteY12" fmla="*/ 216438 h 935896"/>
                  <a:gd name="connsiteX13" fmla="*/ 1756260 w 2477373"/>
                  <a:gd name="connsiteY13" fmla="*/ 399685 h 935896"/>
                  <a:gd name="connsiteX14" fmla="*/ 2054331 w 2477373"/>
                  <a:gd name="connsiteY14" fmla="*/ 464962 h 935896"/>
                  <a:gd name="connsiteX15" fmla="*/ 2243870 w 2477373"/>
                  <a:gd name="connsiteY15" fmla="*/ 475187 h 935896"/>
                  <a:gd name="connsiteX16" fmla="*/ 2475092 w 2477373"/>
                  <a:gd name="connsiteY16" fmla="*/ 683601 h 935896"/>
                  <a:gd name="connsiteX17" fmla="*/ 2460149 w 2477373"/>
                  <a:gd name="connsiteY17" fmla="*/ 926619 h 935896"/>
                  <a:gd name="connsiteX18" fmla="*/ 2438915 w 2477373"/>
                  <a:gd name="connsiteY18" fmla="*/ 942348 h 935896"/>
                  <a:gd name="connsiteX19" fmla="*/ 2195109 w 2477373"/>
                  <a:gd name="connsiteY19" fmla="*/ 942348 h 935896"/>
                  <a:gd name="connsiteX20" fmla="*/ 2172302 w 2477373"/>
                  <a:gd name="connsiteY20" fmla="*/ 915609 h 935896"/>
                  <a:gd name="connsiteX21" fmla="*/ 1936361 w 2477373"/>
                  <a:gd name="connsiteY21" fmla="*/ 737867 h 935896"/>
                  <a:gd name="connsiteX22" fmla="*/ 1709859 w 2477373"/>
                  <a:gd name="connsiteY22" fmla="*/ 913249 h 935896"/>
                  <a:gd name="connsiteX23" fmla="*/ 1672108 w 2477373"/>
                  <a:gd name="connsiteY23" fmla="*/ 942348 h 935896"/>
                  <a:gd name="connsiteX24" fmla="*/ 1214384 w 2477373"/>
                  <a:gd name="connsiteY24" fmla="*/ 940775 h 935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77373" h="935896">
                    <a:moveTo>
                      <a:pt x="1214384" y="940775"/>
                    </a:moveTo>
                    <a:cubicBezTo>
                      <a:pt x="1061809" y="940775"/>
                      <a:pt x="909234" y="940775"/>
                      <a:pt x="756659" y="940775"/>
                    </a:cubicBezTo>
                    <a:cubicBezTo>
                      <a:pt x="736211" y="940775"/>
                      <a:pt x="725987" y="937630"/>
                      <a:pt x="719696" y="914822"/>
                    </a:cubicBezTo>
                    <a:cubicBezTo>
                      <a:pt x="691383" y="807076"/>
                      <a:pt x="597006" y="736294"/>
                      <a:pt x="486901" y="737080"/>
                    </a:cubicBezTo>
                    <a:cubicBezTo>
                      <a:pt x="377582" y="737080"/>
                      <a:pt x="283992" y="809435"/>
                      <a:pt x="255679" y="917968"/>
                    </a:cubicBezTo>
                    <a:cubicBezTo>
                      <a:pt x="250961" y="936843"/>
                      <a:pt x="243096" y="941562"/>
                      <a:pt x="225007" y="941562"/>
                    </a:cubicBezTo>
                    <a:cubicBezTo>
                      <a:pt x="166022" y="940775"/>
                      <a:pt x="107037" y="940775"/>
                      <a:pt x="48052" y="941562"/>
                    </a:cubicBezTo>
                    <a:cubicBezTo>
                      <a:pt x="30750" y="941562"/>
                      <a:pt x="25244" y="937630"/>
                      <a:pt x="27604" y="918754"/>
                    </a:cubicBezTo>
                    <a:cubicBezTo>
                      <a:pt x="35468" y="838534"/>
                      <a:pt x="19739" y="760674"/>
                      <a:pt x="10301" y="682028"/>
                    </a:cubicBezTo>
                    <a:cubicBezTo>
                      <a:pt x="77" y="595516"/>
                      <a:pt x="-6214" y="509791"/>
                      <a:pt x="9515" y="423279"/>
                    </a:cubicBezTo>
                    <a:cubicBezTo>
                      <a:pt x="33895" y="287221"/>
                      <a:pt x="112542" y="188912"/>
                      <a:pt x="228153" y="117344"/>
                    </a:cubicBezTo>
                    <a:cubicBezTo>
                      <a:pt x="401176" y="9597"/>
                      <a:pt x="589142" y="-19502"/>
                      <a:pt x="788905" y="11957"/>
                    </a:cubicBezTo>
                    <a:cubicBezTo>
                      <a:pt x="998892" y="44202"/>
                      <a:pt x="1191576" y="125995"/>
                      <a:pt x="1381115" y="216438"/>
                    </a:cubicBezTo>
                    <a:cubicBezTo>
                      <a:pt x="1506950" y="276210"/>
                      <a:pt x="1629639" y="340700"/>
                      <a:pt x="1756260" y="399685"/>
                    </a:cubicBezTo>
                    <a:cubicBezTo>
                      <a:pt x="1851423" y="443728"/>
                      <a:pt x="1949731" y="466535"/>
                      <a:pt x="2054331" y="464962"/>
                    </a:cubicBezTo>
                    <a:cubicBezTo>
                      <a:pt x="2118035" y="464176"/>
                      <a:pt x="2180953" y="469681"/>
                      <a:pt x="2243870" y="475187"/>
                    </a:cubicBezTo>
                    <a:cubicBezTo>
                      <a:pt x="2383862" y="487770"/>
                      <a:pt x="2453071" y="586865"/>
                      <a:pt x="2475092" y="683601"/>
                    </a:cubicBezTo>
                    <a:cubicBezTo>
                      <a:pt x="2493181" y="765393"/>
                      <a:pt x="2482170" y="847186"/>
                      <a:pt x="2460149" y="926619"/>
                    </a:cubicBezTo>
                    <a:cubicBezTo>
                      <a:pt x="2457003" y="937630"/>
                      <a:pt x="2450712" y="942348"/>
                      <a:pt x="2438915" y="942348"/>
                    </a:cubicBezTo>
                    <a:cubicBezTo>
                      <a:pt x="2357908" y="942348"/>
                      <a:pt x="2276116" y="941562"/>
                      <a:pt x="2195109" y="942348"/>
                    </a:cubicBezTo>
                    <a:cubicBezTo>
                      <a:pt x="2174661" y="942348"/>
                      <a:pt x="2175448" y="927406"/>
                      <a:pt x="2172302" y="915609"/>
                    </a:cubicBezTo>
                    <a:cubicBezTo>
                      <a:pt x="2141630" y="807862"/>
                      <a:pt x="2048040" y="736294"/>
                      <a:pt x="1936361" y="737867"/>
                    </a:cubicBezTo>
                    <a:cubicBezTo>
                      <a:pt x="1830975" y="738653"/>
                      <a:pt x="1738172" y="809435"/>
                      <a:pt x="1709859" y="913249"/>
                    </a:cubicBezTo>
                    <a:cubicBezTo>
                      <a:pt x="1703567" y="936057"/>
                      <a:pt x="1694129" y="942348"/>
                      <a:pt x="1672108" y="942348"/>
                    </a:cubicBezTo>
                    <a:cubicBezTo>
                      <a:pt x="1519533" y="940775"/>
                      <a:pt x="1366959" y="940775"/>
                      <a:pt x="1214384" y="940775"/>
                    </a:cubicBezTo>
                    <a:close/>
                  </a:path>
                </a:pathLst>
              </a:custGeom>
              <a:solidFill>
                <a:schemeClr val="bg1"/>
              </a:solidFill>
              <a:ln w="78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63">
                <a:extLst>
                  <a:ext uri="{FF2B5EF4-FFF2-40B4-BE49-F238E27FC236}">
                    <a16:creationId xmlns:a16="http://schemas.microsoft.com/office/drawing/2014/main" xmlns="" id="{C76DCFD8-96AB-FC30-F8F0-9974DA62EB8F}"/>
                  </a:ext>
                </a:extLst>
              </p:cNvPr>
              <p:cNvSpPr/>
              <p:nvPr/>
            </p:nvSpPr>
            <p:spPr>
              <a:xfrm>
                <a:off x="5067294" y="5010581"/>
                <a:ext cx="361775" cy="361775"/>
              </a:xfrm>
              <a:custGeom>
                <a:avLst/>
                <a:gdLst>
                  <a:gd name="connsiteX0" fmla="*/ 184826 w 361775"/>
                  <a:gd name="connsiteY0" fmla="*/ 6 h 361775"/>
                  <a:gd name="connsiteX1" fmla="*/ 364140 w 361775"/>
                  <a:gd name="connsiteY1" fmla="*/ 184039 h 361775"/>
                  <a:gd name="connsiteX2" fmla="*/ 179320 w 361775"/>
                  <a:gd name="connsiteY2" fmla="*/ 363354 h 361775"/>
                  <a:gd name="connsiteX3" fmla="*/ 6 w 361775"/>
                  <a:gd name="connsiteY3" fmla="*/ 178534 h 361775"/>
                  <a:gd name="connsiteX4" fmla="*/ 184826 w 361775"/>
                  <a:gd name="connsiteY4" fmla="*/ 6 h 36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775" h="361775">
                    <a:moveTo>
                      <a:pt x="184826" y="6"/>
                    </a:moveTo>
                    <a:cubicBezTo>
                      <a:pt x="284707" y="792"/>
                      <a:pt x="365713" y="84158"/>
                      <a:pt x="364140" y="184039"/>
                    </a:cubicBezTo>
                    <a:cubicBezTo>
                      <a:pt x="362567" y="283921"/>
                      <a:pt x="279202" y="364927"/>
                      <a:pt x="179320" y="363354"/>
                    </a:cubicBezTo>
                    <a:cubicBezTo>
                      <a:pt x="79439" y="362568"/>
                      <a:pt x="-781" y="279202"/>
                      <a:pt x="6" y="178534"/>
                    </a:cubicBezTo>
                    <a:cubicBezTo>
                      <a:pt x="1579" y="79439"/>
                      <a:pt x="83371" y="-781"/>
                      <a:pt x="18482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78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64">
                <a:extLst>
                  <a:ext uri="{FF2B5EF4-FFF2-40B4-BE49-F238E27FC236}">
                    <a16:creationId xmlns:a16="http://schemas.microsoft.com/office/drawing/2014/main" xmlns="" id="{BC1C1EF8-EE08-F1B3-70E8-88C220F26B5C}"/>
                  </a:ext>
                </a:extLst>
              </p:cNvPr>
              <p:cNvSpPr/>
              <p:nvPr/>
            </p:nvSpPr>
            <p:spPr>
              <a:xfrm>
                <a:off x="3615480" y="5010587"/>
                <a:ext cx="361775" cy="361775"/>
              </a:xfrm>
              <a:custGeom>
                <a:avLst/>
                <a:gdLst>
                  <a:gd name="connsiteX0" fmla="*/ 0 w 361775"/>
                  <a:gd name="connsiteY0" fmla="*/ 182461 h 361775"/>
                  <a:gd name="connsiteX1" fmla="*/ 180888 w 361775"/>
                  <a:gd name="connsiteY1" fmla="*/ 0 h 361775"/>
                  <a:gd name="connsiteX2" fmla="*/ 364135 w 361775"/>
                  <a:gd name="connsiteY2" fmla="*/ 180888 h 361775"/>
                  <a:gd name="connsiteX3" fmla="*/ 182461 w 361775"/>
                  <a:gd name="connsiteY3" fmla="*/ 363348 h 361775"/>
                  <a:gd name="connsiteX4" fmla="*/ 0 w 361775"/>
                  <a:gd name="connsiteY4" fmla="*/ 182461 h 36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775" h="361775">
                    <a:moveTo>
                      <a:pt x="0" y="182461"/>
                    </a:moveTo>
                    <a:cubicBezTo>
                      <a:pt x="0" y="81007"/>
                      <a:pt x="80220" y="0"/>
                      <a:pt x="180888" y="0"/>
                    </a:cubicBezTo>
                    <a:cubicBezTo>
                      <a:pt x="281555" y="0"/>
                      <a:pt x="363348" y="81007"/>
                      <a:pt x="364135" y="180888"/>
                    </a:cubicBezTo>
                    <a:cubicBezTo>
                      <a:pt x="364921" y="279983"/>
                      <a:pt x="281555" y="363348"/>
                      <a:pt x="182461" y="363348"/>
                    </a:cubicBezTo>
                    <a:cubicBezTo>
                      <a:pt x="81793" y="364921"/>
                      <a:pt x="0" y="283128"/>
                      <a:pt x="0" y="182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78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737558" y="1556318"/>
            <a:ext cx="799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>
                <a:latin typeface="Montserrat" panose="00000500000000000000" pitchFamily="2" charset="0"/>
              </a:rPr>
              <a:t>Dataset yang </a:t>
            </a:r>
            <a:r>
              <a:rPr lang="en-US" sz="1400" dirty="0" err="1">
                <a:latin typeface="Montserrat" panose="00000500000000000000" pitchFamily="2" charset="0"/>
              </a:rPr>
              <a:t>digunakan</a:t>
            </a:r>
            <a:r>
              <a:rPr lang="en-US" sz="1400" dirty="0">
                <a:latin typeface="Montserrat" panose="00000500000000000000" pitchFamily="2" charset="0"/>
              </a:rPr>
              <a:t> Best-selling used car brands in the United Kingdom in 2021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>
                <a:latin typeface="Montserrat" panose="00000500000000000000" pitchFamily="2" charset="0"/>
              </a:rPr>
              <a:t>Dataset </a:t>
            </a:r>
            <a:r>
              <a:rPr lang="en-US" sz="1400" dirty="0" err="1">
                <a:latin typeface="Montserrat" panose="00000500000000000000" pitchFamily="2" charset="0"/>
              </a:rPr>
              <a:t>terdiri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dari</a:t>
            </a:r>
            <a:r>
              <a:rPr lang="en-US" sz="1400" dirty="0">
                <a:latin typeface="Montserrat" panose="00000500000000000000" pitchFamily="2" charset="0"/>
              </a:rPr>
              <a:t> 68.203 baris dan 10 </a:t>
            </a:r>
            <a:r>
              <a:rPr lang="en-US" sz="1400" dirty="0" err="1">
                <a:latin typeface="Montserrat" panose="00000500000000000000" pitchFamily="2" charset="0"/>
              </a:rPr>
              <a:t>kolom</a:t>
            </a:r>
            <a:endParaRPr lang="en-US" sz="1400" dirty="0">
              <a:latin typeface="Montserrat" panose="00000500000000000000" pitchFamily="2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err="1">
                <a:latin typeface="Montserrat" panose="00000500000000000000" pitchFamily="2" charset="0"/>
              </a:rPr>
              <a:t>Setiap</a:t>
            </a:r>
            <a:r>
              <a:rPr lang="en-US" sz="1400" dirty="0">
                <a:latin typeface="Montserrat" panose="00000500000000000000" pitchFamily="2" charset="0"/>
              </a:rPr>
              <a:t> baris data </a:t>
            </a:r>
            <a:r>
              <a:rPr lang="en-US" sz="1400" dirty="0" err="1">
                <a:latin typeface="Montserrat" panose="00000500000000000000" pitchFamily="2" charset="0"/>
              </a:rPr>
              <a:t>merepresentasikan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informasi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satu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mobil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sesuai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harga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BDBA7E-1E18-B7AB-066F-78641993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907410"/>
              </p:ext>
            </p:extLst>
          </p:nvPr>
        </p:nvGraphicFramePr>
        <p:xfrm>
          <a:off x="1904650" y="2571981"/>
          <a:ext cx="5656655" cy="3560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75">
                  <a:extLst>
                    <a:ext uri="{9D8B030D-6E8A-4147-A177-3AD203B41FA5}">
                      <a16:colId xmlns:a16="http://schemas.microsoft.com/office/drawing/2014/main" xmlns="" val="44607061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xmlns="" val="663212450"/>
                    </a:ext>
                  </a:extLst>
                </a:gridCol>
                <a:gridCol w="3860165">
                  <a:extLst>
                    <a:ext uri="{9D8B030D-6E8A-4147-A177-3AD203B41FA5}">
                      <a16:colId xmlns:a16="http://schemas.microsoft.com/office/drawing/2014/main" xmlns="" val="707314616"/>
                    </a:ext>
                  </a:extLst>
                </a:gridCol>
              </a:tblGrid>
              <a:tr h="19419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Attribute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  <a:latin typeface="Montserrat" panose="00000500000000000000" pitchFamily="2" charset="0"/>
                        </a:rPr>
                        <a:t>Data Type</a:t>
                      </a:r>
                      <a:endParaRPr lang="en-ID" sz="1200" b="1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>
                          <a:effectLst/>
                          <a:latin typeface="Montserrat" panose="00000500000000000000" pitchFamily="2" charset="0"/>
                        </a:rPr>
                        <a:t>Description</a:t>
                      </a:r>
                      <a:endParaRPr lang="en-ID" sz="1200" b="1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5101135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Brand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Mengacu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nama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merk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.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4275190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u="none" strike="noStrike" dirty="0">
                          <a:effectLst/>
                          <a:latin typeface="Montserrat" panose="00000500000000000000" pitchFamily="2" charset="0"/>
                        </a:rPr>
                        <a:t>Mengacu pada jenis atau varian kendaraan tertentu.</a:t>
                      </a:r>
                      <a:endParaRPr lang="fi-FI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2918861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  <a:latin typeface="Montserrat" panose="00000500000000000000" pitchFamily="2" charset="0"/>
                        </a:rPr>
                        <a:t>Integer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Pembuatan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Mobil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3985864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price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Integer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Harga Mobil (Target Variable)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2359000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transmission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Mesin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['Automatic', 'Semi-Auto', 'Manual', 'Other'])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722662"/>
                  </a:ext>
                </a:extLst>
              </a:tr>
              <a:tr h="3404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mileage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Integer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Jumlah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mil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kilometer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telah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ditempuh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995279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fuelType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  <a:latin typeface="Montserrat" panose="00000500000000000000" pitchFamily="2" charset="0"/>
                        </a:rPr>
                        <a:t>Object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bakar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['Diesel', 'Petrol', 'Other', 'Hybrid', 'Electric']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4892666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tax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Integer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Pajak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harus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dibayarkan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(£)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3693141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mpg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Konsumsi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bakar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(miles/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galon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)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3397583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engineSize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float64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Ukuran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kapasitas</a:t>
                      </a:r>
                      <a:r>
                        <a:rPr lang="en-ID" sz="1000" u="none" strike="noStrike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u="none" strike="noStrike" dirty="0" err="1">
                          <a:effectLst/>
                          <a:latin typeface="Montserrat" panose="00000500000000000000" pitchFamily="2" charset="0"/>
                        </a:rPr>
                        <a:t>mesin</a:t>
                      </a:r>
                      <a:endParaRPr lang="en-ID" sz="1000" b="0" i="0" u="none" strike="noStrike" dirty="0">
                        <a:solidFill>
                          <a:srgbClr val="21212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89224"/>
                  </a:ext>
                </a:extLst>
              </a:tr>
            </a:tbl>
          </a:graphicData>
        </a:graphic>
      </p:graphicFrame>
      <p:pic>
        <p:nvPicPr>
          <p:cNvPr id="6" name="Picture 2" descr="Kursus Data Science dan Machine Learning di Jakarta | by Evolve Machine ...">
            <a:extLst>
              <a:ext uri="{FF2B5EF4-FFF2-40B4-BE49-F238E27FC236}">
                <a16:creationId xmlns:a16="http://schemas.microsoft.com/office/drawing/2014/main" xmlns="" id="{81443B28-80FC-0D34-AA3F-0134339DA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9741"/>
            <a:ext cx="2781300" cy="45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1225</Words>
  <Application>Microsoft Office PowerPoint</Application>
  <PresentationFormat>On-screen Show (4:3)</PresentationFormat>
  <Paragraphs>319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Final Project UK Used Car</vt:lpstr>
      <vt:lpstr>Meet Our Team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Performance Comparison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Angga Prima</cp:lastModifiedBy>
  <cp:revision>81</cp:revision>
  <dcterms:created xsi:type="dcterms:W3CDTF">2023-01-30T17:17:02Z</dcterms:created>
  <dcterms:modified xsi:type="dcterms:W3CDTF">2023-08-08T14:18:17Z</dcterms:modified>
</cp:coreProperties>
</file>