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4"/>
  </p:notesMasterIdLst>
  <p:sldIdLst>
    <p:sldId id="256" r:id="rId2"/>
    <p:sldId id="310" r:id="rId3"/>
    <p:sldId id="311" r:id="rId4"/>
    <p:sldId id="312" r:id="rId5"/>
    <p:sldId id="313" r:id="rId6"/>
    <p:sldId id="257" r:id="rId7"/>
    <p:sldId id="315" r:id="rId8"/>
    <p:sldId id="314" r:id="rId9"/>
    <p:sldId id="316" r:id="rId10"/>
    <p:sldId id="317" r:id="rId11"/>
    <p:sldId id="339" r:id="rId12"/>
    <p:sldId id="337" r:id="rId13"/>
    <p:sldId id="338" r:id="rId14"/>
    <p:sldId id="318" r:id="rId15"/>
    <p:sldId id="320" r:id="rId16"/>
    <p:sldId id="321" r:id="rId17"/>
    <p:sldId id="322" r:id="rId18"/>
    <p:sldId id="342" r:id="rId19"/>
    <p:sldId id="325" r:id="rId20"/>
    <p:sldId id="343" r:id="rId21"/>
    <p:sldId id="345" r:id="rId22"/>
    <p:sldId id="347" r:id="rId23"/>
    <p:sldId id="328" r:id="rId24"/>
    <p:sldId id="348" r:id="rId25"/>
    <p:sldId id="334" r:id="rId26"/>
    <p:sldId id="349" r:id="rId27"/>
    <p:sldId id="355" r:id="rId28"/>
    <p:sldId id="350" r:id="rId29"/>
    <p:sldId id="353" r:id="rId30"/>
    <p:sldId id="351" r:id="rId31"/>
    <p:sldId id="354" r:id="rId32"/>
    <p:sldId id="259" r:id="rId33"/>
  </p:sldIdLst>
  <p:sldSz cx="9144000" cy="5143500" type="screen16x9"/>
  <p:notesSz cx="6858000" cy="9144000"/>
  <p:embeddedFontLst>
    <p:embeddedFont>
      <p:font typeface="Bree Serif" charset="0"/>
      <p:regular r:id="rId35"/>
    </p:embeddedFont>
    <p:embeddedFont>
      <p:font typeface="Kanit Light" charset="-34"/>
      <p:regular r:id="rId36"/>
      <p:bold r:id="rId37"/>
      <p:italic r:id="rId38"/>
      <p:boldItalic r:id="rId39"/>
    </p:embeddedFont>
    <p:embeddedFont>
      <p:font typeface="Kanit ExtraLight" charset="-34"/>
      <p:regular r:id="rId40"/>
      <p:bold r:id="rId41"/>
      <p:italic r:id="rId42"/>
      <p:boldItalic r:id="rId43"/>
    </p:embeddedFont>
    <p:embeddedFont>
      <p:font typeface="Josefin Sans" charset="0"/>
      <p:regular r:id="rId44"/>
      <p:bold r:id="rId45"/>
      <p:italic r:id="rId46"/>
      <p:boldItalic r:id="rId47"/>
    </p:embeddedFont>
    <p:embeddedFont>
      <p:font typeface="Kanit" charset="-34"/>
      <p:regular r:id="rId48"/>
      <p:bold r:id="rId49"/>
      <p:italic r:id="rId50"/>
      <p:boldItalic r:id="rId51"/>
    </p:embeddedFont>
    <p:embeddedFont>
      <p:font typeface="Arial Unicode MS" pitchFamily="50" charset="-128"/>
      <p:regular r:id="rId52"/>
    </p:embeddedFont>
    <p:embeddedFont>
      <p:font typeface="Consolas" pitchFamily="49" charset="0"/>
      <p:regular r:id="rId53"/>
      <p:bold r:id="rId54"/>
      <p:italic r:id="rId55"/>
      <p:boldItalic r:id="rId56"/>
    </p:embeddedFont>
    <p:embeddedFont>
      <p:font typeface="Kanit Medium" charset="-34"/>
      <p:regular r:id="rId57"/>
      <p:bold r:id="rId58"/>
      <p:italic r:id="rId59"/>
      <p:boldItalic r:id="rId60"/>
    </p:embeddedFont>
    <p:embeddedFont>
      <p:font typeface="Inconsolata" charset="0"/>
      <p:regular r:id="rId61"/>
      <p:bold r:id="rId62"/>
    </p:embeddedFont>
    <p:embeddedFont>
      <p:font typeface="Maiandra GD" pitchFamily="34"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675DC87-35F0-4BA7-BF6C-152BD04AB71F}">
  <a:tblStyle styleId="{D675DC87-35F0-4BA7-BF6C-152BD04AB7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60062" autoAdjust="0"/>
  </p:normalViewPr>
  <p:slideViewPr>
    <p:cSldViewPr>
      <p:cViewPr varScale="1">
        <p:scale>
          <a:sx n="111" d="100"/>
          <a:sy n="111" d="100"/>
        </p:scale>
        <p:origin x="-612"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font" Target="fonts/font2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c993b435f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c993b435f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86b5b099f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86b5b099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86b5b099f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86b5b099f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895460ef7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895460ef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c30578362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c30578362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895460ef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895460ef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c993b435f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c993b435f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c30578362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c30578362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895460ef7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895460ef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95460ef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95460e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895460ef7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895460ef7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895460ef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895460ef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86b5b099f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86b5b099f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3400"/>
            <a:ext cx="4449300" cy="2012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2469250"/>
            <a:ext cx="2951700" cy="76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solidFill>
                  <a:schemeClr val="accent2"/>
                </a:solidFill>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34">
    <p:spTree>
      <p:nvGrpSpPr>
        <p:cNvPr id="1" name="Shape 467"/>
        <p:cNvGrpSpPr/>
        <p:nvPr/>
      </p:nvGrpSpPr>
      <p:grpSpPr>
        <a:xfrm>
          <a:off x="0" y="0"/>
          <a:ext cx="0" cy="0"/>
          <a:chOff x="0" y="0"/>
          <a:chExt cx="0" cy="0"/>
        </a:xfrm>
      </p:grpSpPr>
      <p:sp>
        <p:nvSpPr>
          <p:cNvPr id="468" name="Google Shape;468;p18"/>
          <p:cNvSpPr/>
          <p:nvPr/>
        </p:nvSpPr>
        <p:spPr>
          <a:xfrm>
            <a:off x="6498550" y="3741523"/>
            <a:ext cx="2523487" cy="868579"/>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470" name="Google Shape;470;p18"/>
          <p:cNvGrpSpPr/>
          <p:nvPr/>
        </p:nvGrpSpPr>
        <p:grpSpPr>
          <a:xfrm>
            <a:off x="-536275" y="1221422"/>
            <a:ext cx="1029421" cy="3382103"/>
            <a:chOff x="7407575" y="1221422"/>
            <a:chExt cx="1029421" cy="3382103"/>
          </a:xfrm>
        </p:grpSpPr>
        <p:sp>
          <p:nvSpPr>
            <p:cNvPr id="471" name="Google Shape;471;p18"/>
            <p:cNvSpPr/>
            <p:nvPr/>
          </p:nvSpPr>
          <p:spPr>
            <a:xfrm>
              <a:off x="8069339" y="2198974"/>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8200044" y="2866113"/>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8023024" y="2484929"/>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7666297" y="1526459"/>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8200044" y="2016579"/>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8150951" y="3181990"/>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7570978" y="1967576"/>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7407575" y="1221422"/>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7922241" y="1719784"/>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7622758" y="4603435"/>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7922241" y="1572685"/>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7707147" y="1828719"/>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7922241" y="2414157"/>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a:off x="7750686" y="291511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7816083" y="3274621"/>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7636375" y="2395075"/>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7570978" y="2822575"/>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7886855" y="1409372"/>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8227188" y="1605384"/>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18"/>
          <p:cNvSpPr/>
          <p:nvPr/>
        </p:nvSpPr>
        <p:spPr>
          <a:xfrm>
            <a:off x="232202"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7314576" y="11874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txBox="1">
            <a:spLocks noGrp="1"/>
          </p:cNvSpPr>
          <p:nvPr>
            <p:ph type="subTitle" idx="1"/>
          </p:nvPr>
        </p:nvSpPr>
        <p:spPr>
          <a:xfrm>
            <a:off x="3892438" y="1552650"/>
            <a:ext cx="3009900" cy="19620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atin typeface="Kanit Light"/>
                <a:ea typeface="Kanit Light"/>
                <a:cs typeface="Kanit Light"/>
                <a:sym typeface="Kanit Light"/>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a:endParaRPr/>
          </a:p>
        </p:txBody>
      </p:sp>
      <p:grpSp>
        <p:nvGrpSpPr>
          <p:cNvPr id="493" name="Google Shape;493;p18"/>
          <p:cNvGrpSpPr/>
          <p:nvPr/>
        </p:nvGrpSpPr>
        <p:grpSpPr>
          <a:xfrm>
            <a:off x="20900" y="3570386"/>
            <a:ext cx="2031212" cy="1033143"/>
            <a:chOff x="1189475" y="3564161"/>
            <a:chExt cx="2031212" cy="1033143"/>
          </a:xfrm>
        </p:grpSpPr>
        <p:sp>
          <p:nvSpPr>
            <p:cNvPr id="494" name="Google Shape;494;p18"/>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573"/>
        <p:cNvGrpSpPr/>
        <p:nvPr/>
      </p:nvGrpSpPr>
      <p:grpSpPr>
        <a:xfrm>
          <a:off x="0" y="0"/>
          <a:ext cx="0" cy="0"/>
          <a:chOff x="0" y="0"/>
          <a:chExt cx="0" cy="0"/>
        </a:xfrm>
      </p:grpSpPr>
      <p:grpSp>
        <p:nvGrpSpPr>
          <p:cNvPr id="574" name="Google Shape;574;p21"/>
          <p:cNvGrpSpPr/>
          <p:nvPr/>
        </p:nvGrpSpPr>
        <p:grpSpPr>
          <a:xfrm>
            <a:off x="250725" y="926043"/>
            <a:ext cx="1586998" cy="3673373"/>
            <a:chOff x="253450" y="920693"/>
            <a:chExt cx="1586998" cy="3673373"/>
          </a:xfrm>
        </p:grpSpPr>
        <p:sp>
          <p:nvSpPr>
            <p:cNvPr id="575" name="Google Shape;575;p21"/>
            <p:cNvSpPr/>
            <p:nvPr/>
          </p:nvSpPr>
          <p:spPr>
            <a:xfrm>
              <a:off x="589160" y="3059729"/>
              <a:ext cx="0" cy="113820"/>
            </a:xfrm>
            <a:custGeom>
              <a:avLst/>
              <a:gdLst/>
              <a:ahLst/>
              <a:cxnLst/>
              <a:rect l="l" t="t" r="r" b="b"/>
              <a:pathLst>
                <a:path h="1247" fill="none" extrusionOk="0">
                  <a:moveTo>
                    <a:pt x="0" y="0"/>
                  </a:moveTo>
                  <a:lnTo>
                    <a:pt x="0"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622384" y="2646343"/>
              <a:ext cx="91" cy="113820"/>
            </a:xfrm>
            <a:custGeom>
              <a:avLst/>
              <a:gdLst/>
              <a:ahLst/>
              <a:cxnLst/>
              <a:rect l="l" t="t" r="r" b="b"/>
              <a:pathLst>
                <a:path w="1" h="1247" fill="none" extrusionOk="0">
                  <a:moveTo>
                    <a:pt x="1" y="1"/>
                  </a:moveTo>
                  <a:lnTo>
                    <a:pt x="1"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21"/>
          <p:cNvSpPr/>
          <p:nvPr/>
        </p:nvSpPr>
        <p:spPr>
          <a:xfrm>
            <a:off x="1765423"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201555" y="4599292"/>
            <a:ext cx="390207" cy="102"/>
          </a:xfrm>
          <a:custGeom>
            <a:avLst/>
            <a:gdLst/>
            <a:ahLst/>
            <a:cxnLst/>
            <a:rect l="l" t="t" r="r" b="b"/>
            <a:pathLst>
              <a:path w="3831" h="1" fill="none" extrusionOk="0">
                <a:moveTo>
                  <a:pt x="1"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1412102" y="4599292"/>
            <a:ext cx="2049628" cy="102"/>
          </a:xfrm>
          <a:custGeom>
            <a:avLst/>
            <a:gdLst/>
            <a:ahLst/>
            <a:cxnLst/>
            <a:rect l="l" t="t" r="r" b="b"/>
            <a:pathLst>
              <a:path w="20123" h="1" fill="none" extrusionOk="0">
                <a:moveTo>
                  <a:pt x="1" y="0"/>
                </a:moveTo>
                <a:lnTo>
                  <a:pt x="2012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1594728" y="4599292"/>
            <a:ext cx="390207" cy="102"/>
          </a:xfrm>
          <a:custGeom>
            <a:avLst/>
            <a:gdLst/>
            <a:ahLst/>
            <a:cxnLst/>
            <a:rect l="l" t="t" r="r" b="b"/>
            <a:pathLst>
              <a:path w="3831" h="1" fill="none" extrusionOk="0">
                <a:moveTo>
                  <a:pt x="0"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1"/>
          <p:cNvGrpSpPr/>
          <p:nvPr/>
        </p:nvGrpSpPr>
        <p:grpSpPr>
          <a:xfrm>
            <a:off x="-1944600" y="1625511"/>
            <a:ext cx="2718409" cy="2973925"/>
            <a:chOff x="-1944600" y="1625511"/>
            <a:chExt cx="2718409" cy="2973925"/>
          </a:xfrm>
        </p:grpSpPr>
        <p:sp>
          <p:nvSpPr>
            <p:cNvPr id="602" name="Google Shape;602;p21"/>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1"/>
          <p:cNvSpPr txBox="1">
            <a:spLocks noGrp="1"/>
          </p:cNvSpPr>
          <p:nvPr>
            <p:ph type="title"/>
          </p:nvPr>
        </p:nvSpPr>
        <p:spPr>
          <a:xfrm>
            <a:off x="5287249" y="2254625"/>
            <a:ext cx="2968800" cy="4782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2200">
                <a:solidFill>
                  <a:schemeClr val="accent2"/>
                </a:solidFill>
              </a:defRPr>
            </a:lvl1pPr>
            <a:lvl2pPr lvl="1" algn="r">
              <a:spcBef>
                <a:spcPts val="0"/>
              </a:spcBef>
              <a:spcAft>
                <a:spcPts val="0"/>
              </a:spcAft>
              <a:buNone/>
              <a:defRPr sz="2200">
                <a:solidFill>
                  <a:schemeClr val="accent2"/>
                </a:solidFill>
              </a:defRPr>
            </a:lvl2pPr>
            <a:lvl3pPr lvl="2" algn="r">
              <a:spcBef>
                <a:spcPts val="0"/>
              </a:spcBef>
              <a:spcAft>
                <a:spcPts val="0"/>
              </a:spcAft>
              <a:buNone/>
              <a:defRPr sz="2200">
                <a:solidFill>
                  <a:schemeClr val="accent2"/>
                </a:solidFill>
              </a:defRPr>
            </a:lvl3pPr>
            <a:lvl4pPr lvl="3" algn="r">
              <a:spcBef>
                <a:spcPts val="0"/>
              </a:spcBef>
              <a:spcAft>
                <a:spcPts val="0"/>
              </a:spcAft>
              <a:buNone/>
              <a:defRPr sz="2200">
                <a:solidFill>
                  <a:schemeClr val="accent2"/>
                </a:solidFill>
              </a:defRPr>
            </a:lvl4pPr>
            <a:lvl5pPr lvl="4" algn="r">
              <a:spcBef>
                <a:spcPts val="0"/>
              </a:spcBef>
              <a:spcAft>
                <a:spcPts val="0"/>
              </a:spcAft>
              <a:buNone/>
              <a:defRPr sz="2200">
                <a:solidFill>
                  <a:schemeClr val="accent2"/>
                </a:solidFill>
              </a:defRPr>
            </a:lvl5pPr>
            <a:lvl6pPr lvl="5" algn="r">
              <a:spcBef>
                <a:spcPts val="0"/>
              </a:spcBef>
              <a:spcAft>
                <a:spcPts val="0"/>
              </a:spcAft>
              <a:buNone/>
              <a:defRPr sz="2200">
                <a:solidFill>
                  <a:schemeClr val="accent2"/>
                </a:solidFill>
              </a:defRPr>
            </a:lvl6pPr>
            <a:lvl7pPr lvl="6" algn="r">
              <a:spcBef>
                <a:spcPts val="0"/>
              </a:spcBef>
              <a:spcAft>
                <a:spcPts val="0"/>
              </a:spcAft>
              <a:buNone/>
              <a:defRPr sz="2200">
                <a:solidFill>
                  <a:schemeClr val="accent2"/>
                </a:solidFill>
              </a:defRPr>
            </a:lvl7pPr>
            <a:lvl8pPr lvl="7" algn="r">
              <a:spcBef>
                <a:spcPts val="0"/>
              </a:spcBef>
              <a:spcAft>
                <a:spcPts val="0"/>
              </a:spcAft>
              <a:buNone/>
              <a:defRPr sz="2200">
                <a:solidFill>
                  <a:schemeClr val="accent2"/>
                </a:solidFill>
              </a:defRPr>
            </a:lvl8pPr>
            <a:lvl9pPr lvl="8" algn="r">
              <a:spcBef>
                <a:spcPts val="0"/>
              </a:spcBef>
              <a:spcAft>
                <a:spcPts val="0"/>
              </a:spcAft>
              <a:buNone/>
              <a:defRPr sz="2200">
                <a:solidFill>
                  <a:schemeClr val="accent2"/>
                </a:solidFill>
              </a:defRPr>
            </a:lvl9pPr>
          </a:lstStyle>
          <a:p>
            <a:endParaRPr/>
          </a:p>
        </p:txBody>
      </p:sp>
      <p:sp>
        <p:nvSpPr>
          <p:cNvPr id="641" name="Google Shape;641;p21"/>
          <p:cNvSpPr txBox="1">
            <a:spLocks noGrp="1"/>
          </p:cNvSpPr>
          <p:nvPr>
            <p:ph type="subTitle" idx="1"/>
          </p:nvPr>
        </p:nvSpPr>
        <p:spPr>
          <a:xfrm>
            <a:off x="5191725" y="1054225"/>
            <a:ext cx="32463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719"/>
        <p:cNvGrpSpPr/>
        <p:nvPr/>
      </p:nvGrpSpPr>
      <p:grpSpPr>
        <a:xfrm>
          <a:off x="0" y="0"/>
          <a:ext cx="0" cy="0"/>
          <a:chOff x="0" y="0"/>
          <a:chExt cx="0" cy="0"/>
        </a:xfrm>
      </p:grpSpPr>
      <p:sp>
        <p:nvSpPr>
          <p:cNvPr id="720" name="Google Shape;720;p24"/>
          <p:cNvSpPr/>
          <p:nvPr/>
        </p:nvSpPr>
        <p:spPr>
          <a:xfrm>
            <a:off x="-762205"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4"/>
          <p:cNvGrpSpPr/>
          <p:nvPr/>
        </p:nvGrpSpPr>
        <p:grpSpPr>
          <a:xfrm>
            <a:off x="-1007800" y="3566336"/>
            <a:ext cx="2031212" cy="1033143"/>
            <a:chOff x="1189475" y="3564161"/>
            <a:chExt cx="2031212" cy="1033143"/>
          </a:xfrm>
        </p:grpSpPr>
        <p:sp>
          <p:nvSpPr>
            <p:cNvPr id="722" name="Google Shape;722;p24"/>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24"/>
          <p:cNvSpPr txBox="1">
            <a:spLocks noGrp="1"/>
          </p:cNvSpPr>
          <p:nvPr>
            <p:ph type="subTitle" idx="1"/>
          </p:nvPr>
        </p:nvSpPr>
        <p:spPr>
          <a:xfrm>
            <a:off x="714726" y="148797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3" name="Google Shape;733;p24"/>
          <p:cNvSpPr txBox="1">
            <a:spLocks noGrp="1"/>
          </p:cNvSpPr>
          <p:nvPr>
            <p:ph type="subTitle" idx="2"/>
          </p:nvPr>
        </p:nvSpPr>
        <p:spPr>
          <a:xfrm>
            <a:off x="714725" y="257752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4" name="Google Shape;734;p24"/>
          <p:cNvSpPr txBox="1">
            <a:spLocks noGrp="1"/>
          </p:cNvSpPr>
          <p:nvPr>
            <p:ph type="subTitle" idx="3"/>
          </p:nvPr>
        </p:nvSpPr>
        <p:spPr>
          <a:xfrm>
            <a:off x="714731" y="3667075"/>
            <a:ext cx="1847100" cy="34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5" name="Google Shape;735;p24"/>
          <p:cNvSpPr txBox="1">
            <a:spLocks noGrp="1"/>
          </p:cNvSpPr>
          <p:nvPr>
            <p:ph type="subTitle" idx="4"/>
          </p:nvPr>
        </p:nvSpPr>
        <p:spPr>
          <a:xfrm>
            <a:off x="2822993" y="139093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6" name="Google Shape;736;p24"/>
          <p:cNvSpPr txBox="1">
            <a:spLocks noGrp="1"/>
          </p:cNvSpPr>
          <p:nvPr>
            <p:ph type="subTitle" idx="5"/>
          </p:nvPr>
        </p:nvSpPr>
        <p:spPr>
          <a:xfrm>
            <a:off x="2822988" y="248048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7" name="Google Shape;737;p24"/>
          <p:cNvSpPr txBox="1">
            <a:spLocks noGrp="1"/>
          </p:cNvSpPr>
          <p:nvPr>
            <p:ph type="subTitle" idx="6"/>
          </p:nvPr>
        </p:nvSpPr>
        <p:spPr>
          <a:xfrm>
            <a:off x="2822985" y="3570035"/>
            <a:ext cx="23028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38" name="Google Shape;738;p2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and five columns">
  <p:cSld name="CUSTOM_35">
    <p:spTree>
      <p:nvGrpSpPr>
        <p:cNvPr id="1" name="Shape 762"/>
        <p:cNvGrpSpPr/>
        <p:nvPr/>
      </p:nvGrpSpPr>
      <p:grpSpPr>
        <a:xfrm>
          <a:off x="0" y="0"/>
          <a:ext cx="0" cy="0"/>
          <a:chOff x="0" y="0"/>
          <a:chExt cx="0" cy="0"/>
        </a:xfrm>
      </p:grpSpPr>
      <p:grpSp>
        <p:nvGrpSpPr>
          <p:cNvPr id="763" name="Google Shape;763;p26"/>
          <p:cNvGrpSpPr/>
          <p:nvPr/>
        </p:nvGrpSpPr>
        <p:grpSpPr>
          <a:xfrm>
            <a:off x="-664721" y="161925"/>
            <a:ext cx="9808724" cy="940269"/>
            <a:chOff x="-664721" y="161925"/>
            <a:chExt cx="9808724" cy="940269"/>
          </a:xfrm>
        </p:grpSpPr>
        <p:sp>
          <p:nvSpPr>
            <p:cNvPr id="764" name="Google Shape;764;p26"/>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6"/>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6"/>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6"/>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6"/>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6"/>
          <p:cNvSpPr txBox="1">
            <a:spLocks noGrp="1"/>
          </p:cNvSpPr>
          <p:nvPr>
            <p:ph type="subTitle" idx="1"/>
          </p:nvPr>
        </p:nvSpPr>
        <p:spPr>
          <a:xfrm>
            <a:off x="713340"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0" name="Google Shape;770;p26"/>
          <p:cNvSpPr txBox="1">
            <a:spLocks noGrp="1"/>
          </p:cNvSpPr>
          <p:nvPr>
            <p:ph type="subTitle" idx="2"/>
          </p:nvPr>
        </p:nvSpPr>
        <p:spPr>
          <a:xfrm>
            <a:off x="3340038"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1" name="Google Shape;771;p26"/>
          <p:cNvSpPr txBox="1">
            <a:spLocks noGrp="1"/>
          </p:cNvSpPr>
          <p:nvPr>
            <p:ph type="subTitle" idx="3"/>
          </p:nvPr>
        </p:nvSpPr>
        <p:spPr>
          <a:xfrm>
            <a:off x="5979391" y="151732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2" name="Google Shape;772;p26"/>
          <p:cNvSpPr txBox="1">
            <a:spLocks noGrp="1"/>
          </p:cNvSpPr>
          <p:nvPr>
            <p:ph type="subTitle" idx="4"/>
          </p:nvPr>
        </p:nvSpPr>
        <p:spPr>
          <a:xfrm>
            <a:off x="2033053" y="290547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3" name="Google Shape;773;p26"/>
          <p:cNvSpPr txBox="1">
            <a:spLocks noGrp="1"/>
          </p:cNvSpPr>
          <p:nvPr>
            <p:ph type="subTitle" idx="5"/>
          </p:nvPr>
        </p:nvSpPr>
        <p:spPr>
          <a:xfrm>
            <a:off x="4659751" y="2905479"/>
            <a:ext cx="2451300" cy="34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4" name="Google Shape;774;p26"/>
          <p:cNvSpPr txBox="1">
            <a:spLocks noGrp="1"/>
          </p:cNvSpPr>
          <p:nvPr>
            <p:ph type="subTitle" idx="6"/>
          </p:nvPr>
        </p:nvSpPr>
        <p:spPr>
          <a:xfrm>
            <a:off x="713232"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5" name="Google Shape;775;p26"/>
          <p:cNvSpPr txBox="1">
            <a:spLocks noGrp="1"/>
          </p:cNvSpPr>
          <p:nvPr>
            <p:ph type="subTitle" idx="7"/>
          </p:nvPr>
        </p:nvSpPr>
        <p:spPr>
          <a:xfrm>
            <a:off x="3337560"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6" name="Google Shape;776;p26"/>
          <p:cNvSpPr txBox="1">
            <a:spLocks noGrp="1"/>
          </p:cNvSpPr>
          <p:nvPr>
            <p:ph type="subTitle" idx="8"/>
          </p:nvPr>
        </p:nvSpPr>
        <p:spPr>
          <a:xfrm>
            <a:off x="5980176" y="2005584"/>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7" name="Google Shape;777;p26"/>
          <p:cNvSpPr txBox="1">
            <a:spLocks noGrp="1"/>
          </p:cNvSpPr>
          <p:nvPr>
            <p:ph type="subTitle" idx="9"/>
          </p:nvPr>
        </p:nvSpPr>
        <p:spPr>
          <a:xfrm>
            <a:off x="2032945" y="3390519"/>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8" name="Google Shape;778;p26"/>
          <p:cNvSpPr txBox="1">
            <a:spLocks noGrp="1"/>
          </p:cNvSpPr>
          <p:nvPr>
            <p:ph type="subTitle" idx="13"/>
          </p:nvPr>
        </p:nvSpPr>
        <p:spPr>
          <a:xfrm>
            <a:off x="4657272" y="3390519"/>
            <a:ext cx="2450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779" name="Google Shape;779;p26"/>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80" name="Google Shape;780;p26"/>
          <p:cNvSpPr/>
          <p:nvPr/>
        </p:nvSpPr>
        <p:spPr>
          <a:xfrm>
            <a:off x="-43943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3">
    <p:spTree>
      <p:nvGrpSpPr>
        <p:cNvPr id="1" name="Shape 809"/>
        <p:cNvGrpSpPr/>
        <p:nvPr/>
      </p:nvGrpSpPr>
      <p:grpSpPr>
        <a:xfrm>
          <a:off x="0" y="0"/>
          <a:ext cx="0" cy="0"/>
          <a:chOff x="0" y="0"/>
          <a:chExt cx="0" cy="0"/>
        </a:xfrm>
      </p:grpSpPr>
      <p:sp>
        <p:nvSpPr>
          <p:cNvPr id="810" name="Google Shape;810;p28"/>
          <p:cNvSpPr/>
          <p:nvPr/>
        </p:nvSpPr>
        <p:spPr>
          <a:xfrm flipH="1">
            <a:off x="7927183" y="9151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flipH="1">
            <a:off x="1361120"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flipH="1">
            <a:off x="8222646"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8"/>
          <p:cNvGrpSpPr/>
          <p:nvPr/>
        </p:nvGrpSpPr>
        <p:grpSpPr>
          <a:xfrm>
            <a:off x="8131975" y="3566286"/>
            <a:ext cx="2031212" cy="1033143"/>
            <a:chOff x="1189475" y="3564161"/>
            <a:chExt cx="2031212" cy="1033143"/>
          </a:xfrm>
        </p:grpSpPr>
        <p:sp>
          <p:nvSpPr>
            <p:cNvPr id="816" name="Google Shape;816;p28"/>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8"/>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8">
    <p:spTree>
      <p:nvGrpSpPr>
        <p:cNvPr id="1" name="Shape 849"/>
        <p:cNvGrpSpPr/>
        <p:nvPr/>
      </p:nvGrpSpPr>
      <p:grpSpPr>
        <a:xfrm>
          <a:off x="0" y="0"/>
          <a:ext cx="0" cy="0"/>
          <a:chOff x="0" y="0"/>
          <a:chExt cx="0" cy="0"/>
        </a:xfrm>
      </p:grpSpPr>
      <p:grpSp>
        <p:nvGrpSpPr>
          <p:cNvPr id="850" name="Google Shape;850;p31"/>
          <p:cNvGrpSpPr/>
          <p:nvPr/>
        </p:nvGrpSpPr>
        <p:grpSpPr>
          <a:xfrm flipH="1">
            <a:off x="5029440" y="926043"/>
            <a:ext cx="1586998" cy="3673373"/>
            <a:chOff x="253450" y="920693"/>
            <a:chExt cx="1586998" cy="3673373"/>
          </a:xfrm>
        </p:grpSpPr>
        <p:sp>
          <p:nvSpPr>
            <p:cNvPr id="851" name="Google Shape;851;p31"/>
            <p:cNvSpPr/>
            <p:nvPr/>
          </p:nvSpPr>
          <p:spPr>
            <a:xfrm>
              <a:off x="589160" y="3059729"/>
              <a:ext cx="0" cy="113820"/>
            </a:xfrm>
            <a:custGeom>
              <a:avLst/>
              <a:gdLst/>
              <a:ahLst/>
              <a:cxnLst/>
              <a:rect l="l" t="t" r="r" b="b"/>
              <a:pathLst>
                <a:path h="1247" fill="none" extrusionOk="0">
                  <a:moveTo>
                    <a:pt x="0" y="0"/>
                  </a:moveTo>
                  <a:lnTo>
                    <a:pt x="0"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22384" y="2646343"/>
              <a:ext cx="91" cy="113820"/>
            </a:xfrm>
            <a:custGeom>
              <a:avLst/>
              <a:gdLst/>
              <a:ahLst/>
              <a:cxnLst/>
              <a:rect l="l" t="t" r="r" b="b"/>
              <a:pathLst>
                <a:path w="1" h="1247" fill="none" extrusionOk="0">
                  <a:moveTo>
                    <a:pt x="1" y="1"/>
                  </a:moveTo>
                  <a:lnTo>
                    <a:pt x="1" y="1247"/>
                  </a:lnTo>
                </a:path>
              </a:pathLst>
            </a:custGeom>
            <a:noFill/>
            <a:ln w="6850"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1"/>
          <p:cNvSpPr/>
          <p:nvPr/>
        </p:nvSpPr>
        <p:spPr>
          <a:xfrm flipH="1">
            <a:off x="4408050"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flipH="1">
            <a:off x="6678511" y="4599292"/>
            <a:ext cx="390207" cy="102"/>
          </a:xfrm>
          <a:custGeom>
            <a:avLst/>
            <a:gdLst/>
            <a:ahLst/>
            <a:cxnLst/>
            <a:rect l="l" t="t" r="r" b="b"/>
            <a:pathLst>
              <a:path w="3831" h="1" fill="none" extrusionOk="0">
                <a:moveTo>
                  <a:pt x="1"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flipH="1">
            <a:off x="6229637" y="4599292"/>
            <a:ext cx="2049628" cy="102"/>
          </a:xfrm>
          <a:custGeom>
            <a:avLst/>
            <a:gdLst/>
            <a:ahLst/>
            <a:cxnLst/>
            <a:rect l="l" t="t" r="r" b="b"/>
            <a:pathLst>
              <a:path w="20123" h="1" fill="none" extrusionOk="0">
                <a:moveTo>
                  <a:pt x="1" y="0"/>
                </a:moveTo>
                <a:lnTo>
                  <a:pt x="2012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flipH="1">
            <a:off x="8071685" y="4599292"/>
            <a:ext cx="390207" cy="102"/>
          </a:xfrm>
          <a:custGeom>
            <a:avLst/>
            <a:gdLst/>
            <a:ahLst/>
            <a:cxnLst/>
            <a:rect l="l" t="t" r="r" b="b"/>
            <a:pathLst>
              <a:path w="3831" h="1" fill="none" extrusionOk="0">
                <a:moveTo>
                  <a:pt x="0" y="0"/>
                </a:moveTo>
                <a:lnTo>
                  <a:pt x="3830" y="0"/>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31"/>
          <p:cNvGrpSpPr/>
          <p:nvPr/>
        </p:nvGrpSpPr>
        <p:grpSpPr>
          <a:xfrm flipH="1">
            <a:off x="6093355" y="1625511"/>
            <a:ext cx="2718409" cy="2973925"/>
            <a:chOff x="-1944600" y="1625511"/>
            <a:chExt cx="2718409" cy="2973925"/>
          </a:xfrm>
        </p:grpSpPr>
        <p:sp>
          <p:nvSpPr>
            <p:cNvPr id="878" name="Google Shape;878;p31"/>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31"/>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flipH="1">
            <a:off x="-1121921" y="16255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9">
    <p:spTree>
      <p:nvGrpSpPr>
        <p:cNvPr id="1" name="Shape 918"/>
        <p:cNvGrpSpPr/>
        <p:nvPr/>
      </p:nvGrpSpPr>
      <p:grpSpPr>
        <a:xfrm>
          <a:off x="0" y="0"/>
          <a:ext cx="0" cy="0"/>
          <a:chOff x="0" y="0"/>
          <a:chExt cx="0" cy="0"/>
        </a:xfrm>
      </p:grpSpPr>
      <p:sp>
        <p:nvSpPr>
          <p:cNvPr id="919" name="Google Shape;919;p32"/>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8084933"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084933"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32"/>
          <p:cNvGrpSpPr/>
          <p:nvPr/>
        </p:nvGrpSpPr>
        <p:grpSpPr>
          <a:xfrm>
            <a:off x="713213" y="751762"/>
            <a:ext cx="1026734" cy="3847676"/>
            <a:chOff x="8648513" y="751762"/>
            <a:chExt cx="1026734" cy="3847676"/>
          </a:xfrm>
        </p:grpSpPr>
        <p:sp>
          <p:nvSpPr>
            <p:cNvPr id="941" name="Google Shape;941;p32"/>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965"/>
        <p:cNvGrpSpPr/>
        <p:nvPr/>
      </p:nvGrpSpPr>
      <p:grpSpPr>
        <a:xfrm>
          <a:off x="0" y="0"/>
          <a:ext cx="0" cy="0"/>
          <a:chOff x="0" y="0"/>
          <a:chExt cx="0" cy="0"/>
        </a:xfrm>
      </p:grpSpPr>
      <p:sp>
        <p:nvSpPr>
          <p:cNvPr id="966" name="Google Shape;966;p33"/>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3"/>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33"/>
          <p:cNvGrpSpPr/>
          <p:nvPr/>
        </p:nvGrpSpPr>
        <p:grpSpPr>
          <a:xfrm>
            <a:off x="-10595" y="537036"/>
            <a:ext cx="2188681" cy="4059897"/>
            <a:chOff x="218005" y="537036"/>
            <a:chExt cx="2188681" cy="4059897"/>
          </a:xfrm>
        </p:grpSpPr>
        <p:sp>
          <p:nvSpPr>
            <p:cNvPr id="969" name="Google Shape;969;p33"/>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3"/>
          <p:cNvGrpSpPr/>
          <p:nvPr/>
        </p:nvGrpSpPr>
        <p:grpSpPr>
          <a:xfrm>
            <a:off x="1623581" y="1792459"/>
            <a:ext cx="1461622" cy="2804474"/>
            <a:chOff x="2156981" y="1792459"/>
            <a:chExt cx="1461622" cy="2804474"/>
          </a:xfrm>
        </p:grpSpPr>
        <p:sp>
          <p:nvSpPr>
            <p:cNvPr id="990" name="Google Shape;990;p33"/>
            <p:cNvSpPr/>
            <p:nvPr/>
          </p:nvSpPr>
          <p:spPr>
            <a:xfrm>
              <a:off x="2156981" y="1792459"/>
              <a:ext cx="1461622" cy="1909854"/>
            </a:xfrm>
            <a:custGeom>
              <a:avLst/>
              <a:gdLst/>
              <a:ahLst/>
              <a:cxnLst/>
              <a:rect l="l" t="t" r="r" b="b"/>
              <a:pathLst>
                <a:path w="12464" h="16287" extrusionOk="0">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2976780" y="2151754"/>
              <a:ext cx="117" cy="2445158"/>
            </a:xfrm>
            <a:custGeom>
              <a:avLst/>
              <a:gdLst/>
              <a:ahLst/>
              <a:cxnLst/>
              <a:rect l="l" t="t" r="r" b="b"/>
              <a:pathLst>
                <a:path w="1" h="20852" fill="none" extrusionOk="0">
                  <a:moveTo>
                    <a:pt x="1" y="0"/>
                  </a:moveTo>
                  <a:lnTo>
                    <a:pt x="1" y="2085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2823515" y="2123142"/>
              <a:ext cx="153386" cy="299606"/>
            </a:xfrm>
            <a:custGeom>
              <a:avLst/>
              <a:gdLst/>
              <a:ahLst/>
              <a:cxnLst/>
              <a:rect l="l" t="t" r="r" b="b"/>
              <a:pathLst>
                <a:path w="1308" h="2555" fill="none" extrusionOk="0">
                  <a:moveTo>
                    <a:pt x="1" y="1"/>
                  </a:moveTo>
                  <a:lnTo>
                    <a:pt x="1308" y="255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2976780" y="2422633"/>
              <a:ext cx="256816" cy="345807"/>
            </a:xfrm>
            <a:custGeom>
              <a:avLst/>
              <a:gdLst/>
              <a:ahLst/>
              <a:cxnLst/>
              <a:rect l="l" t="t" r="r" b="b"/>
              <a:pathLst>
                <a:path w="2190" h="2949" fill="none" extrusionOk="0">
                  <a:moveTo>
                    <a:pt x="2189" y="0"/>
                  </a:moveTo>
                  <a:lnTo>
                    <a:pt x="1" y="294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2698862" y="3117654"/>
              <a:ext cx="278041" cy="253170"/>
            </a:xfrm>
            <a:custGeom>
              <a:avLst/>
              <a:gdLst/>
              <a:ahLst/>
              <a:cxnLst/>
              <a:rect l="l" t="t" r="r" b="b"/>
              <a:pathLst>
                <a:path w="2371" h="2159" fill="none" extrusionOk="0">
                  <a:moveTo>
                    <a:pt x="0" y="0"/>
                  </a:moveTo>
                  <a:lnTo>
                    <a:pt x="2371" y="215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2698862" y="2315689"/>
              <a:ext cx="0" cy="114214"/>
            </a:xfrm>
            <a:custGeom>
              <a:avLst/>
              <a:gdLst/>
              <a:ahLst/>
              <a:cxnLst/>
              <a:rect l="l" t="t" r="r" b="b"/>
              <a:pathLst>
                <a:path h="974"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2777195" y="2803974"/>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3105185" y="2996403"/>
              <a:ext cx="117" cy="121367"/>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3315441" y="2689877"/>
              <a:ext cx="117" cy="114214"/>
            </a:xfrm>
            <a:custGeom>
              <a:avLst/>
              <a:gdLst/>
              <a:ahLst/>
              <a:cxnLst/>
              <a:rect l="l" t="t" r="r" b="b"/>
              <a:pathLst>
                <a:path w="1" h="974" fill="none" extrusionOk="0">
                  <a:moveTo>
                    <a:pt x="0" y="1"/>
                  </a:moveTo>
                  <a:lnTo>
                    <a:pt x="0"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3233473" y="3313718"/>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3080207" y="1930713"/>
              <a:ext cx="117" cy="117732"/>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777195" y="3420545"/>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713051" y="4596816"/>
              <a:ext cx="524068" cy="117"/>
            </a:xfrm>
            <a:custGeom>
              <a:avLst/>
              <a:gdLst/>
              <a:ahLst/>
              <a:cxnLst/>
              <a:rect l="l" t="t" r="r" b="b"/>
              <a:pathLst>
                <a:path w="4469" h="1" fill="none" extrusionOk="0">
                  <a:moveTo>
                    <a:pt x="1" y="1"/>
                  </a:moveTo>
                  <a:lnTo>
                    <a:pt x="446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5758299" y="670050"/>
            <a:ext cx="1492200" cy="149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 name="Google Shape;13;p3"/>
          <p:cNvGrpSpPr/>
          <p:nvPr/>
        </p:nvGrpSpPr>
        <p:grpSpPr>
          <a:xfrm>
            <a:off x="-239195" y="537036"/>
            <a:ext cx="2188681" cy="4059897"/>
            <a:chOff x="218005" y="537036"/>
            <a:chExt cx="2188681" cy="4059897"/>
          </a:xfrm>
        </p:grpSpPr>
        <p:sp>
          <p:nvSpPr>
            <p:cNvPr id="14" name="Google Shape;14;p3"/>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txBox="1">
            <a:spLocks noGrp="1"/>
          </p:cNvSpPr>
          <p:nvPr>
            <p:ph type="title"/>
          </p:nvPr>
        </p:nvSpPr>
        <p:spPr>
          <a:xfrm>
            <a:off x="4577349" y="2370475"/>
            <a:ext cx="3854100" cy="98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atin typeface="Kanit Light"/>
                <a:ea typeface="Kanit Light"/>
                <a:cs typeface="Kanit Light"/>
                <a:sym typeface="Kanit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3"/>
          <p:cNvSpPr txBox="1">
            <a:spLocks noGrp="1"/>
          </p:cNvSpPr>
          <p:nvPr>
            <p:ph type="title" idx="2" hasCustomPrompt="1"/>
          </p:nvPr>
        </p:nvSpPr>
        <p:spPr>
          <a:xfrm>
            <a:off x="5650149" y="819605"/>
            <a:ext cx="1708500" cy="119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b="0">
                <a:solidFill>
                  <a:schemeClr val="lt1"/>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37" name="Google Shape;37;p3"/>
          <p:cNvGrpSpPr/>
          <p:nvPr/>
        </p:nvGrpSpPr>
        <p:grpSpPr>
          <a:xfrm>
            <a:off x="1650064" y="3046820"/>
            <a:ext cx="2865546" cy="1557425"/>
            <a:chOff x="4886332" y="2499043"/>
            <a:chExt cx="3864527" cy="2100371"/>
          </a:xfrm>
        </p:grpSpPr>
        <p:sp>
          <p:nvSpPr>
            <p:cNvPr id="38" name="Google Shape;38;p3"/>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4"/>
          <p:cNvGrpSpPr/>
          <p:nvPr/>
        </p:nvGrpSpPr>
        <p:grpSpPr>
          <a:xfrm>
            <a:off x="-664721" y="161925"/>
            <a:ext cx="9808724" cy="940269"/>
            <a:chOff x="-664721" y="161925"/>
            <a:chExt cx="9808724" cy="940269"/>
          </a:xfrm>
        </p:grpSpPr>
        <p:sp>
          <p:nvSpPr>
            <p:cNvPr id="63" name="Google Shape;63;p4"/>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txBox="1">
            <a:spLocks noGrp="1"/>
          </p:cNvSpPr>
          <p:nvPr>
            <p:ph type="body" idx="1"/>
          </p:nvPr>
        </p:nvSpPr>
        <p:spPr>
          <a:xfrm>
            <a:off x="713225" y="1219150"/>
            <a:ext cx="76992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Char char="●"/>
              <a:defRPr sz="1200">
                <a:latin typeface="Kanit Light"/>
                <a:ea typeface="Kanit Light"/>
                <a:cs typeface="Kanit Light"/>
                <a:sym typeface="Kanit Light"/>
              </a:defRPr>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69" name="Google Shape;69;p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grpSp>
        <p:nvGrpSpPr>
          <p:cNvPr id="71" name="Google Shape;71;p5"/>
          <p:cNvGrpSpPr/>
          <p:nvPr/>
        </p:nvGrpSpPr>
        <p:grpSpPr>
          <a:xfrm>
            <a:off x="-4476750" y="2057852"/>
            <a:ext cx="5372047" cy="2541625"/>
            <a:chOff x="4629150" y="2057852"/>
            <a:chExt cx="5372047" cy="2541625"/>
          </a:xfrm>
        </p:grpSpPr>
        <p:sp>
          <p:nvSpPr>
            <p:cNvPr id="72" name="Google Shape;72;p5"/>
            <p:cNvSpPr/>
            <p:nvPr/>
          </p:nvSpPr>
          <p:spPr>
            <a:xfrm>
              <a:off x="4629150"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052552" y="2057852"/>
              <a:ext cx="1730741" cy="2541625"/>
            </a:xfrm>
            <a:custGeom>
              <a:avLst/>
              <a:gdLst/>
              <a:ahLst/>
              <a:cxnLst/>
              <a:rect l="l" t="t" r="r" b="b"/>
              <a:pathLst>
                <a:path w="20761" h="30487" extrusionOk="0">
                  <a:moveTo>
                    <a:pt x="0" y="0"/>
                  </a:moveTo>
                  <a:lnTo>
                    <a:pt x="0" y="30487"/>
                  </a:lnTo>
                  <a:lnTo>
                    <a:pt x="20760" y="30487"/>
                  </a:lnTo>
                  <a:lnTo>
                    <a:pt x="20760" y="10304"/>
                  </a:lnTo>
                  <a:lnTo>
                    <a:pt x="10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7381043" y="2057852"/>
              <a:ext cx="1733325" cy="2541625"/>
            </a:xfrm>
            <a:custGeom>
              <a:avLst/>
              <a:gdLst/>
              <a:ahLst/>
              <a:cxnLst/>
              <a:rect l="l" t="t" r="r" b="b"/>
              <a:pathLst>
                <a:path w="20792" h="30487" extrusionOk="0">
                  <a:moveTo>
                    <a:pt x="0" y="0"/>
                  </a:moveTo>
                  <a:lnTo>
                    <a:pt x="0" y="30487"/>
                  </a:lnTo>
                  <a:lnTo>
                    <a:pt x="20791" y="30487"/>
                  </a:lnTo>
                  <a:lnTo>
                    <a:pt x="20791" y="10304"/>
                  </a:lnTo>
                  <a:lnTo>
                    <a:pt x="10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187500" y="2845903"/>
              <a:ext cx="1193620" cy="1753552"/>
            </a:xfrm>
            <a:custGeom>
              <a:avLst/>
              <a:gdLst/>
              <a:ahLst/>
              <a:cxnLst/>
              <a:rect l="l" t="t" r="r" b="b"/>
              <a:pathLst>
                <a:path w="14318" h="21034" extrusionOk="0">
                  <a:moveTo>
                    <a:pt x="6840" y="0"/>
                  </a:moveTo>
                  <a:lnTo>
                    <a:pt x="1" y="7113"/>
                  </a:lnTo>
                  <a:lnTo>
                    <a:pt x="1" y="21034"/>
                  </a:lnTo>
                  <a:lnTo>
                    <a:pt x="14317" y="21034"/>
                  </a:lnTo>
                  <a:lnTo>
                    <a:pt x="143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229871" y="2057852"/>
              <a:ext cx="1609195" cy="874275"/>
            </a:xfrm>
            <a:custGeom>
              <a:avLst/>
              <a:gdLst/>
              <a:ahLst/>
              <a:cxnLst/>
              <a:rect l="l" t="t" r="r" b="b"/>
              <a:pathLst>
                <a:path w="19303" h="10487" extrusionOk="0">
                  <a:moveTo>
                    <a:pt x="1" y="0"/>
                  </a:moveTo>
                  <a:lnTo>
                    <a:pt x="10244" y="10486"/>
                  </a:lnTo>
                  <a:lnTo>
                    <a:pt x="19302" y="10486"/>
                  </a:lnTo>
                  <a:lnTo>
                    <a:pt x="9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9324542" y="3248723"/>
              <a:ext cx="271270" cy="965562"/>
            </a:xfrm>
            <a:custGeom>
              <a:avLst/>
              <a:gdLst/>
              <a:ahLst/>
              <a:cxnLst/>
              <a:rect l="l" t="t" r="r" b="b"/>
              <a:pathLst>
                <a:path w="3254"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554246"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136168"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932537"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511875"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7583788" y="3248723"/>
              <a:ext cx="397901" cy="1348219"/>
            </a:xfrm>
            <a:custGeom>
              <a:avLst/>
              <a:gdLst/>
              <a:ahLst/>
              <a:cxnLst/>
              <a:rect l="l" t="t" r="r" b="b"/>
              <a:pathLst>
                <a:path w="4773" h="16172" extrusionOk="0">
                  <a:moveTo>
                    <a:pt x="0" y="1"/>
                  </a:moveTo>
                  <a:lnTo>
                    <a:pt x="0" y="16171"/>
                  </a:lnTo>
                  <a:lnTo>
                    <a:pt x="4772" y="16171"/>
                  </a:lnTo>
                  <a:lnTo>
                    <a:pt x="47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136897" y="2845903"/>
              <a:ext cx="1244223" cy="633510"/>
            </a:xfrm>
            <a:custGeom>
              <a:avLst/>
              <a:gdLst/>
              <a:ahLst/>
              <a:cxnLst/>
              <a:rect l="l" t="t" r="r" b="b"/>
              <a:pathLst>
                <a:path w="14925" h="7599" fill="none" extrusionOk="0">
                  <a:moveTo>
                    <a:pt x="14924" y="0"/>
                  </a:moveTo>
                  <a:lnTo>
                    <a:pt x="7234" y="0"/>
                  </a:lnTo>
                  <a:lnTo>
                    <a:pt x="0" y="7599"/>
                  </a:lnTo>
                </a:path>
              </a:pathLst>
            </a:custGeom>
            <a:noFill/>
            <a:ln w="9875" cap="flat" cmpd="sng">
              <a:solidFill>
                <a:srgbClr val="F7AC2D"/>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784678" y="4599321"/>
              <a:ext cx="4216518" cy="83"/>
            </a:xfrm>
            <a:custGeom>
              <a:avLst/>
              <a:gdLst/>
              <a:ahLst/>
              <a:cxnLst/>
              <a:rect l="l" t="t" r="r" b="b"/>
              <a:pathLst>
                <a:path w="50579" h="1" fill="none" extrusionOk="0">
                  <a:moveTo>
                    <a:pt x="0" y="1"/>
                  </a:moveTo>
                  <a:lnTo>
                    <a:pt x="50579"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7666547"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8136200" y="3566336"/>
            <a:ext cx="2031212" cy="1033143"/>
            <a:chOff x="1189475" y="3564161"/>
            <a:chExt cx="2031212" cy="1033143"/>
          </a:xfrm>
        </p:grpSpPr>
        <p:sp>
          <p:nvSpPr>
            <p:cNvPr id="87" name="Google Shape;87;p5"/>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5"/>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8" name="Google Shape;98;p5"/>
          <p:cNvSpPr txBox="1">
            <a:spLocks noGrp="1"/>
          </p:cNvSpPr>
          <p:nvPr>
            <p:ph type="subTitle" idx="1"/>
          </p:nvPr>
        </p:nvSpPr>
        <p:spPr>
          <a:xfrm>
            <a:off x="1174400" y="2577750"/>
            <a:ext cx="30903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99" name="Google Shape;99;p5"/>
          <p:cNvSpPr txBox="1">
            <a:spLocks noGrp="1"/>
          </p:cNvSpPr>
          <p:nvPr>
            <p:ph type="subTitle" idx="2"/>
          </p:nvPr>
        </p:nvSpPr>
        <p:spPr>
          <a:xfrm>
            <a:off x="4891750" y="2577750"/>
            <a:ext cx="3090300" cy="4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100" name="Google Shape;100;p5"/>
          <p:cNvSpPr txBox="1">
            <a:spLocks noGrp="1"/>
          </p:cNvSpPr>
          <p:nvPr>
            <p:ph type="subTitle" idx="3"/>
          </p:nvPr>
        </p:nvSpPr>
        <p:spPr>
          <a:xfrm>
            <a:off x="1170425" y="3052947"/>
            <a:ext cx="3090600" cy="116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101" name="Google Shape;101;p5"/>
          <p:cNvSpPr txBox="1">
            <a:spLocks noGrp="1"/>
          </p:cNvSpPr>
          <p:nvPr>
            <p:ph type="subTitle" idx="4"/>
          </p:nvPr>
        </p:nvSpPr>
        <p:spPr>
          <a:xfrm>
            <a:off x="4892042" y="3052947"/>
            <a:ext cx="3090600" cy="116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sp>
        <p:nvSpPr>
          <p:cNvPr id="113" name="Google Shape;113;p8"/>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8"/>
          <p:cNvGrpSpPr/>
          <p:nvPr/>
        </p:nvGrpSpPr>
        <p:grpSpPr>
          <a:xfrm>
            <a:off x="-3201674" y="751762"/>
            <a:ext cx="3732921" cy="3847676"/>
            <a:chOff x="5942326" y="751762"/>
            <a:chExt cx="3732921" cy="3847676"/>
          </a:xfrm>
        </p:grpSpPr>
        <p:sp>
          <p:nvSpPr>
            <p:cNvPr id="115" name="Google Shape;115;p8"/>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084933"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8084933"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txBox="1">
            <a:spLocks noGrp="1"/>
          </p:cNvSpPr>
          <p:nvPr>
            <p:ph type="title"/>
          </p:nvPr>
        </p:nvSpPr>
        <p:spPr>
          <a:xfrm>
            <a:off x="2098050" y="859075"/>
            <a:ext cx="4947900" cy="171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2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62" name="Google Shape;162;p8"/>
          <p:cNvSpPr txBox="1">
            <a:spLocks noGrp="1"/>
          </p:cNvSpPr>
          <p:nvPr>
            <p:ph type="subTitle" idx="1"/>
          </p:nvPr>
        </p:nvSpPr>
        <p:spPr>
          <a:xfrm>
            <a:off x="2627550" y="2815875"/>
            <a:ext cx="3888900" cy="55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atin typeface="Kanit Light"/>
                <a:ea typeface="Kanit Light"/>
                <a:cs typeface="Kanit Light"/>
                <a:sym typeface="Kanit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3"/>
        <p:cNvGrpSpPr/>
        <p:nvPr/>
      </p:nvGrpSpPr>
      <p:grpSpPr>
        <a:xfrm>
          <a:off x="0" y="0"/>
          <a:ext cx="0" cy="0"/>
          <a:chOff x="0" y="0"/>
          <a:chExt cx="0" cy="0"/>
        </a:xfrm>
      </p:grpSpPr>
      <p:grpSp>
        <p:nvGrpSpPr>
          <p:cNvPr id="164" name="Google Shape;164;p9"/>
          <p:cNvGrpSpPr/>
          <p:nvPr/>
        </p:nvGrpSpPr>
        <p:grpSpPr>
          <a:xfrm>
            <a:off x="-920305" y="2124157"/>
            <a:ext cx="1457115" cy="2468198"/>
            <a:chOff x="70293" y="1615974"/>
            <a:chExt cx="1758527" cy="2978398"/>
          </a:xfrm>
        </p:grpSpPr>
        <p:sp>
          <p:nvSpPr>
            <p:cNvPr id="165" name="Google Shape;165;p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9"/>
          <p:cNvGrpSpPr/>
          <p:nvPr/>
        </p:nvGrpSpPr>
        <p:grpSpPr>
          <a:xfrm>
            <a:off x="7208925" y="1625511"/>
            <a:ext cx="2718409" cy="2973925"/>
            <a:chOff x="-1944600" y="1625511"/>
            <a:chExt cx="2718409" cy="2973925"/>
          </a:xfrm>
        </p:grpSpPr>
        <p:sp>
          <p:nvSpPr>
            <p:cNvPr id="179" name="Google Shape;179;p9"/>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9"/>
          <p:cNvGrpSpPr/>
          <p:nvPr/>
        </p:nvGrpSpPr>
        <p:grpSpPr>
          <a:xfrm>
            <a:off x="-5907" y="1615974"/>
            <a:ext cx="1758527" cy="2978398"/>
            <a:chOff x="70293" y="1615974"/>
            <a:chExt cx="1758527" cy="2978398"/>
          </a:xfrm>
        </p:grpSpPr>
        <p:sp>
          <p:nvSpPr>
            <p:cNvPr id="218" name="Google Shape;218;p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9"/>
          <p:cNvSpPr/>
          <p:nvPr/>
        </p:nvSpPr>
        <p:spPr>
          <a:xfrm>
            <a:off x="1603802" y="11453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284299"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txBox="1">
            <a:spLocks noGrp="1"/>
          </p:cNvSpPr>
          <p:nvPr>
            <p:ph type="subTitle" idx="1"/>
          </p:nvPr>
        </p:nvSpPr>
        <p:spPr>
          <a:xfrm>
            <a:off x="2297163" y="2481725"/>
            <a:ext cx="4567800" cy="11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34" name="Google Shape;234;p9"/>
          <p:cNvSpPr txBox="1">
            <a:spLocks noGrp="1"/>
          </p:cNvSpPr>
          <p:nvPr>
            <p:ph type="title"/>
          </p:nvPr>
        </p:nvSpPr>
        <p:spPr>
          <a:xfrm>
            <a:off x="1943125" y="1239200"/>
            <a:ext cx="5265900" cy="1170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7200"/>
            </a:lvl1pPr>
            <a:lvl2pPr lvl="1" algn="ctr" rtl="0">
              <a:spcBef>
                <a:spcPts val="0"/>
              </a:spcBef>
              <a:spcAft>
                <a:spcPts val="0"/>
              </a:spcAft>
              <a:buNone/>
              <a:defRPr sz="7200"/>
            </a:lvl2pPr>
            <a:lvl3pPr lvl="2" algn="ctr" rtl="0">
              <a:spcBef>
                <a:spcPts val="0"/>
              </a:spcBef>
              <a:spcAft>
                <a:spcPts val="0"/>
              </a:spcAft>
              <a:buNone/>
              <a:defRPr sz="7200"/>
            </a:lvl3pPr>
            <a:lvl4pPr lvl="3" algn="ctr" rtl="0">
              <a:spcBef>
                <a:spcPts val="0"/>
              </a:spcBef>
              <a:spcAft>
                <a:spcPts val="0"/>
              </a:spcAft>
              <a:buNone/>
              <a:defRPr sz="7200"/>
            </a:lvl4pPr>
            <a:lvl5pPr lvl="4" algn="ctr" rtl="0">
              <a:spcBef>
                <a:spcPts val="0"/>
              </a:spcBef>
              <a:spcAft>
                <a:spcPts val="0"/>
              </a:spcAft>
              <a:buNone/>
              <a:defRPr sz="7200"/>
            </a:lvl5pPr>
            <a:lvl6pPr lvl="5" algn="ctr" rtl="0">
              <a:spcBef>
                <a:spcPts val="0"/>
              </a:spcBef>
              <a:spcAft>
                <a:spcPts val="0"/>
              </a:spcAft>
              <a:buNone/>
              <a:defRPr sz="7200"/>
            </a:lvl6pPr>
            <a:lvl7pPr lvl="6" algn="ctr" rtl="0">
              <a:spcBef>
                <a:spcPts val="0"/>
              </a:spcBef>
              <a:spcAft>
                <a:spcPts val="0"/>
              </a:spcAft>
              <a:buNone/>
              <a:defRPr sz="7200"/>
            </a:lvl7pPr>
            <a:lvl8pPr lvl="7" algn="ctr" rtl="0">
              <a:spcBef>
                <a:spcPts val="0"/>
              </a:spcBef>
              <a:spcAft>
                <a:spcPts val="0"/>
              </a:spcAft>
              <a:buNone/>
              <a:defRPr sz="7200"/>
            </a:lvl8pPr>
            <a:lvl9pPr lvl="8" algn="ctr" rtl="0">
              <a:spcBef>
                <a:spcPts val="0"/>
              </a:spcBef>
              <a:spcAft>
                <a:spcPts val="0"/>
              </a:spcAft>
              <a:buNone/>
              <a:defRPr sz="7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3"/>
        <p:cNvGrpSpPr/>
        <p:nvPr/>
      </p:nvGrpSpPr>
      <p:grpSpPr>
        <a:xfrm>
          <a:off x="0" y="0"/>
          <a:ext cx="0" cy="0"/>
          <a:chOff x="0" y="0"/>
          <a:chExt cx="0" cy="0"/>
        </a:xfrm>
      </p:grpSpPr>
      <p:sp>
        <p:nvSpPr>
          <p:cNvPr id="284" name="Google Shape;284;p11"/>
          <p:cNvSpPr txBox="1">
            <a:spLocks noGrp="1"/>
          </p:cNvSpPr>
          <p:nvPr>
            <p:ph type="title" hasCustomPrompt="1"/>
          </p:nvPr>
        </p:nvSpPr>
        <p:spPr>
          <a:xfrm>
            <a:off x="713225" y="1917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85" name="Google Shape;285;p11"/>
          <p:cNvGrpSpPr/>
          <p:nvPr/>
        </p:nvGrpSpPr>
        <p:grpSpPr>
          <a:xfrm>
            <a:off x="-391801" y="164137"/>
            <a:ext cx="9381281" cy="4439387"/>
            <a:chOff x="-391801" y="164137"/>
            <a:chExt cx="9381281" cy="4439387"/>
          </a:xfrm>
        </p:grpSpPr>
        <p:sp>
          <p:nvSpPr>
            <p:cNvPr id="286" name="Google Shape;286;p11"/>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1"/>
            <p:cNvGrpSpPr/>
            <p:nvPr/>
          </p:nvGrpSpPr>
          <p:grpSpPr>
            <a:xfrm flipH="1">
              <a:off x="7160061" y="164137"/>
              <a:ext cx="1829419" cy="4439387"/>
              <a:chOff x="1523503" y="160050"/>
              <a:chExt cx="1829419" cy="4439387"/>
            </a:xfrm>
          </p:grpSpPr>
          <p:sp>
            <p:nvSpPr>
              <p:cNvPr id="288" name="Google Shape;288;p11"/>
              <p:cNvSpPr/>
              <p:nvPr/>
            </p:nvSpPr>
            <p:spPr>
              <a:xfrm flipH="1">
                <a:off x="2443554" y="2194886"/>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10800000" flipH="1">
                <a:off x="2312939" y="2862026"/>
                <a:ext cx="0" cy="95408"/>
              </a:xfrm>
              <a:custGeom>
                <a:avLst/>
                <a:gdLst/>
                <a:ahLst/>
                <a:cxnLst/>
                <a:rect l="l" t="t" r="r" b="b"/>
                <a:pathLst>
                  <a:path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flipH="1">
                <a:off x="2489869" y="2480842"/>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flipH="1">
                <a:off x="2846597" y="1522372"/>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10800000" flipH="1">
                <a:off x="2312939" y="2012491"/>
                <a:ext cx="0" cy="95408"/>
              </a:xfrm>
              <a:custGeom>
                <a:avLst/>
                <a:gdLst/>
                <a:ahLst/>
                <a:cxnLst/>
                <a:rect l="l" t="t" r="r" b="b"/>
                <a:pathLst>
                  <a:path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flipH="1">
                <a:off x="2361942" y="317790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flipH="1">
                <a:off x="2941915" y="196348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1523503" y="160050"/>
                <a:ext cx="1829419" cy="4439387"/>
                <a:chOff x="1523503" y="160050"/>
                <a:chExt cx="1829419" cy="4439387"/>
              </a:xfrm>
            </p:grpSpPr>
            <p:sp>
              <p:nvSpPr>
                <p:cNvPr id="296" name="Google Shape;296;p11"/>
                <p:cNvSpPr/>
                <p:nvPr/>
              </p:nvSpPr>
              <p:spPr>
                <a:xfrm>
                  <a:off x="1523503" y="1600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flipH="1">
                  <a:off x="2075986"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flipH="1">
                  <a:off x="2590652" y="1715696"/>
                  <a:ext cx="90" cy="2883741"/>
                </a:xfrm>
                <a:custGeom>
                  <a:avLst/>
                  <a:gdLst/>
                  <a:ahLst/>
                  <a:cxnLst/>
                  <a:rect l="l" t="t" r="r" b="b"/>
                  <a:pathLst>
                    <a:path w="1" h="32190" fill="none" extrusionOk="0">
                      <a:moveTo>
                        <a:pt x="1" y="0"/>
                      </a:moveTo>
                      <a:lnTo>
                        <a:pt x="1" y="3218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flipH="1">
                  <a:off x="2253006"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flipH="1">
                  <a:off x="2443554" y="1568598"/>
                  <a:ext cx="147188" cy="514755"/>
                </a:xfrm>
                <a:custGeom>
                  <a:avLst/>
                  <a:gdLst/>
                  <a:ahLst/>
                  <a:cxnLst/>
                  <a:rect l="l" t="t" r="r" b="b"/>
                  <a:pathLst>
                    <a:path w="1643" h="5746" fill="none" extrusionOk="0">
                      <a:moveTo>
                        <a:pt x="1642" y="1"/>
                      </a:moveTo>
                      <a:lnTo>
                        <a:pt x="1" y="574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flipH="1">
                  <a:off x="2590652" y="1824632"/>
                  <a:ext cx="215183" cy="887787"/>
                </a:xfrm>
                <a:custGeom>
                  <a:avLst/>
                  <a:gdLst/>
                  <a:ahLst/>
                  <a:cxnLst/>
                  <a:rect l="l" t="t" r="r" b="b"/>
                  <a:pathLst>
                    <a:path w="2402" h="9910" fill="none" extrusionOk="0">
                      <a:moveTo>
                        <a:pt x="0" y="0"/>
                      </a:moveTo>
                      <a:lnTo>
                        <a:pt x="2402" y="9909"/>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flipH="1">
                  <a:off x="2285705" y="2410070"/>
                  <a:ext cx="305037" cy="1002098"/>
                </a:xfrm>
                <a:custGeom>
                  <a:avLst/>
                  <a:gdLst/>
                  <a:ahLst/>
                  <a:cxnLst/>
                  <a:rect l="l" t="t" r="r" b="b"/>
                  <a:pathLst>
                    <a:path w="3405" h="11186" fill="none" extrusionOk="0">
                      <a:moveTo>
                        <a:pt x="3405" y="0"/>
                      </a:moveTo>
                      <a:lnTo>
                        <a:pt x="1" y="1118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flipH="1">
                  <a:off x="2762207" y="2911029"/>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flipH="1">
                  <a:off x="2696810" y="3270533"/>
                  <a:ext cx="90" cy="95318"/>
                </a:xfrm>
                <a:custGeom>
                  <a:avLst/>
                  <a:gdLst/>
                  <a:ahLst/>
                  <a:cxnLst/>
                  <a:rect l="l" t="t" r="r" b="b"/>
                  <a:pathLst>
                    <a:path w="1" h="1064"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flipH="1">
                  <a:off x="2876518" y="239098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flipH="1">
                  <a:off x="2941915" y="2818488"/>
                  <a:ext cx="90" cy="92631"/>
                </a:xfrm>
                <a:custGeom>
                  <a:avLst/>
                  <a:gdLst/>
                  <a:ahLst/>
                  <a:cxnLst/>
                  <a:rect l="l" t="t" r="r" b="b"/>
                  <a:pathLst>
                    <a:path w="1" h="1034"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1"/>
              <p:cNvSpPr/>
              <p:nvPr/>
            </p:nvSpPr>
            <p:spPr>
              <a:xfrm flipH="1">
                <a:off x="2626038" y="1405284"/>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flipH="1">
                <a:off x="2285705" y="1601296"/>
                <a:ext cx="90" cy="89943"/>
              </a:xfrm>
              <a:custGeom>
                <a:avLst/>
                <a:gdLst/>
                <a:ahLst/>
                <a:cxnLst/>
                <a:rect l="l" t="t" r="r" b="b"/>
                <a:pathLst>
                  <a:path w="1" h="1004" fill="none" extrusionOk="0">
                    <a:moveTo>
                      <a:pt x="1" y="1"/>
                    </a:moveTo>
                    <a:lnTo>
                      <a:pt x="1"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1"/>
            <p:cNvSpPr/>
            <p:nvPr/>
          </p:nvSpPr>
          <p:spPr>
            <a:xfrm flipH="1">
              <a:off x="265426"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flipH="1">
              <a:off x="796486" y="1132946"/>
              <a:ext cx="90" cy="3466492"/>
            </a:xfrm>
            <a:custGeom>
              <a:avLst/>
              <a:gdLst/>
              <a:ahLst/>
              <a:cxnLst/>
              <a:rect l="l" t="t" r="r" b="b"/>
              <a:pathLst>
                <a:path w="1" h="38695" fill="none" extrusionOk="0">
                  <a:moveTo>
                    <a:pt x="1" y="1"/>
                  </a:moveTo>
                  <a:lnTo>
                    <a:pt x="1" y="3869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flipH="1">
              <a:off x="458840" y="4599348"/>
              <a:ext cx="637218" cy="90"/>
            </a:xfrm>
            <a:custGeom>
              <a:avLst/>
              <a:gdLst/>
              <a:ahLst/>
              <a:cxnLst/>
              <a:rect l="l" t="t" r="r" b="b"/>
              <a:pathLst>
                <a:path w="7113" h="1" fill="none" extrusionOk="0">
                  <a:moveTo>
                    <a:pt x="0" y="0"/>
                  </a:moveTo>
                  <a:lnTo>
                    <a:pt x="7113" y="0"/>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flipH="1">
              <a:off x="608536" y="1165644"/>
              <a:ext cx="188039" cy="917709"/>
            </a:xfrm>
            <a:custGeom>
              <a:avLst/>
              <a:gdLst/>
              <a:ahLst/>
              <a:cxnLst/>
              <a:rect l="l" t="t" r="r" b="b"/>
              <a:pathLst>
                <a:path w="2099" h="10244" fill="none" extrusionOk="0">
                  <a:moveTo>
                    <a:pt x="2098" y="0"/>
                  </a:moveTo>
                  <a:lnTo>
                    <a:pt x="1" y="1024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flipH="1">
              <a:off x="796486" y="1454287"/>
              <a:ext cx="247882" cy="1211816"/>
            </a:xfrm>
            <a:custGeom>
              <a:avLst/>
              <a:gdLst/>
              <a:ahLst/>
              <a:cxnLst/>
              <a:rect l="l" t="t" r="r" b="b"/>
              <a:pathLst>
                <a:path w="2767" h="13527" fill="none" extrusionOk="0">
                  <a:moveTo>
                    <a:pt x="1" y="0"/>
                  </a:moveTo>
                  <a:lnTo>
                    <a:pt x="2767" y="13526"/>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flipH="1">
              <a:off x="578615" y="2410070"/>
              <a:ext cx="217960" cy="882323"/>
            </a:xfrm>
            <a:custGeom>
              <a:avLst/>
              <a:gdLst/>
              <a:ahLst/>
              <a:cxnLst/>
              <a:rect l="l" t="t" r="r" b="b"/>
              <a:pathLst>
                <a:path w="2433" h="9849" fill="none" extrusionOk="0">
                  <a:moveTo>
                    <a:pt x="2433" y="0"/>
                  </a:moveTo>
                  <a:lnTo>
                    <a:pt x="1" y="9848"/>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flipH="1">
              <a:off x="973416" y="1192878"/>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flipH="1">
              <a:off x="886339" y="1620378"/>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flipH="1">
              <a:off x="608536" y="931469"/>
              <a:ext cx="90" cy="92631"/>
            </a:xfrm>
            <a:custGeom>
              <a:avLst/>
              <a:gdLst/>
              <a:ahLst/>
              <a:cxnLst/>
              <a:rect l="l" t="t" r="r" b="b"/>
              <a:pathLst>
                <a:path w="1" h="1034" fill="none" extrusionOk="0">
                  <a:moveTo>
                    <a:pt x="0" y="0"/>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flipH="1">
              <a:off x="687550" y="2083263"/>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flipH="1">
              <a:off x="701167" y="2505388"/>
              <a:ext cx="90" cy="92631"/>
            </a:xfrm>
            <a:custGeom>
              <a:avLst/>
              <a:gdLst/>
              <a:ahLst/>
              <a:cxnLst/>
              <a:rect l="l" t="t" r="r" b="b"/>
              <a:pathLst>
                <a:path w="1" h="1034" fill="none" extrusionOk="0">
                  <a:moveTo>
                    <a:pt x="1" y="0"/>
                  </a:moveTo>
                  <a:lnTo>
                    <a:pt x="1" y="103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flipH="1">
              <a:off x="578615" y="2935575"/>
              <a:ext cx="90" cy="95408"/>
            </a:xfrm>
            <a:custGeom>
              <a:avLst/>
              <a:gdLst/>
              <a:ahLst/>
              <a:cxnLst/>
              <a:rect l="l" t="t" r="r" b="b"/>
              <a:pathLst>
                <a:path w="1" h="1065" fill="none" extrusionOk="0">
                  <a:moveTo>
                    <a:pt x="1" y="1"/>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flipH="1">
              <a:off x="360744" y="2867491"/>
              <a:ext cx="90" cy="89943"/>
            </a:xfrm>
            <a:custGeom>
              <a:avLst/>
              <a:gdLst/>
              <a:ahLst/>
              <a:cxnLst/>
              <a:rect l="l" t="t" r="r" b="b"/>
              <a:pathLst>
                <a:path w="1" h="1004" fill="none" extrusionOk="0">
                  <a:moveTo>
                    <a:pt x="0" y="1"/>
                  </a:moveTo>
                  <a:lnTo>
                    <a:pt x="0" y="100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flipH="1">
              <a:off x="543229" y="1715696"/>
              <a:ext cx="90" cy="92631"/>
            </a:xfrm>
            <a:custGeom>
              <a:avLst/>
              <a:gdLst/>
              <a:ahLst/>
              <a:cxnLst/>
              <a:rect l="l" t="t" r="r" b="b"/>
              <a:pathLst>
                <a:path w="1" h="1034" fill="none" extrusionOk="0">
                  <a:moveTo>
                    <a:pt x="1" y="0"/>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flipH="1">
              <a:off x="472367" y="214866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flipH="1">
              <a:off x="436981" y="1315430"/>
              <a:ext cx="90" cy="89943"/>
            </a:xfrm>
            <a:custGeom>
              <a:avLst/>
              <a:gdLst/>
              <a:ahLst/>
              <a:cxnLst/>
              <a:rect l="l" t="t" r="r" b="b"/>
              <a:pathLst>
                <a:path w="1" h="1004" fill="none" extrusionOk="0">
                  <a:moveTo>
                    <a:pt x="0" y="0"/>
                  </a:moveTo>
                  <a:lnTo>
                    <a:pt x="0" y="1003"/>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flipH="1">
              <a:off x="869945" y="857920"/>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flipH="1">
              <a:off x="1153124" y="1669381"/>
              <a:ext cx="90" cy="92720"/>
            </a:xfrm>
            <a:custGeom>
              <a:avLst/>
              <a:gdLst/>
              <a:ahLst/>
              <a:cxnLst/>
              <a:rect l="l" t="t" r="r" b="b"/>
              <a:pathLst>
                <a:path w="1" h="1035" fill="none" extrusionOk="0">
                  <a:moveTo>
                    <a:pt x="0" y="1"/>
                  </a:moveTo>
                  <a:lnTo>
                    <a:pt x="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flipH="1">
              <a:off x="1125890" y="1987945"/>
              <a:ext cx="90" cy="95408"/>
            </a:xfrm>
            <a:custGeom>
              <a:avLst/>
              <a:gdLst/>
              <a:ahLst/>
              <a:cxnLst/>
              <a:rect l="l" t="t" r="r" b="b"/>
              <a:pathLst>
                <a:path w="1" h="1065" fill="none" extrusionOk="0">
                  <a:moveTo>
                    <a:pt x="0" y="1"/>
                  </a:moveTo>
                  <a:lnTo>
                    <a:pt x="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flipH="1">
              <a:off x="1003427" y="2287517"/>
              <a:ext cx="90" cy="95408"/>
            </a:xfrm>
            <a:custGeom>
              <a:avLst/>
              <a:gdLst/>
              <a:ahLst/>
              <a:cxnLst/>
              <a:rect l="l" t="t" r="r" b="b"/>
              <a:pathLst>
                <a:path w="1" h="1065" fill="none" extrusionOk="0">
                  <a:moveTo>
                    <a:pt x="1" y="0"/>
                  </a:moveTo>
                  <a:lnTo>
                    <a:pt x="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flipH="1">
              <a:off x="921725" y="2862026"/>
              <a:ext cx="90" cy="95408"/>
            </a:xfrm>
            <a:custGeom>
              <a:avLst/>
              <a:gdLst/>
              <a:ahLst/>
              <a:cxnLst/>
              <a:rect l="l" t="t" r="r" b="b"/>
              <a:pathLst>
                <a:path w="1" h="1065" fill="none" extrusionOk="0">
                  <a:moveTo>
                    <a:pt x="1" y="1"/>
                  </a:moveTo>
                  <a:lnTo>
                    <a:pt x="1"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flipH="1">
              <a:off x="671156" y="3224218"/>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flipH="1">
              <a:off x="1125890" y="2617011"/>
              <a:ext cx="90" cy="9540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flipH="1">
              <a:off x="1044278" y="3131587"/>
              <a:ext cx="90" cy="92720"/>
            </a:xfrm>
            <a:custGeom>
              <a:avLst/>
              <a:gdLst/>
              <a:ahLst/>
              <a:cxnLst/>
              <a:rect l="l" t="t" r="r" b="b"/>
              <a:pathLst>
                <a:path w="1" h="1035" fill="none" extrusionOk="0">
                  <a:moveTo>
                    <a:pt x="1" y="1"/>
                  </a:moveTo>
                  <a:lnTo>
                    <a:pt x="1"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4886325"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1"/>
          <p:cNvSpPr txBox="1">
            <a:spLocks noGrp="1"/>
          </p:cNvSpPr>
          <p:nvPr>
            <p:ph type="body" idx="1"/>
          </p:nvPr>
        </p:nvSpPr>
        <p:spPr>
          <a:xfrm>
            <a:off x="713225" y="2090575"/>
            <a:ext cx="77175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800">
                <a:latin typeface="Kanit Light"/>
                <a:ea typeface="Kanit Light"/>
                <a:cs typeface="Kanit Light"/>
                <a:sym typeface="Kanit Light"/>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6"/>
        <p:cNvGrpSpPr/>
        <p:nvPr/>
      </p:nvGrpSpPr>
      <p:grpSpPr>
        <a:xfrm>
          <a:off x="0" y="0"/>
          <a:ext cx="0" cy="0"/>
          <a:chOff x="0" y="0"/>
          <a:chExt cx="0" cy="0"/>
        </a:xfrm>
      </p:grpSpPr>
      <p:grpSp>
        <p:nvGrpSpPr>
          <p:cNvPr id="337" name="Google Shape;337;p13"/>
          <p:cNvGrpSpPr/>
          <p:nvPr/>
        </p:nvGrpSpPr>
        <p:grpSpPr>
          <a:xfrm>
            <a:off x="8223695" y="2124157"/>
            <a:ext cx="1457115" cy="2468198"/>
            <a:chOff x="70293" y="1615974"/>
            <a:chExt cx="1758527" cy="2978398"/>
          </a:xfrm>
        </p:grpSpPr>
        <p:sp>
          <p:nvSpPr>
            <p:cNvPr id="338" name="Google Shape;338;p13"/>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3"/>
          <p:cNvSpPr/>
          <p:nvPr/>
        </p:nvSpPr>
        <p:spPr>
          <a:xfrm>
            <a:off x="8859701"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7402376" y="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7065835" y="103712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402077"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24377" y="2195234"/>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txBox="1">
            <a:spLocks noGrp="1"/>
          </p:cNvSpPr>
          <p:nvPr>
            <p:ph type="subTitle" idx="1"/>
          </p:nvPr>
        </p:nvSpPr>
        <p:spPr>
          <a:xfrm>
            <a:off x="3084950" y="1202875"/>
            <a:ext cx="3775500" cy="47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spcBef>
                <a:spcPts val="0"/>
              </a:spcBef>
              <a:spcAft>
                <a:spcPts val="0"/>
              </a:spcAft>
              <a:buSzPts val="2400"/>
              <a:buFont typeface="Bree Serif"/>
              <a:buNone/>
              <a:defRPr sz="2400">
                <a:latin typeface="Bree Serif"/>
                <a:ea typeface="Bree Serif"/>
                <a:cs typeface="Bree Serif"/>
                <a:sym typeface="Bree Serif"/>
              </a:defRPr>
            </a:lvl2pPr>
            <a:lvl3pPr lvl="2">
              <a:spcBef>
                <a:spcPts val="1600"/>
              </a:spcBef>
              <a:spcAft>
                <a:spcPts val="0"/>
              </a:spcAft>
              <a:buSzPts val="2400"/>
              <a:buFont typeface="Bree Serif"/>
              <a:buNone/>
              <a:defRPr sz="2400">
                <a:latin typeface="Bree Serif"/>
                <a:ea typeface="Bree Serif"/>
                <a:cs typeface="Bree Serif"/>
                <a:sym typeface="Bree Serif"/>
              </a:defRPr>
            </a:lvl3pPr>
            <a:lvl4pPr lvl="3">
              <a:spcBef>
                <a:spcPts val="1600"/>
              </a:spcBef>
              <a:spcAft>
                <a:spcPts val="0"/>
              </a:spcAft>
              <a:buSzPts val="2400"/>
              <a:buFont typeface="Bree Serif"/>
              <a:buNone/>
              <a:defRPr sz="2400">
                <a:latin typeface="Bree Serif"/>
                <a:ea typeface="Bree Serif"/>
                <a:cs typeface="Bree Serif"/>
                <a:sym typeface="Bree Serif"/>
              </a:defRPr>
            </a:lvl4pPr>
            <a:lvl5pPr lvl="4">
              <a:spcBef>
                <a:spcPts val="1600"/>
              </a:spcBef>
              <a:spcAft>
                <a:spcPts val="0"/>
              </a:spcAft>
              <a:buSzPts val="2400"/>
              <a:buFont typeface="Bree Serif"/>
              <a:buNone/>
              <a:defRPr sz="2400">
                <a:latin typeface="Bree Serif"/>
                <a:ea typeface="Bree Serif"/>
                <a:cs typeface="Bree Serif"/>
                <a:sym typeface="Bree Serif"/>
              </a:defRPr>
            </a:lvl5pPr>
            <a:lvl6pPr lvl="5">
              <a:spcBef>
                <a:spcPts val="1600"/>
              </a:spcBef>
              <a:spcAft>
                <a:spcPts val="0"/>
              </a:spcAft>
              <a:buSzPts val="2400"/>
              <a:buFont typeface="Bree Serif"/>
              <a:buNone/>
              <a:defRPr sz="2400">
                <a:latin typeface="Bree Serif"/>
                <a:ea typeface="Bree Serif"/>
                <a:cs typeface="Bree Serif"/>
                <a:sym typeface="Bree Serif"/>
              </a:defRPr>
            </a:lvl6pPr>
            <a:lvl7pPr lvl="6">
              <a:spcBef>
                <a:spcPts val="1600"/>
              </a:spcBef>
              <a:spcAft>
                <a:spcPts val="0"/>
              </a:spcAft>
              <a:buSzPts val="2400"/>
              <a:buFont typeface="Bree Serif"/>
              <a:buNone/>
              <a:defRPr sz="2400">
                <a:latin typeface="Bree Serif"/>
                <a:ea typeface="Bree Serif"/>
                <a:cs typeface="Bree Serif"/>
                <a:sym typeface="Bree Serif"/>
              </a:defRPr>
            </a:lvl7pPr>
            <a:lvl8pPr lvl="7">
              <a:spcBef>
                <a:spcPts val="1600"/>
              </a:spcBef>
              <a:spcAft>
                <a:spcPts val="0"/>
              </a:spcAft>
              <a:buSzPts val="2400"/>
              <a:buFont typeface="Bree Serif"/>
              <a:buNone/>
              <a:defRPr sz="2400">
                <a:latin typeface="Bree Serif"/>
                <a:ea typeface="Bree Serif"/>
                <a:cs typeface="Bree Serif"/>
                <a:sym typeface="Bree Serif"/>
              </a:defRPr>
            </a:lvl8pPr>
            <a:lvl9pPr lvl="8">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57" name="Google Shape;357;p13"/>
          <p:cNvSpPr txBox="1">
            <a:spLocks noGrp="1"/>
          </p:cNvSpPr>
          <p:nvPr>
            <p:ph type="title" hasCustomPrompt="1"/>
          </p:nvPr>
        </p:nvSpPr>
        <p:spPr>
          <a:xfrm>
            <a:off x="2172998" y="1342350"/>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58" name="Google Shape;358;p13"/>
          <p:cNvSpPr txBox="1">
            <a:spLocks noGrp="1"/>
          </p:cNvSpPr>
          <p:nvPr>
            <p:ph type="subTitle" idx="2"/>
          </p:nvPr>
        </p:nvSpPr>
        <p:spPr>
          <a:xfrm>
            <a:off x="3084962" y="1528675"/>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59" name="Google Shape;359;p13"/>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60" name="Google Shape;360;p13"/>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61" name="Google Shape;361;p13"/>
          <p:cNvSpPr txBox="1">
            <a:spLocks noGrp="1"/>
          </p:cNvSpPr>
          <p:nvPr>
            <p:ph type="title" idx="5" hasCustomPrompt="1"/>
          </p:nvPr>
        </p:nvSpPr>
        <p:spPr>
          <a:xfrm>
            <a:off x="2172998" y="2373900"/>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2" name="Google Shape;362;p13"/>
          <p:cNvSpPr txBox="1">
            <a:spLocks noGrp="1"/>
          </p:cNvSpPr>
          <p:nvPr>
            <p:ph type="subTitle" idx="6"/>
          </p:nvPr>
        </p:nvSpPr>
        <p:spPr>
          <a:xfrm>
            <a:off x="3084962" y="2607450"/>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63" name="Google Shape;363;p13"/>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364" name="Google Shape;364;p13"/>
          <p:cNvSpPr txBox="1">
            <a:spLocks noGrp="1"/>
          </p:cNvSpPr>
          <p:nvPr>
            <p:ph type="title" idx="8" hasCustomPrompt="1"/>
          </p:nvPr>
        </p:nvSpPr>
        <p:spPr>
          <a:xfrm>
            <a:off x="2172998" y="3483425"/>
            <a:ext cx="7050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400" b="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5" name="Google Shape;365;p13"/>
          <p:cNvSpPr txBox="1">
            <a:spLocks noGrp="1"/>
          </p:cNvSpPr>
          <p:nvPr>
            <p:ph type="subTitle" idx="9"/>
          </p:nvPr>
        </p:nvSpPr>
        <p:spPr>
          <a:xfrm>
            <a:off x="3084925" y="3686225"/>
            <a:ext cx="32871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grpSp>
        <p:nvGrpSpPr>
          <p:cNvPr id="366" name="Google Shape;366;p13"/>
          <p:cNvGrpSpPr/>
          <p:nvPr/>
        </p:nvGrpSpPr>
        <p:grpSpPr>
          <a:xfrm>
            <a:off x="-1066499" y="3894420"/>
            <a:ext cx="2325243" cy="705000"/>
            <a:chOff x="-1066499" y="3894420"/>
            <a:chExt cx="2325243" cy="705000"/>
          </a:xfrm>
        </p:grpSpPr>
        <p:sp>
          <p:nvSpPr>
            <p:cNvPr id="367" name="Google Shape;367;p13"/>
            <p:cNvSpPr/>
            <p:nvPr/>
          </p:nvSpPr>
          <p:spPr>
            <a:xfrm>
              <a:off x="-91568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1066499" y="4599352"/>
              <a:ext cx="2325243" cy="68"/>
            </a:xfrm>
            <a:custGeom>
              <a:avLst/>
              <a:gdLst/>
              <a:ahLst/>
              <a:cxnLst/>
              <a:rect l="l" t="t" r="r" b="b"/>
              <a:pathLst>
                <a:path w="34196" h="1" fill="none" extrusionOk="0">
                  <a:moveTo>
                    <a:pt x="0" y="1"/>
                  </a:moveTo>
                  <a:lnTo>
                    <a:pt x="34195"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1pPr>
            <a:lvl2pPr lvl="1">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2pPr>
            <a:lvl3pPr lvl="2">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3pPr>
            <a:lvl4pPr lvl="3">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4pPr>
            <a:lvl5pPr lvl="4">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5pPr>
            <a:lvl6pPr lvl="5">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6pPr>
            <a:lvl7pPr lvl="6">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7pPr>
            <a:lvl8pPr lvl="7">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8pPr>
            <a:lvl9pPr lvl="8">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1pPr>
            <a:lvl2pPr marL="914400" lvl="1"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2pPr>
            <a:lvl3pPr marL="1371600" lvl="2"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3pPr>
            <a:lvl4pPr marL="1828800" lvl="3"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4pPr>
            <a:lvl5pPr marL="2286000" lvl="4"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5pPr>
            <a:lvl6pPr marL="2743200" lvl="5"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6pPr>
            <a:lvl7pPr marL="3200400" lvl="6"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7pPr>
            <a:lvl8pPr marL="3657600" lvl="7" indent="-330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8pPr>
            <a:lvl9pPr marL="4114800" lvl="8" indent="-330200">
              <a:lnSpc>
                <a:spcPct val="100000"/>
              </a:lnSpc>
              <a:spcBef>
                <a:spcPts val="1600"/>
              </a:spcBef>
              <a:spcAft>
                <a:spcPts val="160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4" r:id="rId10"/>
    <p:sldLayoutId id="2147483667" r:id="rId11"/>
    <p:sldLayoutId id="2147483670" r:id="rId12"/>
    <p:sldLayoutId id="2147483672" r:id="rId13"/>
    <p:sldLayoutId id="2147483674" r:id="rId14"/>
    <p:sldLayoutId id="2147483677" r:id="rId15"/>
    <p:sldLayoutId id="2147483678" r:id="rId16"/>
    <p:sldLayoutId id="214748367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grpSp>
        <p:nvGrpSpPr>
          <p:cNvPr id="1011" name="Google Shape;1011;p36"/>
          <p:cNvGrpSpPr/>
          <p:nvPr/>
        </p:nvGrpSpPr>
        <p:grpSpPr>
          <a:xfrm>
            <a:off x="1982237" y="3703413"/>
            <a:ext cx="2951705" cy="896015"/>
            <a:chOff x="1282025" y="2872613"/>
            <a:chExt cx="671025" cy="203700"/>
          </a:xfrm>
        </p:grpSpPr>
        <p:sp>
          <p:nvSpPr>
            <p:cNvPr id="1012" name="Google Shape;1012;p36"/>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6"/>
          <p:cNvGrpSpPr/>
          <p:nvPr/>
        </p:nvGrpSpPr>
        <p:grpSpPr>
          <a:xfrm>
            <a:off x="4886332" y="1209285"/>
            <a:ext cx="3864527" cy="3437754"/>
            <a:chOff x="4886332" y="1161660"/>
            <a:chExt cx="3864527" cy="3437754"/>
          </a:xfrm>
        </p:grpSpPr>
        <p:sp>
          <p:nvSpPr>
            <p:cNvPr id="1015" name="Google Shape;1015;p36"/>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6527008" y="3339175"/>
              <a:ext cx="217532" cy="123642"/>
            </a:xfrm>
            <a:custGeom>
              <a:avLst/>
              <a:gdLst/>
              <a:ahLst/>
              <a:cxnLst/>
              <a:rect l="l" t="t" r="r" b="b"/>
              <a:pathLst>
                <a:path w="2676" h="1521" extrusionOk="0">
                  <a:moveTo>
                    <a:pt x="1915" y="0"/>
                  </a:moveTo>
                  <a:lnTo>
                    <a:pt x="1095" y="274"/>
                  </a:lnTo>
                  <a:cubicBezTo>
                    <a:pt x="1611" y="1034"/>
                    <a:pt x="0" y="1520"/>
                    <a:pt x="0" y="1520"/>
                  </a:cubicBezTo>
                  <a:lnTo>
                    <a:pt x="2675" y="1520"/>
                  </a:lnTo>
                  <a:lnTo>
                    <a:pt x="19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6250297" y="2368084"/>
              <a:ext cx="1087254" cy="1030432"/>
            </a:xfrm>
            <a:custGeom>
              <a:avLst/>
              <a:gdLst/>
              <a:ahLst/>
              <a:cxnLst/>
              <a:rect l="l" t="t" r="r" b="b"/>
              <a:pathLst>
                <a:path w="13375" h="12676" extrusionOk="0">
                  <a:moveTo>
                    <a:pt x="8663" y="1"/>
                  </a:moveTo>
                  <a:cubicBezTo>
                    <a:pt x="8663" y="1"/>
                    <a:pt x="517" y="2949"/>
                    <a:pt x="243" y="5776"/>
                  </a:cubicBezTo>
                  <a:cubicBezTo>
                    <a:pt x="0" y="8573"/>
                    <a:pt x="4012" y="12676"/>
                    <a:pt x="4012" y="12676"/>
                  </a:cubicBezTo>
                  <a:lnTo>
                    <a:pt x="5715" y="12676"/>
                  </a:lnTo>
                  <a:lnTo>
                    <a:pt x="4012" y="7478"/>
                  </a:lnTo>
                  <a:lnTo>
                    <a:pt x="13374" y="2828"/>
                  </a:lnTo>
                  <a:lnTo>
                    <a:pt x="86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6796322" y="4038431"/>
              <a:ext cx="249642" cy="135998"/>
            </a:xfrm>
            <a:custGeom>
              <a:avLst/>
              <a:gdLst/>
              <a:ahLst/>
              <a:cxnLst/>
              <a:rect l="l" t="t" r="r" b="b"/>
              <a:pathLst>
                <a:path w="3071" h="1673" extrusionOk="0">
                  <a:moveTo>
                    <a:pt x="1885" y="0"/>
                  </a:moveTo>
                  <a:cubicBezTo>
                    <a:pt x="1885" y="0"/>
                    <a:pt x="1885" y="335"/>
                    <a:pt x="1703" y="882"/>
                  </a:cubicBezTo>
                  <a:cubicBezTo>
                    <a:pt x="1520" y="1368"/>
                    <a:pt x="1" y="1581"/>
                    <a:pt x="1" y="1581"/>
                  </a:cubicBezTo>
                  <a:lnTo>
                    <a:pt x="2797" y="1672"/>
                  </a:lnTo>
                  <a:lnTo>
                    <a:pt x="3071" y="61"/>
                  </a:lnTo>
                  <a:lnTo>
                    <a:pt x="1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6907526" y="2385399"/>
              <a:ext cx="627640" cy="1690182"/>
            </a:xfrm>
            <a:custGeom>
              <a:avLst/>
              <a:gdLst/>
              <a:ahLst/>
              <a:cxnLst/>
              <a:rect l="l" t="t" r="r" b="b"/>
              <a:pathLst>
                <a:path w="7721" h="20792" extrusionOk="0">
                  <a:moveTo>
                    <a:pt x="1824" y="1"/>
                  </a:moveTo>
                  <a:lnTo>
                    <a:pt x="0" y="20791"/>
                  </a:lnTo>
                  <a:lnTo>
                    <a:pt x="2007" y="20791"/>
                  </a:lnTo>
                  <a:cubicBezTo>
                    <a:pt x="2007" y="20791"/>
                    <a:pt x="6262" y="6961"/>
                    <a:pt x="6991" y="4226"/>
                  </a:cubicBezTo>
                  <a:cubicBezTo>
                    <a:pt x="7721" y="1490"/>
                    <a:pt x="7326" y="426"/>
                    <a:pt x="7326" y="426"/>
                  </a:cubicBezTo>
                  <a:lnTo>
                    <a:pt x="18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615939" y="1431116"/>
              <a:ext cx="375641" cy="373202"/>
            </a:xfrm>
            <a:custGeom>
              <a:avLst/>
              <a:gdLst/>
              <a:ahLst/>
              <a:cxnLst/>
              <a:rect l="l" t="t" r="r" b="b"/>
              <a:pathLst>
                <a:path w="4621" h="4591" extrusionOk="0">
                  <a:moveTo>
                    <a:pt x="2037" y="1"/>
                  </a:moveTo>
                  <a:lnTo>
                    <a:pt x="700" y="913"/>
                  </a:lnTo>
                  <a:lnTo>
                    <a:pt x="913" y="1217"/>
                  </a:lnTo>
                  <a:cubicBezTo>
                    <a:pt x="913" y="1217"/>
                    <a:pt x="1" y="1916"/>
                    <a:pt x="244" y="2524"/>
                  </a:cubicBezTo>
                  <a:cubicBezTo>
                    <a:pt x="457" y="3131"/>
                    <a:pt x="973" y="2888"/>
                    <a:pt x="1338" y="3192"/>
                  </a:cubicBezTo>
                  <a:cubicBezTo>
                    <a:pt x="1733" y="3496"/>
                    <a:pt x="2098" y="4590"/>
                    <a:pt x="2098" y="4590"/>
                  </a:cubicBezTo>
                  <a:lnTo>
                    <a:pt x="4195" y="4408"/>
                  </a:lnTo>
                  <a:lnTo>
                    <a:pt x="4013" y="2979"/>
                  </a:lnTo>
                  <a:cubicBezTo>
                    <a:pt x="4013" y="2979"/>
                    <a:pt x="4621" y="1976"/>
                    <a:pt x="4438" y="1399"/>
                  </a:cubicBezTo>
                  <a:cubicBezTo>
                    <a:pt x="4347" y="821"/>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6665363" y="1326821"/>
              <a:ext cx="560982" cy="430512"/>
            </a:xfrm>
            <a:custGeom>
              <a:avLst/>
              <a:gdLst/>
              <a:ahLst/>
              <a:cxnLst/>
              <a:rect l="l" t="t" r="r" b="b"/>
              <a:pathLst>
                <a:path w="6901" h="5296" extrusionOk="0">
                  <a:moveTo>
                    <a:pt x="3322" y="1"/>
                  </a:moveTo>
                  <a:cubicBezTo>
                    <a:pt x="2916" y="1"/>
                    <a:pt x="2671" y="348"/>
                    <a:pt x="2402" y="463"/>
                  </a:cubicBezTo>
                  <a:cubicBezTo>
                    <a:pt x="1976" y="676"/>
                    <a:pt x="1672" y="615"/>
                    <a:pt x="852" y="1041"/>
                  </a:cubicBezTo>
                  <a:cubicBezTo>
                    <a:pt x="1" y="1466"/>
                    <a:pt x="578" y="1892"/>
                    <a:pt x="578" y="1892"/>
                  </a:cubicBezTo>
                  <a:lnTo>
                    <a:pt x="1460" y="1344"/>
                  </a:lnTo>
                  <a:cubicBezTo>
                    <a:pt x="1642" y="2317"/>
                    <a:pt x="2675" y="2712"/>
                    <a:pt x="3131" y="2925"/>
                  </a:cubicBezTo>
                  <a:cubicBezTo>
                    <a:pt x="3587" y="3168"/>
                    <a:pt x="3131" y="3989"/>
                    <a:pt x="3253" y="4414"/>
                  </a:cubicBezTo>
                  <a:cubicBezTo>
                    <a:pt x="3344" y="4840"/>
                    <a:pt x="4013" y="5266"/>
                    <a:pt x="4499" y="5296"/>
                  </a:cubicBezTo>
                  <a:cubicBezTo>
                    <a:pt x="4986" y="5296"/>
                    <a:pt x="4317" y="4749"/>
                    <a:pt x="4317" y="4749"/>
                  </a:cubicBezTo>
                  <a:lnTo>
                    <a:pt x="4317" y="4749"/>
                  </a:lnTo>
                  <a:cubicBezTo>
                    <a:pt x="4317" y="4749"/>
                    <a:pt x="4737" y="4841"/>
                    <a:pt x="5185" y="4841"/>
                  </a:cubicBezTo>
                  <a:cubicBezTo>
                    <a:pt x="5508" y="4841"/>
                    <a:pt x="5845" y="4793"/>
                    <a:pt x="6049" y="4627"/>
                  </a:cubicBezTo>
                  <a:cubicBezTo>
                    <a:pt x="6536" y="4202"/>
                    <a:pt x="5745" y="3776"/>
                    <a:pt x="5745" y="3776"/>
                  </a:cubicBezTo>
                  <a:cubicBezTo>
                    <a:pt x="5745" y="3776"/>
                    <a:pt x="6505" y="3746"/>
                    <a:pt x="6688" y="2803"/>
                  </a:cubicBezTo>
                  <a:cubicBezTo>
                    <a:pt x="6900" y="1800"/>
                    <a:pt x="5138" y="1770"/>
                    <a:pt x="5138" y="1770"/>
                  </a:cubicBezTo>
                  <a:cubicBezTo>
                    <a:pt x="5138" y="1770"/>
                    <a:pt x="5259" y="1436"/>
                    <a:pt x="4226" y="463"/>
                  </a:cubicBezTo>
                  <a:cubicBezTo>
                    <a:pt x="3846" y="117"/>
                    <a:pt x="3557" y="1"/>
                    <a:pt x="3322" y="1"/>
                  </a:cubicBez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7325113" y="1161660"/>
              <a:ext cx="694379" cy="628372"/>
            </a:xfrm>
            <a:custGeom>
              <a:avLst/>
              <a:gdLst/>
              <a:ahLst/>
              <a:cxnLst/>
              <a:rect l="l" t="t" r="r" b="b"/>
              <a:pathLst>
                <a:path w="8542" h="7730" extrusionOk="0">
                  <a:moveTo>
                    <a:pt x="8062" y="0"/>
                  </a:moveTo>
                  <a:cubicBezTo>
                    <a:pt x="7856" y="0"/>
                    <a:pt x="7295" y="1711"/>
                    <a:pt x="7295" y="1711"/>
                  </a:cubicBezTo>
                  <a:lnTo>
                    <a:pt x="0" y="6210"/>
                  </a:lnTo>
                  <a:lnTo>
                    <a:pt x="791" y="7729"/>
                  </a:lnTo>
                  <a:lnTo>
                    <a:pt x="7660" y="2289"/>
                  </a:lnTo>
                  <a:cubicBezTo>
                    <a:pt x="7680" y="2294"/>
                    <a:pt x="7700" y="2296"/>
                    <a:pt x="7719" y="2296"/>
                  </a:cubicBezTo>
                  <a:cubicBezTo>
                    <a:pt x="8152" y="2296"/>
                    <a:pt x="8541" y="1073"/>
                    <a:pt x="8541" y="1073"/>
                  </a:cubicBezTo>
                  <a:lnTo>
                    <a:pt x="8541" y="1073"/>
                  </a:lnTo>
                  <a:lnTo>
                    <a:pt x="8086" y="1103"/>
                  </a:lnTo>
                  <a:cubicBezTo>
                    <a:pt x="8086" y="1103"/>
                    <a:pt x="8268" y="161"/>
                    <a:pt x="8086" y="9"/>
                  </a:cubicBezTo>
                  <a:cubicBezTo>
                    <a:pt x="8078" y="3"/>
                    <a:pt x="8071" y="0"/>
                    <a:pt x="8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5817834" y="1238235"/>
              <a:ext cx="694460" cy="628372"/>
            </a:xfrm>
            <a:custGeom>
              <a:avLst/>
              <a:gdLst/>
              <a:ahLst/>
              <a:cxnLst/>
              <a:rect l="l" t="t" r="r" b="b"/>
              <a:pathLst>
                <a:path w="8543" h="7730" extrusionOk="0">
                  <a:moveTo>
                    <a:pt x="480" y="0"/>
                  </a:moveTo>
                  <a:cubicBezTo>
                    <a:pt x="472" y="0"/>
                    <a:pt x="464" y="3"/>
                    <a:pt x="457" y="9"/>
                  </a:cubicBezTo>
                  <a:cubicBezTo>
                    <a:pt x="244" y="161"/>
                    <a:pt x="457" y="1103"/>
                    <a:pt x="457" y="1103"/>
                  </a:cubicBezTo>
                  <a:lnTo>
                    <a:pt x="1" y="1073"/>
                  </a:lnTo>
                  <a:lnTo>
                    <a:pt x="1" y="1073"/>
                  </a:lnTo>
                  <a:cubicBezTo>
                    <a:pt x="1" y="1073"/>
                    <a:pt x="362" y="2297"/>
                    <a:pt x="793" y="2297"/>
                  </a:cubicBezTo>
                  <a:cubicBezTo>
                    <a:pt x="812" y="2297"/>
                    <a:pt x="832" y="2294"/>
                    <a:pt x="852" y="2289"/>
                  </a:cubicBezTo>
                  <a:lnTo>
                    <a:pt x="7752" y="7730"/>
                  </a:lnTo>
                  <a:lnTo>
                    <a:pt x="8542" y="6210"/>
                  </a:lnTo>
                  <a:lnTo>
                    <a:pt x="1247" y="1742"/>
                  </a:lnTo>
                  <a:cubicBezTo>
                    <a:pt x="1247" y="1742"/>
                    <a:pt x="685" y="0"/>
                    <a:pt x="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6420762" y="1639238"/>
              <a:ext cx="1163829" cy="816802"/>
            </a:xfrm>
            <a:custGeom>
              <a:avLst/>
              <a:gdLst/>
              <a:ahLst/>
              <a:cxnLst/>
              <a:rect l="l" t="t" r="r" b="b"/>
              <a:pathLst>
                <a:path w="14317" h="10048" extrusionOk="0">
                  <a:moveTo>
                    <a:pt x="11216" y="0"/>
                  </a:moveTo>
                  <a:cubicBezTo>
                    <a:pt x="11216" y="0"/>
                    <a:pt x="9302" y="1125"/>
                    <a:pt x="8329" y="1429"/>
                  </a:cubicBezTo>
                  <a:cubicBezTo>
                    <a:pt x="7535" y="1711"/>
                    <a:pt x="6202" y="1906"/>
                    <a:pt x="4801" y="1906"/>
                  </a:cubicBezTo>
                  <a:cubicBezTo>
                    <a:pt x="4540" y="1906"/>
                    <a:pt x="4276" y="1899"/>
                    <a:pt x="4013" y="1885"/>
                  </a:cubicBezTo>
                  <a:cubicBezTo>
                    <a:pt x="2680" y="1826"/>
                    <a:pt x="972" y="1276"/>
                    <a:pt x="829" y="1276"/>
                  </a:cubicBezTo>
                  <a:cubicBezTo>
                    <a:pt x="825" y="1276"/>
                    <a:pt x="823" y="1276"/>
                    <a:pt x="821" y="1277"/>
                  </a:cubicBezTo>
                  <a:lnTo>
                    <a:pt x="0" y="3070"/>
                  </a:lnTo>
                  <a:cubicBezTo>
                    <a:pt x="1611" y="3709"/>
                    <a:pt x="3010" y="5684"/>
                    <a:pt x="3922" y="6930"/>
                  </a:cubicBezTo>
                  <a:cubicBezTo>
                    <a:pt x="4894" y="8207"/>
                    <a:pt x="5320" y="9940"/>
                    <a:pt x="6839" y="9940"/>
                  </a:cubicBezTo>
                  <a:cubicBezTo>
                    <a:pt x="7853" y="9940"/>
                    <a:pt x="10217" y="10048"/>
                    <a:pt x="11887" y="10048"/>
                  </a:cubicBezTo>
                  <a:cubicBezTo>
                    <a:pt x="12723" y="10048"/>
                    <a:pt x="13385" y="10021"/>
                    <a:pt x="13618" y="9940"/>
                  </a:cubicBezTo>
                  <a:cubicBezTo>
                    <a:pt x="14317" y="9727"/>
                    <a:pt x="13739" y="9180"/>
                    <a:pt x="12706" y="8572"/>
                  </a:cubicBezTo>
                  <a:cubicBezTo>
                    <a:pt x="11733" y="7964"/>
                    <a:pt x="9970" y="3861"/>
                    <a:pt x="9970" y="3861"/>
                  </a:cubicBezTo>
                  <a:lnTo>
                    <a:pt x="12280" y="1885"/>
                  </a:lnTo>
                  <a:lnTo>
                    <a:pt x="11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txBox="1">
            <a:spLocks noGrp="1"/>
          </p:cNvSpPr>
          <p:nvPr>
            <p:ph type="ctrTitle"/>
          </p:nvPr>
        </p:nvSpPr>
        <p:spPr>
          <a:xfrm>
            <a:off x="713224" y="533400"/>
            <a:ext cx="5154175" cy="201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t>Capstone Project</a:t>
            </a:r>
            <a:r>
              <a:rPr lang="en" sz="4800" dirty="0" smtClean="0"/>
              <a:t> </a:t>
            </a:r>
            <a:r>
              <a:rPr lang="en" sz="4800" dirty="0"/>
              <a:t>Bike </a:t>
            </a:r>
            <a:r>
              <a:rPr lang="en" sz="4800" dirty="0" smtClean="0"/>
              <a:t>Sharing</a:t>
            </a:r>
            <a:endParaRPr sz="4800">
              <a:solidFill>
                <a:schemeClr val="dk1"/>
              </a:solidFill>
            </a:endParaRPr>
          </a:p>
        </p:txBody>
      </p:sp>
      <p:sp>
        <p:nvSpPr>
          <p:cNvPr id="1048" name="Google Shape;1048;p36"/>
          <p:cNvSpPr txBox="1">
            <a:spLocks noGrp="1"/>
          </p:cNvSpPr>
          <p:nvPr>
            <p:ph type="subTitle" idx="1"/>
          </p:nvPr>
        </p:nvSpPr>
        <p:spPr>
          <a:xfrm>
            <a:off x="838200" y="3028950"/>
            <a:ext cx="2951700" cy="7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Created By :</a:t>
            </a:r>
          </a:p>
          <a:p>
            <a:pPr marL="0" lvl="0" indent="0" algn="l" rtl="0">
              <a:spcBef>
                <a:spcPts val="0"/>
              </a:spcBef>
              <a:spcAft>
                <a:spcPts val="0"/>
              </a:spcAft>
              <a:buNone/>
            </a:pPr>
            <a:r>
              <a:rPr lang="en" sz="1600" dirty="0" smtClean="0"/>
              <a:t>Retno Dwi </a:t>
            </a:r>
          </a:p>
        </p:txBody>
      </p:sp>
      <p:grpSp>
        <p:nvGrpSpPr>
          <p:cNvPr id="1049" name="Google Shape;1049;p36"/>
          <p:cNvGrpSpPr/>
          <p:nvPr/>
        </p:nvGrpSpPr>
        <p:grpSpPr>
          <a:xfrm>
            <a:off x="91393" y="3904366"/>
            <a:ext cx="2289672" cy="695065"/>
            <a:chOff x="1282025" y="2872613"/>
            <a:chExt cx="671025" cy="203700"/>
          </a:xfrm>
        </p:grpSpPr>
        <p:sp>
          <p:nvSpPr>
            <p:cNvPr id="1050" name="Google Shape;1050;p36"/>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36"/>
          <p:cNvSpPr/>
          <p:nvPr/>
        </p:nvSpPr>
        <p:spPr>
          <a:xfrm>
            <a:off x="8460229"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count based on Registered and Casual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smtClean="0"/>
              <a:t>435.926</a:t>
            </a:r>
          </a:p>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smtClean="0">
                <a:solidFill>
                  <a:schemeClr val="tx1"/>
                </a:solidFill>
              </a:rPr>
              <a:t>yang </a:t>
            </a:r>
            <a:r>
              <a:rPr lang="en-US" sz="1200" dirty="0" err="1" smtClean="0">
                <a:solidFill>
                  <a:schemeClr val="tx1"/>
                </a:solidFill>
              </a:rPr>
              <a:t>terdaftar</a:t>
            </a:r>
            <a:r>
              <a:rPr lang="en-US" sz="1200" dirty="0" smtClean="0">
                <a:solidFill>
                  <a:schemeClr val="tx1"/>
                </a:solidFill>
              </a:rPr>
              <a:t> </a:t>
            </a:r>
            <a:r>
              <a:rPr lang="en-US" sz="1200" dirty="0" smtClean="0"/>
              <a:t>1.866.556</a:t>
            </a:r>
            <a:endParaRPr lang="en-US" sz="1200" dirty="0" smtClean="0">
              <a:solidFill>
                <a:schemeClr val="tx1"/>
              </a:solidFill>
            </a:endParaRPr>
          </a:p>
        </p:txBody>
      </p:sp>
      <p:pic>
        <p:nvPicPr>
          <p:cNvPr id="3075" name="Picture 3"/>
          <p:cNvPicPr>
            <a:picLocks noChangeAspect="1" noChangeArrowheads="1"/>
          </p:cNvPicPr>
          <p:nvPr/>
        </p:nvPicPr>
        <p:blipFill>
          <a:blip r:embed="rId3"/>
          <a:srcRect/>
          <a:stretch>
            <a:fillRect/>
          </a:stretch>
        </p:blipFill>
        <p:spPr bwMode="auto">
          <a:xfrm>
            <a:off x="761999" y="1123950"/>
            <a:ext cx="7239001" cy="320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count based on Holiday and Season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Permintaan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terbanyak</a:t>
            </a:r>
            <a:r>
              <a:rPr lang="en-US" sz="1200" dirty="0" smtClean="0">
                <a:solidFill>
                  <a:schemeClr val="tx1"/>
                </a:solidFill>
              </a:rPr>
              <a:t> </a:t>
            </a:r>
            <a:r>
              <a:rPr lang="en-US" sz="1200" dirty="0" err="1" smtClean="0">
                <a:solidFill>
                  <a:schemeClr val="tx1"/>
                </a:solidFill>
              </a:rPr>
              <a:t>di</a:t>
            </a:r>
            <a:r>
              <a:rPr lang="en-US" sz="1200" dirty="0" smtClean="0">
                <a:solidFill>
                  <a:schemeClr val="tx1"/>
                </a:solidFill>
              </a:rPr>
              <a:t> </a:t>
            </a:r>
            <a:r>
              <a:rPr lang="en-US" sz="1200" dirty="0" err="1" smtClean="0">
                <a:solidFill>
                  <a:schemeClr val="tx1"/>
                </a:solidFill>
              </a:rPr>
              <a:t>hari</a:t>
            </a:r>
            <a:r>
              <a:rPr lang="en-US" sz="1200" dirty="0" smtClean="0">
                <a:solidFill>
                  <a:schemeClr val="tx1"/>
                </a:solidFill>
              </a:rPr>
              <a:t> non Holiday ( working day) </a:t>
            </a:r>
          </a:p>
          <a:p>
            <a:r>
              <a:rPr lang="en-US" sz="1200" dirty="0" err="1" smtClean="0">
                <a:solidFill>
                  <a:schemeClr val="tx1"/>
                </a:solidFill>
              </a:rPr>
              <a:t>Sedangkan</a:t>
            </a:r>
            <a:r>
              <a:rPr lang="en-US" sz="1200" dirty="0" smtClean="0">
                <a:solidFill>
                  <a:schemeClr val="tx1"/>
                </a:solidFill>
              </a:rPr>
              <a:t> season yang </a:t>
            </a:r>
            <a:r>
              <a:rPr lang="en-US" sz="1200" dirty="0" err="1" smtClean="0">
                <a:solidFill>
                  <a:schemeClr val="tx1"/>
                </a:solidFill>
              </a:rPr>
              <a:t>diminati</a:t>
            </a:r>
            <a:r>
              <a:rPr lang="en-US" sz="1200" dirty="0" smtClean="0">
                <a:solidFill>
                  <a:schemeClr val="tx1"/>
                </a:solidFill>
              </a:rPr>
              <a:t> </a:t>
            </a:r>
            <a:r>
              <a:rPr lang="en-US" sz="1200" dirty="0" err="1" smtClean="0">
                <a:solidFill>
                  <a:schemeClr val="tx1"/>
                </a:solidFill>
              </a:rPr>
              <a:t>pengguna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adalah</a:t>
            </a:r>
            <a:r>
              <a:rPr lang="en-US" sz="1200" dirty="0" smtClean="0">
                <a:solidFill>
                  <a:schemeClr val="tx1"/>
                </a:solidFill>
              </a:rPr>
              <a:t> summer </a:t>
            </a:r>
            <a:r>
              <a:rPr lang="en-US" sz="1200" dirty="0" err="1" smtClean="0">
                <a:solidFill>
                  <a:schemeClr val="tx1"/>
                </a:solidFill>
              </a:rPr>
              <a:t>dan</a:t>
            </a:r>
            <a:r>
              <a:rPr lang="en-US" sz="1200" dirty="0" smtClean="0">
                <a:solidFill>
                  <a:schemeClr val="tx1"/>
                </a:solidFill>
              </a:rPr>
              <a:t> spring</a:t>
            </a:r>
          </a:p>
        </p:txBody>
      </p:sp>
      <p:pic>
        <p:nvPicPr>
          <p:cNvPr id="15362" name="Picture 2"/>
          <p:cNvPicPr>
            <a:picLocks noChangeAspect="1" noChangeArrowheads="1"/>
          </p:cNvPicPr>
          <p:nvPr/>
        </p:nvPicPr>
        <p:blipFill>
          <a:blip r:embed="rId3"/>
          <a:srcRect/>
          <a:stretch>
            <a:fillRect/>
          </a:stretch>
        </p:blipFill>
        <p:spPr bwMode="auto">
          <a:xfrm>
            <a:off x="533400" y="1047750"/>
            <a:ext cx="3886200" cy="3048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4"/>
          <a:srcRect/>
          <a:stretch>
            <a:fillRect/>
          </a:stretch>
        </p:blipFill>
        <p:spPr bwMode="auto">
          <a:xfrm>
            <a:off x="4724400" y="1047750"/>
            <a:ext cx="4106863"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smtClean="0"/>
              <a:t>Checking Outlier </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smtClean="0"/>
              <a:t>435.926</a:t>
            </a:r>
          </a:p>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smtClean="0">
                <a:solidFill>
                  <a:schemeClr val="tx1"/>
                </a:solidFill>
              </a:rPr>
              <a:t>yang </a:t>
            </a:r>
            <a:r>
              <a:rPr lang="en-US" sz="1200" dirty="0" err="1" smtClean="0">
                <a:solidFill>
                  <a:schemeClr val="tx1"/>
                </a:solidFill>
              </a:rPr>
              <a:t>terdaftar</a:t>
            </a:r>
            <a:r>
              <a:rPr lang="en-US" sz="1200" dirty="0" smtClean="0">
                <a:solidFill>
                  <a:schemeClr val="tx1"/>
                </a:solidFill>
              </a:rPr>
              <a:t> </a:t>
            </a:r>
            <a:r>
              <a:rPr lang="en-US" sz="1200" dirty="0" smtClean="0"/>
              <a:t>1.866.556</a:t>
            </a:r>
            <a:endParaRPr lang="en-US" sz="1200" dirty="0" smtClean="0">
              <a:solidFill>
                <a:schemeClr val="tx1"/>
              </a:solidFill>
            </a:endParaRP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14" name="Picture 2"/>
          <p:cNvPicPr>
            <a:picLocks noChangeAspect="1" noChangeArrowheads="1"/>
          </p:cNvPicPr>
          <p:nvPr/>
        </p:nvPicPr>
        <p:blipFill>
          <a:blip r:embed="rId3"/>
          <a:srcRect/>
          <a:stretch>
            <a:fillRect/>
          </a:stretch>
        </p:blipFill>
        <p:spPr bwMode="auto">
          <a:xfrm>
            <a:off x="228600" y="971550"/>
            <a:ext cx="8686800" cy="396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a:t>
            </a:r>
            <a:r>
              <a:rPr lang="en-US" sz="3200" dirty="0" smtClean="0">
                <a:solidFill>
                  <a:schemeClr val="accent2"/>
                </a:solidFill>
              </a:rPr>
              <a:t> </a:t>
            </a:r>
            <a:r>
              <a:rPr lang="en-US" dirty="0" smtClean="0"/>
              <a:t/>
            </a:r>
            <a:br>
              <a:rPr lang="en-US" dirty="0" smtClean="0"/>
            </a:br>
            <a:r>
              <a:rPr lang="en-US" sz="1400" dirty="0" err="1" smtClean="0"/>
              <a:t>Visializing</a:t>
            </a:r>
            <a:r>
              <a:rPr lang="en-US" sz="1400" dirty="0" smtClean="0"/>
              <a:t> Distribution</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smtClean="0"/>
              <a:t>435.926</a:t>
            </a:r>
          </a:p>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smtClean="0">
                <a:solidFill>
                  <a:schemeClr val="tx1"/>
                </a:solidFill>
              </a:rPr>
              <a:t>yang </a:t>
            </a:r>
            <a:r>
              <a:rPr lang="en-US" sz="1200" dirty="0" err="1" smtClean="0">
                <a:solidFill>
                  <a:schemeClr val="tx1"/>
                </a:solidFill>
              </a:rPr>
              <a:t>terdaftar</a:t>
            </a:r>
            <a:r>
              <a:rPr lang="en-US" sz="1200" dirty="0" smtClean="0">
                <a:solidFill>
                  <a:schemeClr val="tx1"/>
                </a:solidFill>
              </a:rPr>
              <a:t> </a:t>
            </a:r>
            <a:r>
              <a:rPr lang="en-US" sz="1200" dirty="0" smtClean="0"/>
              <a:t>1.866.556</a:t>
            </a:r>
            <a:endParaRPr lang="en-US" sz="1200" dirty="0" smtClean="0">
              <a:solidFill>
                <a:schemeClr val="tx1"/>
              </a:solidFill>
            </a:endParaRP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38" name="Picture 2"/>
          <p:cNvPicPr>
            <a:picLocks noChangeAspect="1" noChangeArrowheads="1"/>
          </p:cNvPicPr>
          <p:nvPr/>
        </p:nvPicPr>
        <p:blipFill>
          <a:blip r:embed="rId3"/>
          <a:srcRect/>
          <a:stretch>
            <a:fillRect/>
          </a:stretch>
        </p:blipFill>
        <p:spPr bwMode="auto">
          <a:xfrm>
            <a:off x="228600" y="1123950"/>
            <a:ext cx="8763000" cy="3732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 </a:t>
            </a:r>
            <a:r>
              <a:rPr lang="en-US" dirty="0" smtClean="0"/>
              <a:t/>
            </a:r>
            <a:br>
              <a:rPr lang="en-US" dirty="0" smtClean="0"/>
            </a:br>
            <a:r>
              <a:rPr lang="en-US" sz="1400" dirty="0" smtClean="0"/>
              <a:t>count based on Categorical Feature </a:t>
            </a:r>
            <a:endParaRPr lang="en-US" sz="1400" dirty="0"/>
          </a:p>
        </p:txBody>
      </p:sp>
      <p:sp>
        <p:nvSpPr>
          <p:cNvPr id="3" name="Subtitle 2"/>
          <p:cNvSpPr>
            <a:spLocks noGrp="1"/>
          </p:cNvSpPr>
          <p:nvPr>
            <p:ph type="subTitle" idx="1"/>
          </p:nvPr>
        </p:nvSpPr>
        <p:spPr>
          <a:xfrm>
            <a:off x="609600" y="4400550"/>
            <a:ext cx="8534400" cy="512200"/>
          </a:xfrm>
        </p:spPr>
        <p:txBody>
          <a:bodyPr/>
          <a:lstStyle/>
          <a:p>
            <a:endParaRPr lang="en-US" sz="1200" dirty="0" smtClean="0">
              <a:solidFill>
                <a:schemeClr val="tx1"/>
              </a:solidFill>
            </a:endParaRPr>
          </a:p>
        </p:txBody>
      </p:sp>
      <p:grpSp>
        <p:nvGrpSpPr>
          <p:cNvPr id="4" name="Google Shape;2226;p69"/>
          <p:cNvGrpSpPr/>
          <p:nvPr/>
        </p:nvGrpSpPr>
        <p:grpSpPr>
          <a:xfrm>
            <a:off x="7391400" y="45529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p:cNvPicPr>
            <a:picLocks noChangeAspect="1" noChangeArrowheads="1"/>
          </p:cNvPicPr>
          <p:nvPr/>
        </p:nvPicPr>
        <p:blipFill>
          <a:blip r:embed="rId2"/>
          <a:srcRect/>
          <a:stretch>
            <a:fillRect/>
          </a:stretch>
        </p:blipFill>
        <p:spPr bwMode="auto">
          <a:xfrm>
            <a:off x="228600" y="1047750"/>
            <a:ext cx="8686800" cy="333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Data Analysis </a:t>
            </a:r>
            <a:r>
              <a:rPr lang="en-US" dirty="0" smtClean="0"/>
              <a:t/>
            </a:r>
            <a:br>
              <a:rPr lang="en-US" dirty="0" smtClean="0"/>
            </a:br>
            <a:r>
              <a:rPr lang="en-US" sz="1400" dirty="0" smtClean="0"/>
              <a:t> Looks Relationship of </a:t>
            </a:r>
            <a:r>
              <a:rPr lang="en-US" sz="1400" dirty="0" err="1" smtClean="0"/>
              <a:t>continous</a:t>
            </a:r>
            <a:r>
              <a:rPr lang="en-US" sz="1400" dirty="0" smtClean="0"/>
              <a:t> variables with target variable</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err="1" smtClean="0">
                <a:solidFill>
                  <a:schemeClr val="tx1"/>
                </a:solidFill>
              </a:rPr>
              <a:t>cenderung</a:t>
            </a:r>
            <a:r>
              <a:rPr lang="en-US" sz="1200" dirty="0" smtClean="0">
                <a:solidFill>
                  <a:schemeClr val="tx1"/>
                </a:solidFill>
              </a:rPr>
              <a:t> </a:t>
            </a:r>
            <a:r>
              <a:rPr lang="en-US" sz="1200" dirty="0" err="1" smtClean="0">
                <a:solidFill>
                  <a:schemeClr val="tx1"/>
                </a:solidFill>
              </a:rPr>
              <a:t>lebih</a:t>
            </a:r>
            <a:r>
              <a:rPr lang="en-US" sz="1200" dirty="0" smtClean="0">
                <a:solidFill>
                  <a:schemeClr val="tx1"/>
                </a:solidFill>
              </a:rPr>
              <a:t> </a:t>
            </a:r>
            <a:r>
              <a:rPr lang="en-US" sz="1200" dirty="0" err="1" smtClean="0">
                <a:solidFill>
                  <a:schemeClr val="tx1"/>
                </a:solidFill>
              </a:rPr>
              <a:t>banyak</a:t>
            </a:r>
            <a:r>
              <a:rPr lang="en-US" sz="1200" dirty="0" smtClean="0">
                <a:solidFill>
                  <a:schemeClr val="tx1"/>
                </a:solidFill>
              </a:rPr>
              <a:t> </a:t>
            </a:r>
            <a:r>
              <a:rPr lang="en-US" sz="1200" dirty="0" err="1" smtClean="0">
                <a:solidFill>
                  <a:schemeClr val="tx1"/>
                </a:solidFill>
              </a:rPr>
              <a:t>daripada</a:t>
            </a:r>
            <a:r>
              <a:rPr lang="en-US" sz="1200" dirty="0" smtClean="0">
                <a:solidFill>
                  <a:schemeClr val="tx1"/>
                </a:solidFill>
              </a:rPr>
              <a:t> register</a:t>
            </a: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p:cNvPicPr>
            <a:picLocks noChangeAspect="1" noChangeArrowheads="1"/>
          </p:cNvPicPr>
          <p:nvPr/>
        </p:nvPicPr>
        <p:blipFill>
          <a:blip r:embed="rId2"/>
          <a:srcRect/>
          <a:stretch>
            <a:fillRect/>
          </a:stretch>
        </p:blipFill>
        <p:spPr bwMode="auto">
          <a:xfrm>
            <a:off x="457200" y="1047750"/>
            <a:ext cx="7467600" cy="3849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Pre Processing</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3200" y="742950"/>
            <a:ext cx="2286000" cy="3429000"/>
          </a:xfrm>
        </p:spPr>
        <p:txBody>
          <a:bodyPr/>
          <a:lstStyle/>
          <a:p>
            <a:pPr lvl="0"/>
            <a:r>
              <a:rPr lang="en-US" sz="1200" dirty="0" smtClean="0">
                <a:latin typeface="Arial Unicode MS" pitchFamily="50" charset="-128"/>
                <a:ea typeface="Arial Unicode MS" pitchFamily="50" charset="-128"/>
                <a:cs typeface="Arial Unicode MS" pitchFamily="50" charset="-128"/>
              </a:rPr>
              <a:t>- Registered </a:t>
            </a:r>
            <a:r>
              <a:rPr lang="en-US" sz="1200" dirty="0" err="1" smtClean="0">
                <a:latin typeface="Arial Unicode MS" pitchFamily="50" charset="-128"/>
                <a:ea typeface="Arial Unicode MS" pitchFamily="50" charset="-128"/>
                <a:cs typeface="Arial Unicode MS" pitchFamily="50" charset="-128"/>
              </a:rPr>
              <a:t>dan</a:t>
            </a:r>
            <a:r>
              <a:rPr lang="en-US" sz="1200" dirty="0" smtClean="0">
                <a:latin typeface="Arial Unicode MS" pitchFamily="50" charset="-128"/>
                <a:ea typeface="Arial Unicode MS" pitchFamily="50" charset="-128"/>
                <a:cs typeface="Arial Unicode MS" pitchFamily="50" charset="-128"/>
              </a:rPr>
              <a:t> Casual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korelasi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positif</a:t>
            </a:r>
            <a:r>
              <a:rPr lang="en-US" sz="1200" dirty="0" smtClean="0">
                <a:latin typeface="Arial Unicode MS" pitchFamily="50" charset="-128"/>
                <a:ea typeface="Arial Unicode MS" pitchFamily="50" charset="-128"/>
                <a:cs typeface="Arial Unicode MS" pitchFamily="50" charset="-128"/>
              </a:rPr>
              <a:t> yang </a:t>
            </a:r>
            <a:r>
              <a:rPr lang="en-US" sz="1200" dirty="0" err="1" smtClean="0">
                <a:latin typeface="Arial Unicode MS" pitchFamily="50" charset="-128"/>
                <a:ea typeface="Arial Unicode MS" pitchFamily="50" charset="-128"/>
                <a:cs typeface="Arial Unicode MS" pitchFamily="50" charset="-128"/>
              </a:rPr>
              <a:t>sedikit</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tinggi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terhadap</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fitur</a:t>
            </a:r>
            <a:r>
              <a:rPr lang="en-US" sz="1200" dirty="0" smtClean="0">
                <a:latin typeface="Arial Unicode MS" pitchFamily="50" charset="-128"/>
                <a:ea typeface="Arial Unicode MS" pitchFamily="50" charset="-128"/>
                <a:cs typeface="Arial Unicode MS" pitchFamily="50" charset="-128"/>
              </a:rPr>
              <a:t> target Count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t>
            </a:r>
            <a:r>
              <a:rPr lang="fi-FI" sz="1200" dirty="0" smtClean="0">
                <a:latin typeface="Arial Unicode MS" pitchFamily="50" charset="-128"/>
                <a:ea typeface="Arial Unicode MS" pitchFamily="50" charset="-128"/>
                <a:cs typeface="Arial Unicode MS" pitchFamily="50" charset="-128"/>
              </a:rPr>
              <a:t>Temp dan  Atemp , season dan day sama sama memiliki korelasi positif yang kuat satu sama lain.</a:t>
            </a:r>
            <a:br>
              <a:rPr lang="fi-FI" sz="1200" dirty="0" smtClean="0">
                <a:latin typeface="Arial Unicode MS" pitchFamily="50" charset="-128"/>
                <a:ea typeface="Arial Unicode MS" pitchFamily="50" charset="-128"/>
                <a:cs typeface="Arial Unicode MS" pitchFamily="50" charset="-128"/>
              </a:rPr>
            </a:br>
            <a:r>
              <a:rPr lang="fi-FI" sz="1200" dirty="0" smtClean="0">
                <a:latin typeface="Arial Unicode MS" pitchFamily="50" charset="-128"/>
                <a:ea typeface="Arial Unicode MS" pitchFamily="50" charset="-128"/>
                <a:cs typeface="Arial Unicode MS" pitchFamily="50" charset="-128"/>
              </a:rPr>
              <a:t/>
            </a:r>
            <a:br>
              <a:rPr lang="fi-FI" sz="1200" dirty="0" smtClean="0">
                <a:latin typeface="Arial Unicode MS" pitchFamily="50" charset="-128"/>
                <a:ea typeface="Arial Unicode MS" pitchFamily="50" charset="-128"/>
                <a:cs typeface="Arial Unicode MS" pitchFamily="50" charset="-128"/>
              </a:rPr>
            </a:br>
            <a:r>
              <a:rPr lang="fi-FI" sz="1200" dirty="0" smtClean="0">
                <a:latin typeface="Arial Unicode MS" pitchFamily="50" charset="-128"/>
                <a:ea typeface="Arial Unicode MS" pitchFamily="50" charset="-128"/>
                <a:cs typeface="Arial Unicode MS" pitchFamily="50" charset="-128"/>
              </a:rPr>
              <a:t>- </a:t>
            </a:r>
            <a:r>
              <a:rPr lang="en-US" sz="1200" dirty="0" smtClean="0">
                <a:latin typeface="Arial Unicode MS" pitchFamily="50" charset="-128"/>
                <a:ea typeface="Arial Unicode MS" pitchFamily="50" charset="-128"/>
                <a:cs typeface="Arial Unicode MS" pitchFamily="50" charset="-128"/>
              </a:rPr>
              <a:t>Humidity ,weather </a:t>
            </a:r>
            <a:r>
              <a:rPr lang="en-US" sz="1200" dirty="0" err="1" smtClean="0">
                <a:latin typeface="Arial Unicode MS" pitchFamily="50" charset="-128"/>
                <a:ea typeface="Arial Unicode MS" pitchFamily="50" charset="-128"/>
                <a:cs typeface="Arial Unicode MS" pitchFamily="50" charset="-128"/>
              </a:rPr>
              <a:t>dan</a:t>
            </a:r>
            <a:r>
              <a:rPr lang="en-US" sz="1200" dirty="0" smtClean="0">
                <a:latin typeface="Arial Unicode MS" pitchFamily="50" charset="-128"/>
                <a:ea typeface="Arial Unicode MS" pitchFamily="50" charset="-128"/>
                <a:cs typeface="Arial Unicode MS" pitchFamily="50" charset="-128"/>
              </a:rPr>
              <a:t> holiday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korelasi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negatif</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dengan</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fitur</a:t>
            </a:r>
            <a:r>
              <a:rPr lang="en-US" sz="1200" dirty="0" smtClean="0">
                <a:latin typeface="Arial Unicode MS" pitchFamily="50" charset="-128"/>
                <a:ea typeface="Arial Unicode MS" pitchFamily="50" charset="-128"/>
                <a:cs typeface="Arial Unicode MS" pitchFamily="50" charset="-128"/>
              </a:rPr>
              <a:t> target Count.</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
            </a:r>
            <a:br>
              <a:rPr lang="en-US" sz="1200" dirty="0" smtClean="0">
                <a:latin typeface="Arial Unicode MS" pitchFamily="50" charset="-128"/>
                <a:ea typeface="Arial Unicode MS" pitchFamily="50" charset="-128"/>
                <a:cs typeface="Arial Unicode MS" pitchFamily="50" charset="-128"/>
              </a:rPr>
            </a:br>
            <a:r>
              <a:rPr lang="en-US" sz="1200" dirty="0" smtClean="0">
                <a:latin typeface="Arial Unicode MS" pitchFamily="50" charset="-128"/>
                <a:ea typeface="Arial Unicode MS" pitchFamily="50" charset="-128"/>
                <a:cs typeface="Arial Unicode MS" pitchFamily="50" charset="-128"/>
              </a:rPr>
              <a:t>-Day </a:t>
            </a:r>
            <a:r>
              <a:rPr lang="en-US" sz="1200" dirty="0" err="1" smtClean="0">
                <a:latin typeface="Arial Unicode MS" pitchFamily="50" charset="-128"/>
                <a:ea typeface="Arial Unicode MS" pitchFamily="50" charset="-128"/>
                <a:cs typeface="Arial Unicode MS" pitchFamily="50" charset="-128"/>
              </a:rPr>
              <a:t>tidak</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memiliki</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hubungan</a:t>
            </a:r>
            <a:r>
              <a:rPr lang="en-US" sz="1200" dirty="0" smtClean="0">
                <a:latin typeface="Arial Unicode MS" pitchFamily="50" charset="-128"/>
                <a:ea typeface="Arial Unicode MS" pitchFamily="50" charset="-128"/>
                <a:cs typeface="Arial Unicode MS" pitchFamily="50" charset="-128"/>
              </a:rPr>
              <a:t> linear yang </a:t>
            </a:r>
            <a:r>
              <a:rPr lang="en-US" sz="1200" dirty="0" err="1" smtClean="0">
                <a:latin typeface="Arial Unicode MS" pitchFamily="50" charset="-128"/>
                <a:ea typeface="Arial Unicode MS" pitchFamily="50" charset="-128"/>
                <a:cs typeface="Arial Unicode MS" pitchFamily="50" charset="-128"/>
              </a:rPr>
              <a:t>jelas</a:t>
            </a:r>
            <a:r>
              <a:rPr lang="en-US" sz="1200" dirty="0" smtClean="0">
                <a:latin typeface="Arial Unicode MS" pitchFamily="50" charset="-128"/>
                <a:ea typeface="Arial Unicode MS" pitchFamily="50" charset="-128"/>
                <a:cs typeface="Arial Unicode MS" pitchFamily="50" charset="-128"/>
              </a:rPr>
              <a:t> </a:t>
            </a:r>
            <a:r>
              <a:rPr lang="en-US" sz="1200" dirty="0" err="1" smtClean="0">
                <a:latin typeface="Arial Unicode MS" pitchFamily="50" charset="-128"/>
                <a:ea typeface="Arial Unicode MS" pitchFamily="50" charset="-128"/>
                <a:cs typeface="Arial Unicode MS" pitchFamily="50" charset="-128"/>
              </a:rPr>
              <a:t>dengan</a:t>
            </a:r>
            <a:r>
              <a:rPr lang="en-US" sz="1200" dirty="0" smtClean="0">
                <a:latin typeface="Arial Unicode MS" pitchFamily="50" charset="-128"/>
                <a:ea typeface="Arial Unicode MS" pitchFamily="50" charset="-128"/>
                <a:cs typeface="Arial Unicode MS" pitchFamily="50" charset="-128"/>
              </a:rPr>
              <a:t> target</a:t>
            </a:r>
            <a:endParaRPr lang="en-US" sz="1200" dirty="0">
              <a:latin typeface="Arial Unicode MS" pitchFamily="50" charset="-128"/>
              <a:ea typeface="Arial Unicode MS" pitchFamily="50" charset="-128"/>
              <a:cs typeface="Arial Unicode MS" pitchFamily="50" charset="-128"/>
            </a:endParaRPr>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casual </a:t>
            </a:r>
            <a:r>
              <a:rPr lang="en-US" sz="1200" dirty="0" err="1" smtClean="0">
                <a:solidFill>
                  <a:schemeClr val="tx1"/>
                </a:solidFill>
              </a:rPr>
              <a:t>cenderung</a:t>
            </a:r>
            <a:r>
              <a:rPr lang="en-US" sz="1200" dirty="0" smtClean="0">
                <a:solidFill>
                  <a:schemeClr val="tx1"/>
                </a:solidFill>
              </a:rPr>
              <a:t> </a:t>
            </a:r>
            <a:r>
              <a:rPr lang="en-US" sz="1200" dirty="0" err="1" smtClean="0">
                <a:solidFill>
                  <a:schemeClr val="tx1"/>
                </a:solidFill>
              </a:rPr>
              <a:t>lebih</a:t>
            </a:r>
            <a:r>
              <a:rPr lang="en-US" sz="1200" dirty="0" smtClean="0">
                <a:solidFill>
                  <a:schemeClr val="tx1"/>
                </a:solidFill>
              </a:rPr>
              <a:t> </a:t>
            </a:r>
            <a:r>
              <a:rPr lang="en-US" sz="1200" dirty="0" err="1" smtClean="0">
                <a:solidFill>
                  <a:schemeClr val="tx1"/>
                </a:solidFill>
              </a:rPr>
              <a:t>banyak</a:t>
            </a:r>
            <a:r>
              <a:rPr lang="en-US" sz="1200" dirty="0" smtClean="0">
                <a:solidFill>
                  <a:schemeClr val="tx1"/>
                </a:solidFill>
              </a:rPr>
              <a:t> </a:t>
            </a:r>
            <a:r>
              <a:rPr lang="en-US" sz="1200" dirty="0" err="1" smtClean="0">
                <a:solidFill>
                  <a:schemeClr val="tx1"/>
                </a:solidFill>
              </a:rPr>
              <a:t>daripada</a:t>
            </a:r>
            <a:r>
              <a:rPr lang="en-US" sz="1200" dirty="0" smtClean="0">
                <a:solidFill>
                  <a:schemeClr val="tx1"/>
                </a:solidFill>
              </a:rPr>
              <a:t> register</a:t>
            </a:r>
          </a:p>
        </p:txBody>
      </p:sp>
      <p:grpSp>
        <p:nvGrpSpPr>
          <p:cNvPr id="4" name="Google Shape;2226;p69"/>
          <p:cNvGrpSpPr/>
          <p:nvPr/>
        </p:nvGrpSpPr>
        <p:grpSpPr>
          <a:xfrm>
            <a:off x="6781800" y="4476750"/>
            <a:ext cx="524527" cy="332500"/>
            <a:chOff x="2142437" y="2685799"/>
            <a:chExt cx="524527" cy="332500"/>
          </a:xfrm>
        </p:grpSpPr>
        <p:sp>
          <p:nvSpPr>
            <p:cNvPr id="6" name="Google Shape;2227;p69"/>
            <p:cNvSpPr/>
            <p:nvPr/>
          </p:nvSpPr>
          <p:spPr>
            <a:xfrm>
              <a:off x="2471473" y="2822828"/>
              <a:ext cx="195491" cy="195470"/>
            </a:xfrm>
            <a:custGeom>
              <a:avLst/>
              <a:gdLst/>
              <a:ahLst/>
              <a:cxnLst/>
              <a:rect l="l" t="t" r="r" b="b"/>
              <a:pathLst>
                <a:path w="9178" h="9177" extrusionOk="0">
                  <a:moveTo>
                    <a:pt x="4587" y="1443"/>
                  </a:moveTo>
                  <a:cubicBezTo>
                    <a:pt x="6326" y="1443"/>
                    <a:pt x="7734" y="2852"/>
                    <a:pt x="7734" y="4587"/>
                  </a:cubicBezTo>
                  <a:cubicBezTo>
                    <a:pt x="7734" y="6322"/>
                    <a:pt x="6322" y="7734"/>
                    <a:pt x="4587" y="7734"/>
                  </a:cubicBezTo>
                  <a:cubicBezTo>
                    <a:pt x="2852" y="7734"/>
                    <a:pt x="1444" y="6322"/>
                    <a:pt x="1444" y="4587"/>
                  </a:cubicBezTo>
                  <a:cubicBezTo>
                    <a:pt x="1444" y="2852"/>
                    <a:pt x="2852" y="1443"/>
                    <a:pt x="4587" y="1443"/>
                  </a:cubicBezTo>
                  <a:close/>
                  <a:moveTo>
                    <a:pt x="4587" y="1"/>
                  </a:moveTo>
                  <a:cubicBezTo>
                    <a:pt x="2059" y="1"/>
                    <a:pt x="1" y="2059"/>
                    <a:pt x="1" y="4587"/>
                  </a:cubicBezTo>
                  <a:cubicBezTo>
                    <a:pt x="1" y="7118"/>
                    <a:pt x="2059" y="9177"/>
                    <a:pt x="4587" y="9177"/>
                  </a:cubicBezTo>
                  <a:cubicBezTo>
                    <a:pt x="7119" y="9177"/>
                    <a:pt x="9177" y="7118"/>
                    <a:pt x="9177" y="4587"/>
                  </a:cubicBezTo>
                  <a:cubicBezTo>
                    <a:pt x="9177" y="2059"/>
                    <a:pt x="711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8;p69"/>
            <p:cNvSpPr/>
            <p:nvPr/>
          </p:nvSpPr>
          <p:spPr>
            <a:xfrm>
              <a:off x="2142437" y="2822828"/>
              <a:ext cx="195470" cy="195470"/>
            </a:xfrm>
            <a:custGeom>
              <a:avLst/>
              <a:gdLst/>
              <a:ahLst/>
              <a:cxnLst/>
              <a:rect l="l" t="t" r="r" b="b"/>
              <a:pathLst>
                <a:path w="9177" h="9177" extrusionOk="0">
                  <a:moveTo>
                    <a:pt x="4586" y="1443"/>
                  </a:moveTo>
                  <a:cubicBezTo>
                    <a:pt x="6325" y="1443"/>
                    <a:pt x="7734" y="2852"/>
                    <a:pt x="7734" y="4587"/>
                  </a:cubicBezTo>
                  <a:cubicBezTo>
                    <a:pt x="7734" y="6322"/>
                    <a:pt x="6325" y="7734"/>
                    <a:pt x="4586" y="7734"/>
                  </a:cubicBezTo>
                  <a:cubicBezTo>
                    <a:pt x="2851" y="7734"/>
                    <a:pt x="1443" y="6322"/>
                    <a:pt x="1443" y="4587"/>
                  </a:cubicBezTo>
                  <a:cubicBezTo>
                    <a:pt x="1443" y="2852"/>
                    <a:pt x="2851" y="1443"/>
                    <a:pt x="4586" y="1443"/>
                  </a:cubicBezTo>
                  <a:close/>
                  <a:moveTo>
                    <a:pt x="4586" y="1"/>
                  </a:moveTo>
                  <a:cubicBezTo>
                    <a:pt x="2059" y="1"/>
                    <a:pt x="0" y="2059"/>
                    <a:pt x="0" y="4587"/>
                  </a:cubicBezTo>
                  <a:cubicBezTo>
                    <a:pt x="0" y="7118"/>
                    <a:pt x="2059" y="9177"/>
                    <a:pt x="4586" y="9177"/>
                  </a:cubicBezTo>
                  <a:cubicBezTo>
                    <a:pt x="7118" y="9177"/>
                    <a:pt x="9176" y="7118"/>
                    <a:pt x="9176" y="4587"/>
                  </a:cubicBezTo>
                  <a:cubicBezTo>
                    <a:pt x="9176" y="2059"/>
                    <a:pt x="7118" y="1"/>
                    <a:pt x="4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29;p69"/>
            <p:cNvSpPr/>
            <p:nvPr/>
          </p:nvSpPr>
          <p:spPr>
            <a:xfrm>
              <a:off x="2394448" y="2685799"/>
              <a:ext cx="189485" cy="238901"/>
            </a:xfrm>
            <a:custGeom>
              <a:avLst/>
              <a:gdLst/>
              <a:ahLst/>
              <a:cxnLst/>
              <a:rect l="l" t="t" r="r" b="b"/>
              <a:pathLst>
                <a:path w="8896" h="11216" extrusionOk="0">
                  <a:moveTo>
                    <a:pt x="2932" y="1"/>
                  </a:moveTo>
                  <a:lnTo>
                    <a:pt x="2932" y="1443"/>
                  </a:lnTo>
                  <a:lnTo>
                    <a:pt x="4729" y="1443"/>
                  </a:lnTo>
                  <a:lnTo>
                    <a:pt x="5141" y="2894"/>
                  </a:lnTo>
                  <a:lnTo>
                    <a:pt x="481" y="2894"/>
                  </a:lnTo>
                  <a:lnTo>
                    <a:pt x="0" y="3652"/>
                  </a:lnTo>
                  <a:lnTo>
                    <a:pt x="481" y="4337"/>
                  </a:lnTo>
                  <a:lnTo>
                    <a:pt x="4483" y="4337"/>
                  </a:lnTo>
                  <a:lnTo>
                    <a:pt x="481" y="8823"/>
                  </a:lnTo>
                  <a:lnTo>
                    <a:pt x="0" y="10262"/>
                  </a:lnTo>
                  <a:lnTo>
                    <a:pt x="481" y="10985"/>
                  </a:lnTo>
                  <a:lnTo>
                    <a:pt x="5760" y="5072"/>
                  </a:lnTo>
                  <a:lnTo>
                    <a:pt x="7511" y="11216"/>
                  </a:lnTo>
                  <a:lnTo>
                    <a:pt x="8896" y="10824"/>
                  </a:lnTo>
                  <a:lnTo>
                    <a:pt x="5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0;p69"/>
            <p:cNvSpPr/>
            <p:nvPr/>
          </p:nvSpPr>
          <p:spPr>
            <a:xfrm>
              <a:off x="2211601" y="2697600"/>
              <a:ext cx="193191" cy="238347"/>
            </a:xfrm>
            <a:custGeom>
              <a:avLst/>
              <a:gdLst/>
              <a:ahLst/>
              <a:cxnLst/>
              <a:rect l="l" t="t" r="r" b="b"/>
              <a:pathLst>
                <a:path w="9070" h="11190" extrusionOk="0">
                  <a:moveTo>
                    <a:pt x="5937" y="4848"/>
                  </a:moveTo>
                  <a:lnTo>
                    <a:pt x="7149" y="9746"/>
                  </a:lnTo>
                  <a:lnTo>
                    <a:pt x="2686" y="9746"/>
                  </a:lnTo>
                  <a:lnTo>
                    <a:pt x="5937" y="4848"/>
                  </a:lnTo>
                  <a:close/>
                  <a:moveTo>
                    <a:pt x="6226" y="1"/>
                  </a:moveTo>
                  <a:lnTo>
                    <a:pt x="4829" y="347"/>
                  </a:lnTo>
                  <a:lnTo>
                    <a:pt x="5472" y="2955"/>
                  </a:lnTo>
                  <a:lnTo>
                    <a:pt x="0" y="11189"/>
                  </a:lnTo>
                  <a:lnTo>
                    <a:pt x="8396" y="11189"/>
                  </a:lnTo>
                  <a:lnTo>
                    <a:pt x="9069" y="10431"/>
                  </a:lnTo>
                  <a:lnTo>
                    <a:pt x="9069" y="8265"/>
                  </a:lnTo>
                  <a:lnTo>
                    <a:pt x="8446" y="8965"/>
                  </a:lnTo>
                  <a:lnTo>
                    <a:pt x="7161" y="3783"/>
                  </a:lnTo>
                  <a:lnTo>
                    <a:pt x="9065" y="3783"/>
                  </a:lnTo>
                  <a:lnTo>
                    <a:pt x="9065" y="2340"/>
                  </a:lnTo>
                  <a:lnTo>
                    <a:pt x="6803" y="2340"/>
                  </a:lnTo>
                  <a:lnTo>
                    <a:pt x="6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31;p69"/>
            <p:cNvSpPr/>
            <p:nvPr/>
          </p:nvSpPr>
          <p:spPr>
            <a:xfrm>
              <a:off x="2275121" y="2685799"/>
              <a:ext cx="90738" cy="30757"/>
            </a:xfrm>
            <a:custGeom>
              <a:avLst/>
              <a:gdLst/>
              <a:ahLst/>
              <a:cxnLst/>
              <a:rect l="l" t="t" r="r" b="b"/>
              <a:pathLst>
                <a:path w="4260" h="1444" extrusionOk="0">
                  <a:moveTo>
                    <a:pt x="0" y="1"/>
                  </a:moveTo>
                  <a:lnTo>
                    <a:pt x="0" y="1443"/>
                  </a:lnTo>
                  <a:lnTo>
                    <a:pt x="4259" y="1443"/>
                  </a:lnTo>
                  <a:lnTo>
                    <a:pt x="4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137;p69"/>
          <p:cNvGrpSpPr/>
          <p:nvPr/>
        </p:nvGrpSpPr>
        <p:grpSpPr>
          <a:xfrm>
            <a:off x="7391400" y="4400550"/>
            <a:ext cx="524527" cy="363152"/>
            <a:chOff x="1552678" y="2035649"/>
            <a:chExt cx="524527" cy="363152"/>
          </a:xfrm>
        </p:grpSpPr>
        <p:sp>
          <p:nvSpPr>
            <p:cNvPr id="27"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137;p69"/>
          <p:cNvGrpSpPr/>
          <p:nvPr/>
        </p:nvGrpSpPr>
        <p:grpSpPr>
          <a:xfrm>
            <a:off x="8153400" y="4476750"/>
            <a:ext cx="524527" cy="363152"/>
            <a:chOff x="1552678" y="2035649"/>
            <a:chExt cx="524527" cy="363152"/>
          </a:xfrm>
        </p:grpSpPr>
        <p:sp>
          <p:nvSpPr>
            <p:cNvPr id="34" name="Google Shape;2138;p69"/>
            <p:cNvSpPr/>
            <p:nvPr/>
          </p:nvSpPr>
          <p:spPr>
            <a:xfrm>
              <a:off x="1804689" y="2035649"/>
              <a:ext cx="190145" cy="265377"/>
            </a:xfrm>
            <a:custGeom>
              <a:avLst/>
              <a:gdLst/>
              <a:ahLst/>
              <a:cxnLst/>
              <a:rect l="l" t="t" r="r" b="b"/>
              <a:pathLst>
                <a:path w="8927" h="12459" extrusionOk="0">
                  <a:moveTo>
                    <a:pt x="3390" y="0"/>
                  </a:moveTo>
                  <a:lnTo>
                    <a:pt x="3390" y="1443"/>
                  </a:lnTo>
                  <a:lnTo>
                    <a:pt x="4952" y="1443"/>
                  </a:lnTo>
                  <a:cubicBezTo>
                    <a:pt x="6349" y="1443"/>
                    <a:pt x="7484" y="2578"/>
                    <a:pt x="7484" y="3971"/>
                  </a:cubicBezTo>
                  <a:lnTo>
                    <a:pt x="7484" y="4694"/>
                  </a:lnTo>
                  <a:lnTo>
                    <a:pt x="482" y="4694"/>
                  </a:lnTo>
                  <a:lnTo>
                    <a:pt x="1" y="5429"/>
                  </a:lnTo>
                  <a:lnTo>
                    <a:pt x="482" y="6137"/>
                  </a:lnTo>
                  <a:lnTo>
                    <a:pt x="7484" y="6137"/>
                  </a:lnTo>
                  <a:lnTo>
                    <a:pt x="7484" y="12459"/>
                  </a:lnTo>
                  <a:lnTo>
                    <a:pt x="8927" y="12459"/>
                  </a:lnTo>
                  <a:lnTo>
                    <a:pt x="8927" y="3971"/>
                  </a:lnTo>
                  <a:cubicBezTo>
                    <a:pt x="8927" y="1782"/>
                    <a:pt x="7145" y="0"/>
                    <a:pt x="4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39;p69"/>
            <p:cNvSpPr/>
            <p:nvPr/>
          </p:nvSpPr>
          <p:spPr>
            <a:xfrm>
              <a:off x="1804689" y="2257180"/>
              <a:ext cx="32483" cy="59257"/>
            </a:xfrm>
            <a:custGeom>
              <a:avLst/>
              <a:gdLst/>
              <a:ahLst/>
              <a:cxnLst/>
              <a:rect l="l" t="t" r="r" b="b"/>
              <a:pathLst>
                <a:path w="1525" h="2782" extrusionOk="0">
                  <a:moveTo>
                    <a:pt x="482" y="0"/>
                  </a:moveTo>
                  <a:lnTo>
                    <a:pt x="1" y="1666"/>
                  </a:lnTo>
                  <a:lnTo>
                    <a:pt x="482" y="2782"/>
                  </a:lnTo>
                  <a:lnTo>
                    <a:pt x="1524" y="2782"/>
                  </a:ln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0;p69"/>
            <p:cNvSpPr/>
            <p:nvPr/>
          </p:nvSpPr>
          <p:spPr>
            <a:xfrm>
              <a:off x="1635134" y="2045640"/>
              <a:ext cx="179815" cy="270787"/>
            </a:xfrm>
            <a:custGeom>
              <a:avLst/>
              <a:gdLst/>
              <a:ahLst/>
              <a:cxnLst/>
              <a:rect l="l" t="t" r="r" b="b"/>
              <a:pathLst>
                <a:path w="8442" h="12713" extrusionOk="0">
                  <a:moveTo>
                    <a:pt x="5464" y="6099"/>
                  </a:moveTo>
                  <a:lnTo>
                    <a:pt x="7399" y="11270"/>
                  </a:lnTo>
                  <a:lnTo>
                    <a:pt x="1481" y="11270"/>
                  </a:lnTo>
                  <a:cubicBezTo>
                    <a:pt x="1751" y="8908"/>
                    <a:pt x="3328" y="6938"/>
                    <a:pt x="5464" y="6099"/>
                  </a:cubicBezTo>
                  <a:close/>
                  <a:moveTo>
                    <a:pt x="4721" y="1"/>
                  </a:moveTo>
                  <a:lnTo>
                    <a:pt x="3371" y="505"/>
                  </a:lnTo>
                  <a:lnTo>
                    <a:pt x="4963" y="4749"/>
                  </a:lnTo>
                  <a:cubicBezTo>
                    <a:pt x="2062" y="5872"/>
                    <a:pt x="0" y="8696"/>
                    <a:pt x="0" y="11990"/>
                  </a:cubicBezTo>
                  <a:lnTo>
                    <a:pt x="0" y="12713"/>
                  </a:lnTo>
                  <a:lnTo>
                    <a:pt x="8442" y="12713"/>
                  </a:lnTo>
                  <a:lnTo>
                    <a:pt x="8442" y="9931"/>
                  </a:lnTo>
                  <a:lnTo>
                    <a:pt x="6868" y="5730"/>
                  </a:lnTo>
                  <a:cubicBezTo>
                    <a:pt x="7160" y="5683"/>
                    <a:pt x="7460" y="5668"/>
                    <a:pt x="7761" y="5668"/>
                  </a:cubicBezTo>
                  <a:lnTo>
                    <a:pt x="8442" y="5668"/>
                  </a:lnTo>
                  <a:lnTo>
                    <a:pt x="8442" y="4225"/>
                  </a:lnTo>
                  <a:lnTo>
                    <a:pt x="7761" y="4225"/>
                  </a:lnTo>
                  <a:cubicBezTo>
                    <a:pt x="7280" y="4225"/>
                    <a:pt x="6810" y="4268"/>
                    <a:pt x="6352" y="4352"/>
                  </a:cubicBezTo>
                  <a:lnTo>
                    <a:pt x="47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1;p69"/>
            <p:cNvSpPr/>
            <p:nvPr/>
          </p:nvSpPr>
          <p:spPr>
            <a:xfrm>
              <a:off x="1552678"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2" y="7734"/>
                    <a:pt x="1443" y="6326"/>
                    <a:pt x="1443" y="4587"/>
                  </a:cubicBezTo>
                  <a:cubicBezTo>
                    <a:pt x="1443" y="2851"/>
                    <a:pt x="2852" y="1443"/>
                    <a:pt x="4587" y="1443"/>
                  </a:cubicBezTo>
                  <a:close/>
                  <a:moveTo>
                    <a:pt x="4587" y="0"/>
                  </a:moveTo>
                  <a:cubicBezTo>
                    <a:pt x="2059" y="0"/>
                    <a:pt x="1" y="2059"/>
                    <a:pt x="1" y="4587"/>
                  </a:cubicBezTo>
                  <a:cubicBezTo>
                    <a:pt x="1"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2;p69"/>
            <p:cNvSpPr/>
            <p:nvPr/>
          </p:nvSpPr>
          <p:spPr>
            <a:xfrm>
              <a:off x="1881735" y="2203331"/>
              <a:ext cx="195470" cy="195470"/>
            </a:xfrm>
            <a:custGeom>
              <a:avLst/>
              <a:gdLst/>
              <a:ahLst/>
              <a:cxnLst/>
              <a:rect l="l" t="t" r="r" b="b"/>
              <a:pathLst>
                <a:path w="9177" h="9177" extrusionOk="0">
                  <a:moveTo>
                    <a:pt x="4587" y="1443"/>
                  </a:moveTo>
                  <a:cubicBezTo>
                    <a:pt x="6322" y="1443"/>
                    <a:pt x="7734" y="2851"/>
                    <a:pt x="7734" y="4587"/>
                  </a:cubicBezTo>
                  <a:cubicBezTo>
                    <a:pt x="7734" y="6326"/>
                    <a:pt x="6322" y="7734"/>
                    <a:pt x="4587" y="7734"/>
                  </a:cubicBezTo>
                  <a:cubicBezTo>
                    <a:pt x="2851" y="7734"/>
                    <a:pt x="1443" y="6326"/>
                    <a:pt x="1443" y="4587"/>
                  </a:cubicBezTo>
                  <a:cubicBezTo>
                    <a:pt x="1443" y="2851"/>
                    <a:pt x="2851" y="1443"/>
                    <a:pt x="4587" y="1443"/>
                  </a:cubicBezTo>
                  <a:close/>
                  <a:moveTo>
                    <a:pt x="4587" y="0"/>
                  </a:moveTo>
                  <a:cubicBezTo>
                    <a:pt x="2059" y="0"/>
                    <a:pt x="0" y="2059"/>
                    <a:pt x="0" y="4587"/>
                  </a:cubicBezTo>
                  <a:cubicBezTo>
                    <a:pt x="0" y="7118"/>
                    <a:pt x="2059" y="9177"/>
                    <a:pt x="4587" y="9177"/>
                  </a:cubicBezTo>
                  <a:cubicBezTo>
                    <a:pt x="7118" y="9177"/>
                    <a:pt x="9177" y="7118"/>
                    <a:pt x="9177" y="4587"/>
                  </a:cubicBezTo>
                  <a:cubicBezTo>
                    <a:pt x="9177" y="2059"/>
                    <a:pt x="7118"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3;p69"/>
            <p:cNvSpPr/>
            <p:nvPr/>
          </p:nvSpPr>
          <p:spPr>
            <a:xfrm>
              <a:off x="1683146" y="2035649"/>
              <a:ext cx="90738" cy="30757"/>
            </a:xfrm>
            <a:custGeom>
              <a:avLst/>
              <a:gdLst/>
              <a:ahLst/>
              <a:cxnLst/>
              <a:rect l="l" t="t" r="r" b="b"/>
              <a:pathLst>
                <a:path w="4260" h="1444" extrusionOk="0">
                  <a:moveTo>
                    <a:pt x="1" y="0"/>
                  </a:moveTo>
                  <a:lnTo>
                    <a:pt x="1" y="1443"/>
                  </a:lnTo>
                  <a:lnTo>
                    <a:pt x="4260" y="1443"/>
                  </a:lnTo>
                  <a:lnTo>
                    <a:pt x="4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5"/>
          <p:cNvSpPr/>
          <p:nvPr/>
        </p:nvSpPr>
        <p:spPr>
          <a:xfrm>
            <a:off x="6553200" y="438150"/>
            <a:ext cx="1587294" cy="307777"/>
          </a:xfrm>
          <a:prstGeom prst="rect">
            <a:avLst/>
          </a:prstGeom>
        </p:spPr>
        <p:txBody>
          <a:bodyPr wrap="square">
            <a:spAutoFit/>
          </a:bodyPr>
          <a:lstStyle/>
          <a:p>
            <a:pPr marL="0" lvl="0" indent="0"/>
            <a:r>
              <a:rPr lang="en-US" dirty="0" smtClean="0">
                <a:solidFill>
                  <a:schemeClr val="accent2"/>
                </a:solidFill>
              </a:rPr>
              <a:t> Data Correlation </a:t>
            </a:r>
            <a:endParaRPr lang="en-US" dirty="0">
              <a:solidFill>
                <a:schemeClr val="accent2"/>
              </a:solidFill>
            </a:endParaRPr>
          </a:p>
        </p:txBody>
      </p:sp>
      <p:pic>
        <p:nvPicPr>
          <p:cNvPr id="6147" name="Picture 3"/>
          <p:cNvPicPr>
            <a:picLocks noChangeAspect="1" noChangeArrowheads="1"/>
          </p:cNvPicPr>
          <p:nvPr/>
        </p:nvPicPr>
        <p:blipFill>
          <a:blip r:embed="rId2"/>
          <a:srcRect/>
          <a:stretch>
            <a:fillRect/>
          </a:stretch>
        </p:blipFill>
        <p:spPr bwMode="auto">
          <a:xfrm>
            <a:off x="228600" y="133350"/>
            <a:ext cx="6172200"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67"/>
          <p:cNvSpPr txBox="1">
            <a:spLocks noGrp="1"/>
          </p:cNvSpPr>
          <p:nvPr>
            <p:ph type="subTitle" idx="1"/>
          </p:nvPr>
        </p:nvSpPr>
        <p:spPr>
          <a:xfrm>
            <a:off x="713340"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Missing Value</a:t>
            </a:r>
            <a:endParaRPr/>
          </a:p>
        </p:txBody>
      </p:sp>
      <p:sp>
        <p:nvSpPr>
          <p:cNvPr id="1988" name="Google Shape;1988;p67"/>
          <p:cNvSpPr txBox="1">
            <a:spLocks noGrp="1"/>
          </p:cNvSpPr>
          <p:nvPr>
            <p:ph type="subTitle" idx="4"/>
          </p:nvPr>
        </p:nvSpPr>
        <p:spPr>
          <a:xfrm>
            <a:off x="2033053" y="290547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Feature Selection</a:t>
            </a:r>
            <a:endParaRPr/>
          </a:p>
        </p:txBody>
      </p:sp>
      <p:sp>
        <p:nvSpPr>
          <p:cNvPr id="1989" name="Google Shape;1989;p67"/>
          <p:cNvSpPr txBox="1">
            <a:spLocks noGrp="1"/>
          </p:cNvSpPr>
          <p:nvPr>
            <p:ph type="subTitle" idx="2"/>
          </p:nvPr>
        </p:nvSpPr>
        <p:spPr>
          <a:xfrm>
            <a:off x="3340038"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Duplicate Data</a:t>
            </a:r>
            <a:endParaRPr/>
          </a:p>
        </p:txBody>
      </p:sp>
      <p:sp>
        <p:nvSpPr>
          <p:cNvPr id="1990" name="Google Shape;1990;p67"/>
          <p:cNvSpPr txBox="1">
            <a:spLocks noGrp="1"/>
          </p:cNvSpPr>
          <p:nvPr>
            <p:ph type="subTitle" idx="3"/>
          </p:nvPr>
        </p:nvSpPr>
        <p:spPr>
          <a:xfrm>
            <a:off x="5979391" y="1517329"/>
            <a:ext cx="2451300"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Outliers</a:t>
            </a:r>
            <a:endParaRPr/>
          </a:p>
        </p:txBody>
      </p:sp>
      <p:sp>
        <p:nvSpPr>
          <p:cNvPr id="1991" name="Google Shape;1991;p67"/>
          <p:cNvSpPr txBox="1">
            <a:spLocks noGrp="1"/>
          </p:cNvSpPr>
          <p:nvPr>
            <p:ph type="subTitle" idx="5"/>
          </p:nvPr>
        </p:nvSpPr>
        <p:spPr>
          <a:xfrm>
            <a:off x="4659750" y="2905479"/>
            <a:ext cx="2807849" cy="34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Feature Engineering</a:t>
            </a:r>
            <a:endParaRPr/>
          </a:p>
        </p:txBody>
      </p:sp>
      <p:sp>
        <p:nvSpPr>
          <p:cNvPr id="1992" name="Google Shape;1992;p67"/>
          <p:cNvSpPr txBox="1">
            <a:spLocks noGrp="1"/>
          </p:cNvSpPr>
          <p:nvPr>
            <p:ph type="subTitle" idx="6"/>
          </p:nvPr>
        </p:nvSpPr>
        <p:spPr>
          <a:xfrm>
            <a:off x="713232"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Tidak terdapat missing value</a:t>
            </a:r>
            <a:endParaRPr/>
          </a:p>
        </p:txBody>
      </p:sp>
      <p:sp>
        <p:nvSpPr>
          <p:cNvPr id="1993" name="Google Shape;1993;p67"/>
          <p:cNvSpPr txBox="1">
            <a:spLocks noGrp="1"/>
          </p:cNvSpPr>
          <p:nvPr>
            <p:ph type="subTitle" idx="7"/>
          </p:nvPr>
        </p:nvSpPr>
        <p:spPr>
          <a:xfrm>
            <a:off x="3337560"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Tidak Terdapat duplicate</a:t>
            </a:r>
            <a:endParaRPr/>
          </a:p>
        </p:txBody>
      </p:sp>
      <p:sp>
        <p:nvSpPr>
          <p:cNvPr id="1994" name="Google Shape;1994;p67"/>
          <p:cNvSpPr txBox="1">
            <a:spLocks noGrp="1"/>
          </p:cNvSpPr>
          <p:nvPr>
            <p:ph type="subTitle" idx="8"/>
          </p:nvPr>
        </p:nvSpPr>
        <p:spPr>
          <a:xfrm>
            <a:off x="5980176" y="2005584"/>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D</a:t>
            </a:r>
            <a:r>
              <a:rPr lang="en" dirty="0" smtClean="0"/>
              <a:t>ilakukan filtering data </a:t>
            </a:r>
            <a:endParaRPr/>
          </a:p>
        </p:txBody>
      </p:sp>
      <p:sp>
        <p:nvSpPr>
          <p:cNvPr id="1995" name="Google Shape;1995;p67"/>
          <p:cNvSpPr txBox="1">
            <a:spLocks noGrp="1"/>
          </p:cNvSpPr>
          <p:nvPr>
            <p:ph type="subTitle" idx="9"/>
          </p:nvPr>
        </p:nvSpPr>
        <p:spPr>
          <a:xfrm>
            <a:off x="2032945" y="3390519"/>
            <a:ext cx="24507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D</a:t>
            </a:r>
            <a:r>
              <a:rPr lang="en" dirty="0" smtClean="0"/>
              <a:t>rop feature redundan</a:t>
            </a:r>
            <a:endParaRPr/>
          </a:p>
        </p:txBody>
      </p:sp>
      <p:sp>
        <p:nvSpPr>
          <p:cNvPr id="1996" name="Google Shape;1996;p67"/>
          <p:cNvSpPr txBox="1">
            <a:spLocks noGrp="1"/>
          </p:cNvSpPr>
          <p:nvPr>
            <p:ph type="subTitle" idx="13"/>
          </p:nvPr>
        </p:nvSpPr>
        <p:spPr>
          <a:xfrm>
            <a:off x="4657272" y="3390519"/>
            <a:ext cx="3419928" cy="576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pPr>
            <a:r>
              <a:rPr lang="en-US" dirty="0" err="1" smtClean="0"/>
              <a:t>melakukan</a:t>
            </a:r>
            <a:r>
              <a:rPr lang="en-US" dirty="0" smtClean="0"/>
              <a:t> scaling ( </a:t>
            </a:r>
            <a:r>
              <a:rPr lang="en-US" dirty="0" err="1" smtClean="0"/>
              <a:t>Standar</a:t>
            </a:r>
            <a:r>
              <a:rPr lang="en-US" dirty="0" smtClean="0"/>
              <a:t> </a:t>
            </a:r>
            <a:r>
              <a:rPr lang="en-US" dirty="0" err="1" smtClean="0"/>
              <a:t>Scaler</a:t>
            </a:r>
            <a:r>
              <a:rPr lang="en-US" dirty="0" smtClean="0"/>
              <a:t>)</a:t>
            </a:r>
            <a:r>
              <a:rPr lang="en-US" dirty="0" smtClean="0"/>
              <a:t> </a:t>
            </a:r>
            <a:endParaRPr/>
          </a:p>
        </p:txBody>
      </p:sp>
      <p:sp>
        <p:nvSpPr>
          <p:cNvPr id="1997" name="Google Shape;1997;p6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PRE PROCESSING</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Modeling</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38"/>
          <p:cNvSpPr/>
          <p:nvPr/>
        </p:nvSpPr>
        <p:spPr>
          <a:xfrm>
            <a:off x="2173150" y="1380750"/>
            <a:ext cx="705000" cy="70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txBox="1">
            <a:spLocks noGrp="1"/>
          </p:cNvSpPr>
          <p:nvPr>
            <p:ph type="title"/>
          </p:nvPr>
        </p:nvSpPr>
        <p:spPr>
          <a:xfrm>
            <a:off x="2172998" y="134235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 </a:t>
            </a:r>
            <a:endParaRPr/>
          </a:p>
        </p:txBody>
      </p:sp>
      <p:sp>
        <p:nvSpPr>
          <p:cNvPr id="1065" name="Google Shape;1065;p38"/>
          <p:cNvSpPr/>
          <p:nvPr/>
        </p:nvSpPr>
        <p:spPr>
          <a:xfrm>
            <a:off x="2173150" y="3521825"/>
            <a:ext cx="705000" cy="70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txBox="1">
            <a:spLocks noGrp="1"/>
          </p:cNvSpPr>
          <p:nvPr>
            <p:ph type="title" idx="8"/>
          </p:nvPr>
        </p:nvSpPr>
        <p:spPr>
          <a:xfrm>
            <a:off x="2172998" y="3483425"/>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067" name="Google Shape;1067;p38"/>
          <p:cNvSpPr/>
          <p:nvPr/>
        </p:nvSpPr>
        <p:spPr>
          <a:xfrm>
            <a:off x="2173150" y="2412300"/>
            <a:ext cx="705000" cy="70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txBox="1">
            <a:spLocks noGrp="1"/>
          </p:cNvSpPr>
          <p:nvPr>
            <p:ph type="title" idx="5"/>
          </p:nvPr>
        </p:nvSpPr>
        <p:spPr>
          <a:xfrm>
            <a:off x="2172998" y="237390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069" name="Google Shape;1069;p38"/>
          <p:cNvSpPr txBox="1">
            <a:spLocks noGrp="1"/>
          </p:cNvSpPr>
          <p:nvPr>
            <p:ph type="subTitle" idx="1"/>
          </p:nvPr>
        </p:nvSpPr>
        <p:spPr>
          <a:xfrm>
            <a:off x="3084950" y="1202875"/>
            <a:ext cx="423025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Bisnis Probelm Understanding</a:t>
            </a:r>
            <a:endParaRPr/>
          </a:p>
        </p:txBody>
      </p:sp>
      <p:sp>
        <p:nvSpPr>
          <p:cNvPr id="1070" name="Google Shape;1070;p38"/>
          <p:cNvSpPr txBox="1">
            <a:spLocks noGrp="1"/>
          </p:cNvSpPr>
          <p:nvPr>
            <p:ph type="subTitle" idx="2"/>
          </p:nvPr>
        </p:nvSpPr>
        <p:spPr>
          <a:xfrm>
            <a:off x="3084962" y="1528675"/>
            <a:ext cx="39254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Introduction, Probelm Statement,Goals , Analytic Approach, Data Understanding</a:t>
            </a:r>
          </a:p>
        </p:txBody>
      </p:sp>
      <p:sp>
        <p:nvSpPr>
          <p:cNvPr id="1071" name="Google Shape;1071;p38"/>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72" name="Google Shape;1072;p38"/>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Exploratory Data Analysis</a:t>
            </a:r>
            <a:endParaRPr/>
          </a:p>
        </p:txBody>
      </p:sp>
      <p:sp>
        <p:nvSpPr>
          <p:cNvPr id="1073" name="Google Shape;1073;p38"/>
          <p:cNvSpPr txBox="1">
            <a:spLocks noGrp="1"/>
          </p:cNvSpPr>
          <p:nvPr>
            <p:ph type="subTitle" idx="6"/>
          </p:nvPr>
        </p:nvSpPr>
        <p:spPr>
          <a:xfrm>
            <a:off x="3084962" y="2607450"/>
            <a:ext cx="2325238" cy="49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Univariate Analysis Bivariate Analysis</a:t>
            </a:r>
          </a:p>
        </p:txBody>
      </p:sp>
      <p:sp>
        <p:nvSpPr>
          <p:cNvPr id="1074" name="Google Shape;1074;p38"/>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 Processing</a:t>
            </a:r>
            <a:endParaRPr/>
          </a:p>
        </p:txBody>
      </p:sp>
      <p:sp>
        <p:nvSpPr>
          <p:cNvPr id="1075" name="Google Shape;1075;p38"/>
          <p:cNvSpPr txBox="1">
            <a:spLocks noGrp="1"/>
          </p:cNvSpPr>
          <p:nvPr>
            <p:ph type="subTitle" idx="9"/>
          </p:nvPr>
        </p:nvSpPr>
        <p:spPr>
          <a:xfrm>
            <a:off x="3084924" y="3686225"/>
            <a:ext cx="3773076"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Correlation, Drop Unused Feature, Outlier Detection, Feature Enginerring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5" y="533400"/>
            <a:ext cx="4449300" cy="438150"/>
          </a:xfrm>
        </p:spPr>
        <p:txBody>
          <a:bodyPr/>
          <a:lstStyle/>
          <a:p>
            <a:r>
              <a:rPr lang="en-US" sz="3600" dirty="0" smtClean="0">
                <a:solidFill>
                  <a:schemeClr val="accent2"/>
                </a:solidFill>
              </a:rPr>
              <a:t>Modeling</a:t>
            </a:r>
            <a:endParaRPr lang="en-US" sz="3600" dirty="0">
              <a:solidFill>
                <a:schemeClr val="accent2"/>
              </a:solidFill>
            </a:endParaRPr>
          </a:p>
        </p:txBody>
      </p:sp>
      <p:sp>
        <p:nvSpPr>
          <p:cNvPr id="3" name="Subtitle 2"/>
          <p:cNvSpPr>
            <a:spLocks noGrp="1"/>
          </p:cNvSpPr>
          <p:nvPr>
            <p:ph type="subTitle" idx="1"/>
          </p:nvPr>
        </p:nvSpPr>
        <p:spPr>
          <a:xfrm>
            <a:off x="3581400" y="514350"/>
            <a:ext cx="4800600" cy="1219200"/>
          </a:xfrm>
        </p:spPr>
        <p:txBody>
          <a:bodyPr/>
          <a:lstStyle/>
          <a:p>
            <a:r>
              <a:rPr lang="en-US" sz="1600" dirty="0" smtClean="0">
                <a:solidFill>
                  <a:schemeClr val="tx1"/>
                </a:solidFill>
                <a:latin typeface="Arno Pro Caption" pitchFamily="18" charset="0"/>
              </a:rPr>
              <a:t>        </a:t>
            </a:r>
            <a:r>
              <a:rPr lang="en-US" sz="1400" dirty="0" err="1" smtClean="0">
                <a:solidFill>
                  <a:schemeClr val="tx1"/>
                </a:solidFill>
                <a:latin typeface="Consolas" pitchFamily="49" charset="0"/>
              </a:rPr>
              <a:t>Berdasarkan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pendekatan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masalah</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sebelumnya</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perusahaan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ingin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memaksimalkan</a:t>
            </a:r>
            <a:r>
              <a:rPr lang="en-US" sz="1400" dirty="0" smtClean="0">
                <a:solidFill>
                  <a:schemeClr val="tx1"/>
                </a:solidFill>
                <a:latin typeface="Consolas" pitchFamily="49" charset="0"/>
              </a:rPr>
              <a:t> revenue </a:t>
            </a:r>
            <a:r>
              <a:rPr lang="en-US" sz="1400" dirty="0" err="1" smtClean="0">
                <a:solidFill>
                  <a:schemeClr val="tx1"/>
                </a:solidFill>
                <a:latin typeface="Consolas" pitchFamily="49" charset="0"/>
              </a:rPr>
              <a:t>dengan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meningkatkan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jumlah</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sepeda</a:t>
            </a:r>
            <a:r>
              <a:rPr lang="en-US" sz="1400" dirty="0" smtClean="0">
                <a:solidFill>
                  <a:schemeClr val="tx1"/>
                </a:solidFill>
                <a:latin typeface="Consolas" pitchFamily="49" charset="0"/>
              </a:rPr>
              <a:t> yang </a:t>
            </a:r>
            <a:r>
              <a:rPr lang="en-US" sz="1400" dirty="0" err="1" smtClean="0">
                <a:solidFill>
                  <a:schemeClr val="tx1"/>
                </a:solidFill>
                <a:latin typeface="Consolas" pitchFamily="49" charset="0"/>
              </a:rPr>
              <a:t>disewa</a:t>
            </a:r>
            <a:r>
              <a:rPr lang="en-US" sz="1400" dirty="0" smtClean="0">
                <a:solidFill>
                  <a:schemeClr val="tx1"/>
                </a:solidFill>
                <a:latin typeface="Consolas" pitchFamily="49" charset="0"/>
              </a:rPr>
              <a:t> . </a:t>
            </a:r>
            <a:r>
              <a:rPr lang="en-US" sz="1400" dirty="0" err="1" smtClean="0">
                <a:solidFill>
                  <a:schemeClr val="tx1"/>
                </a:solidFill>
                <a:latin typeface="Consolas" pitchFamily="49" charset="0"/>
              </a:rPr>
              <a:t>Dengan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begitu</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kita</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akan</a:t>
            </a:r>
            <a:r>
              <a:rPr lang="en-US" sz="1400" dirty="0" smtClean="0">
                <a:solidFill>
                  <a:schemeClr val="tx1"/>
                </a:solidFill>
                <a:latin typeface="Consolas" pitchFamily="49" charset="0"/>
              </a:rPr>
              <a:t> </a:t>
            </a:r>
            <a:r>
              <a:rPr lang="en-US" sz="1400" dirty="0" err="1" smtClean="0">
                <a:solidFill>
                  <a:schemeClr val="tx1"/>
                </a:solidFill>
                <a:latin typeface="Consolas" pitchFamily="49" charset="0"/>
              </a:rPr>
              <a:t>memperhatikan</a:t>
            </a:r>
            <a:r>
              <a:rPr lang="en-US" sz="1400" dirty="0" smtClean="0">
                <a:solidFill>
                  <a:schemeClr val="tx1"/>
                </a:solidFill>
                <a:latin typeface="Consolas" pitchFamily="49" charset="0"/>
              </a:rPr>
              <a:t> RMSE, MAE MAPE </a:t>
            </a:r>
            <a:r>
              <a:rPr lang="en-US" sz="1400" dirty="0" err="1" smtClean="0">
                <a:solidFill>
                  <a:schemeClr val="tx1"/>
                </a:solidFill>
                <a:latin typeface="Consolas" pitchFamily="49" charset="0"/>
              </a:rPr>
              <a:t>dan</a:t>
            </a:r>
            <a:r>
              <a:rPr lang="en-US" sz="1400" dirty="0" smtClean="0">
                <a:solidFill>
                  <a:schemeClr val="tx1"/>
                </a:solidFill>
                <a:latin typeface="Consolas" pitchFamily="49" charset="0"/>
              </a:rPr>
              <a:t> R-square.</a:t>
            </a:r>
            <a:endParaRPr lang="en-US" sz="1400" dirty="0">
              <a:solidFill>
                <a:schemeClr val="tx1"/>
              </a:solidFill>
              <a:latin typeface="Consolas" pitchFamily="49" charset="0"/>
            </a:endParaRPr>
          </a:p>
        </p:txBody>
      </p:sp>
      <p:sp>
        <p:nvSpPr>
          <p:cNvPr id="4" name="Pentagon 3"/>
          <p:cNvSpPr/>
          <p:nvPr/>
        </p:nvSpPr>
        <p:spPr>
          <a:xfrm>
            <a:off x="0" y="1276350"/>
            <a:ext cx="3352800" cy="762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2038350"/>
            <a:ext cx="3352800" cy="762000"/>
          </a:xfrm>
          <a:prstGeom prst="homePlat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a:off x="0" y="2800350"/>
            <a:ext cx="3352800" cy="762000"/>
          </a:xfrm>
          <a:prstGeom prst="homePlat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p:cNvSpPr/>
          <p:nvPr/>
        </p:nvSpPr>
        <p:spPr>
          <a:xfrm>
            <a:off x="0" y="3562350"/>
            <a:ext cx="3429000" cy="762000"/>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p:cNvSpPr/>
          <p:nvPr/>
        </p:nvSpPr>
        <p:spPr>
          <a:xfrm>
            <a:off x="0" y="4324350"/>
            <a:ext cx="3352800" cy="685800"/>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1598;p54"/>
          <p:cNvSpPr txBox="1">
            <a:spLocks/>
          </p:cNvSpPr>
          <p:nvPr/>
        </p:nvSpPr>
        <p:spPr>
          <a:xfrm>
            <a:off x="0" y="1428750"/>
            <a:ext cx="2362200" cy="42394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1600"/>
              </a:spcAft>
              <a:buClr>
                <a:schemeClr val="dk1"/>
              </a:buClr>
              <a:buSzPts val="1600"/>
              <a:buFont typeface="Kanit ExtraLight"/>
              <a:buNone/>
              <a:tabLst/>
              <a:defRPr/>
            </a:pPr>
            <a:r>
              <a:rPr lang="en-US" sz="1600" dirty="0" smtClean="0">
                <a:solidFill>
                  <a:schemeClr val="accent6"/>
                </a:solidFill>
                <a:latin typeface="Kanit Light"/>
                <a:ea typeface="Kanit Light"/>
                <a:cs typeface="Kanit Light"/>
                <a:sym typeface="Kanit Light"/>
              </a:rPr>
              <a:t>01  |   Linear Regression</a:t>
            </a:r>
            <a:endParaRPr kumimoji="0" lang="en-US" sz="1600" b="0" i="0" u="none" strike="noStrike" kern="0" cap="none" spc="0" normalizeH="0" baseline="0" noProof="0" dirty="0" smtClean="0">
              <a:ln>
                <a:noFill/>
              </a:ln>
              <a:solidFill>
                <a:schemeClr val="accent6"/>
              </a:solidFill>
              <a:effectLst/>
              <a:uLnTx/>
              <a:uFillTx/>
              <a:latin typeface="Kanit Light"/>
              <a:ea typeface="Kanit Light"/>
              <a:cs typeface="Kanit Light"/>
              <a:sym typeface="Kanit Light"/>
            </a:endParaRPr>
          </a:p>
        </p:txBody>
      </p:sp>
      <p:sp>
        <p:nvSpPr>
          <p:cNvPr id="12" name="Rectangle 11"/>
          <p:cNvSpPr/>
          <p:nvPr/>
        </p:nvSpPr>
        <p:spPr>
          <a:xfrm>
            <a:off x="0" y="2190750"/>
            <a:ext cx="2209800" cy="338554"/>
          </a:xfrm>
          <a:prstGeom prst="rect">
            <a:avLst/>
          </a:prstGeom>
        </p:spPr>
        <p:txBody>
          <a:bodyPr wrap="squar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02  |  KNN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3" name="Rectangle 12"/>
          <p:cNvSpPr/>
          <p:nvPr/>
        </p:nvSpPr>
        <p:spPr>
          <a:xfrm>
            <a:off x="0" y="3028950"/>
            <a:ext cx="2863284"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03 |  </a:t>
            </a:r>
            <a:r>
              <a:rPr lang="en-US" sz="1600" dirty="0" err="1" smtClean="0">
                <a:solidFill>
                  <a:schemeClr val="accent6"/>
                </a:solidFill>
                <a:latin typeface="Kanit Light"/>
                <a:ea typeface="Kanit Light"/>
                <a:cs typeface="Kanit Light"/>
                <a:sym typeface="Kanit Light"/>
              </a:rPr>
              <a:t>Decission</a:t>
            </a:r>
            <a:r>
              <a:rPr lang="en-US" sz="1600" dirty="0" smtClean="0">
                <a:solidFill>
                  <a:schemeClr val="accent6"/>
                </a:solidFill>
                <a:latin typeface="Kanit Light"/>
                <a:ea typeface="Kanit Light"/>
                <a:cs typeface="Kanit Light"/>
                <a:sym typeface="Kanit Light"/>
              </a:rPr>
              <a:t> Tree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4" name="Rectangle 13"/>
          <p:cNvSpPr/>
          <p:nvPr/>
        </p:nvSpPr>
        <p:spPr>
          <a:xfrm>
            <a:off x="4114800" y="2038350"/>
            <a:ext cx="3187090" cy="2667397"/>
          </a:xfrm>
          <a:prstGeom prst="rect">
            <a:avLst/>
          </a:prstGeom>
        </p:spPr>
        <p:txBody>
          <a:bodyPr wrap="square">
            <a:spAutoFit/>
          </a:bodyPr>
          <a:lstStyle/>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Feature yang </a:t>
            </a:r>
            <a:r>
              <a:rPr lang="en-US" sz="1200" dirty="0" err="1" smtClean="0">
                <a:solidFill>
                  <a:schemeClr val="tx1"/>
                </a:solidFill>
                <a:latin typeface="Kanit Light"/>
                <a:ea typeface="Kanit Light"/>
                <a:cs typeface="Kanit Light"/>
                <a:sym typeface="Kanit Light"/>
              </a:rPr>
              <a:t>digunakan</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pada</a:t>
            </a:r>
            <a:r>
              <a:rPr lang="en-US" sz="1200" dirty="0" smtClean="0">
                <a:solidFill>
                  <a:schemeClr val="tx1"/>
                </a:solidFill>
                <a:latin typeface="Kanit Light"/>
                <a:ea typeface="Kanit Light"/>
                <a:cs typeface="Kanit Light"/>
                <a:sym typeface="Kanit Light"/>
              </a:rPr>
              <a:t> model:</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1. Humidity</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2. Weather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3. Holiday</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4. Season</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5. </a:t>
            </a:r>
            <a:r>
              <a:rPr lang="en-US" sz="1200" dirty="0" err="1" smtClean="0">
                <a:solidFill>
                  <a:schemeClr val="tx1"/>
                </a:solidFill>
                <a:latin typeface="Kanit Light"/>
                <a:ea typeface="Kanit Light"/>
                <a:cs typeface="Kanit Light"/>
                <a:sym typeface="Kanit Light"/>
              </a:rPr>
              <a:t>Atemp</a:t>
            </a:r>
            <a:endParaRPr lang="en-US" sz="1200" dirty="0" smtClean="0">
              <a:solidFill>
                <a:schemeClr val="tx1"/>
              </a:solidFill>
              <a:latin typeface="Kanit Light"/>
              <a:ea typeface="Kanit Light"/>
              <a:cs typeface="Kanit Light"/>
              <a:sym typeface="Kanit Light"/>
            </a:endParaRP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6. Hour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7. Year</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8. Month </a:t>
            </a:r>
          </a:p>
          <a:p>
            <a:pPr lvl="0">
              <a:spcAft>
                <a:spcPts val="400"/>
              </a:spcAft>
              <a:buClr>
                <a:schemeClr val="dk1"/>
              </a:buClr>
              <a:buSzPts val="1600"/>
              <a:defRPr/>
            </a:pPr>
            <a:r>
              <a:rPr lang="en-US" sz="1200" dirty="0" smtClean="0">
                <a:solidFill>
                  <a:schemeClr val="tx1"/>
                </a:solidFill>
                <a:latin typeface="Kanit Light"/>
                <a:ea typeface="Kanit Light"/>
                <a:cs typeface="Kanit Light"/>
                <a:sym typeface="Kanit Light"/>
              </a:rPr>
              <a:t>9. Day </a:t>
            </a:r>
          </a:p>
          <a:p>
            <a:pPr lvl="0">
              <a:spcAft>
                <a:spcPts val="400"/>
              </a:spcAft>
              <a:buClr>
                <a:schemeClr val="dk1"/>
              </a:buClr>
              <a:buSzPts val="1600"/>
              <a:defRPr/>
            </a:pPr>
            <a:endParaRPr lang="en-US" dirty="0" smtClean="0">
              <a:solidFill>
                <a:schemeClr val="tx1"/>
              </a:solidFill>
              <a:latin typeface="Kanit Light"/>
              <a:ea typeface="Kanit Light"/>
              <a:cs typeface="Kanit Light"/>
              <a:sym typeface="Kanit Light"/>
            </a:endParaRPr>
          </a:p>
        </p:txBody>
      </p:sp>
      <p:sp>
        <p:nvSpPr>
          <p:cNvPr id="15" name="Rectangle 14"/>
          <p:cNvSpPr/>
          <p:nvPr/>
        </p:nvSpPr>
        <p:spPr>
          <a:xfrm>
            <a:off x="0" y="3714750"/>
            <a:ext cx="2879314"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6"/>
                </a:solidFill>
                <a:latin typeface="Kanit Light"/>
                <a:ea typeface="Kanit Light"/>
                <a:cs typeface="Kanit Light"/>
                <a:sym typeface="Kanit Light"/>
              </a:rPr>
              <a:t>04 |  </a:t>
            </a:r>
            <a:r>
              <a:rPr lang="en-US" sz="1600" dirty="0" err="1" smtClean="0">
                <a:solidFill>
                  <a:schemeClr val="accent6"/>
                </a:solidFill>
                <a:latin typeface="Kanit Light"/>
                <a:ea typeface="Kanit Light"/>
                <a:cs typeface="Kanit Light"/>
                <a:sym typeface="Kanit Light"/>
              </a:rPr>
              <a:t>RandomForest</a:t>
            </a:r>
            <a:r>
              <a:rPr lang="en-US" sz="1600" dirty="0" smtClean="0">
                <a:solidFill>
                  <a:schemeClr val="accent6"/>
                </a:solidFill>
                <a:latin typeface="Kanit Light"/>
                <a:ea typeface="Kanit Light"/>
                <a:cs typeface="Kanit Light"/>
                <a:sym typeface="Kanit Light"/>
              </a:rPr>
              <a:t> </a:t>
            </a:r>
            <a:r>
              <a:rPr lang="en-US" sz="1600" dirty="0" err="1" smtClean="0">
                <a:solidFill>
                  <a:schemeClr val="accent6"/>
                </a:solidFill>
                <a:latin typeface="Kanit Light"/>
                <a:ea typeface="Kanit Light"/>
                <a:cs typeface="Kanit Light"/>
                <a:sym typeface="Kanit Light"/>
              </a:rPr>
              <a:t>Regressor</a:t>
            </a:r>
            <a:endParaRPr lang="en-US" sz="1600" dirty="0" smtClean="0">
              <a:solidFill>
                <a:schemeClr val="accent6"/>
              </a:solidFill>
              <a:latin typeface="Kanit Light"/>
              <a:ea typeface="Kanit Light"/>
              <a:cs typeface="Kanit Light"/>
              <a:sym typeface="Kanit Light"/>
            </a:endParaRPr>
          </a:p>
        </p:txBody>
      </p:sp>
      <p:sp>
        <p:nvSpPr>
          <p:cNvPr id="16" name="Rectangle 15"/>
          <p:cNvSpPr/>
          <p:nvPr/>
        </p:nvSpPr>
        <p:spPr>
          <a:xfrm>
            <a:off x="76200" y="4476750"/>
            <a:ext cx="2382383" cy="338554"/>
          </a:xfrm>
          <a:prstGeom prst="rect">
            <a:avLst/>
          </a:prstGeom>
        </p:spPr>
        <p:txBody>
          <a:bodyPr wrap="none">
            <a:spAutoFit/>
          </a:bodyPr>
          <a:lstStyle/>
          <a:p>
            <a:pPr lvl="0" algn="ctr">
              <a:spcAft>
                <a:spcPts val="1600"/>
              </a:spcAft>
              <a:buClr>
                <a:schemeClr val="dk1"/>
              </a:buClr>
              <a:buSzPts val="1600"/>
              <a:defRPr/>
            </a:pPr>
            <a:r>
              <a:rPr lang="en-US" sz="1600" dirty="0" smtClean="0">
                <a:solidFill>
                  <a:schemeClr val="accent4">
                    <a:lumMod val="60000"/>
                    <a:lumOff val="40000"/>
                  </a:schemeClr>
                </a:solidFill>
                <a:latin typeface="Kanit Light"/>
                <a:ea typeface="Kanit Light"/>
                <a:cs typeface="Kanit Light"/>
                <a:sym typeface="Kanit Light"/>
              </a:rPr>
              <a:t>05  |  </a:t>
            </a:r>
            <a:r>
              <a:rPr lang="en-US" sz="1600" dirty="0" err="1" smtClean="0">
                <a:solidFill>
                  <a:schemeClr val="accent4">
                    <a:lumMod val="60000"/>
                    <a:lumOff val="40000"/>
                  </a:schemeClr>
                </a:solidFill>
                <a:latin typeface="Kanit Light"/>
                <a:ea typeface="Kanit Light"/>
                <a:cs typeface="Kanit Light"/>
                <a:sym typeface="Kanit Light"/>
              </a:rPr>
              <a:t>XGBoost</a:t>
            </a:r>
            <a:r>
              <a:rPr lang="en-US" sz="1600" dirty="0" smtClean="0">
                <a:solidFill>
                  <a:schemeClr val="accent4">
                    <a:lumMod val="60000"/>
                    <a:lumOff val="40000"/>
                  </a:schemeClr>
                </a:solidFill>
                <a:latin typeface="Kanit Light"/>
                <a:ea typeface="Kanit Light"/>
                <a:cs typeface="Kanit Light"/>
                <a:sym typeface="Kanit Light"/>
              </a:rPr>
              <a:t> </a:t>
            </a:r>
            <a:r>
              <a:rPr lang="en-US" sz="1600" dirty="0" err="1" smtClean="0">
                <a:solidFill>
                  <a:schemeClr val="accent4">
                    <a:lumMod val="60000"/>
                    <a:lumOff val="40000"/>
                  </a:schemeClr>
                </a:solidFill>
                <a:latin typeface="Kanit Light"/>
                <a:ea typeface="Kanit Light"/>
                <a:cs typeface="Kanit Light"/>
                <a:sym typeface="Kanit Light"/>
              </a:rPr>
              <a:t>Regressor</a:t>
            </a:r>
            <a:endParaRPr lang="en-US" sz="1600" dirty="0" smtClean="0">
              <a:solidFill>
                <a:schemeClr val="accent4">
                  <a:lumMod val="60000"/>
                  <a:lumOff val="40000"/>
                </a:schemeClr>
              </a:solidFill>
              <a:latin typeface="Kanit Light"/>
              <a:ea typeface="Kanit Light"/>
              <a:cs typeface="Kanit Light"/>
              <a:sym typeface="Kanit Light"/>
            </a:endParaRPr>
          </a:p>
        </p:txBody>
      </p:sp>
      <p:sp>
        <p:nvSpPr>
          <p:cNvPr id="17" name="Rectangle 16"/>
          <p:cNvSpPr/>
          <p:nvPr/>
        </p:nvSpPr>
        <p:spPr>
          <a:xfrm>
            <a:off x="5867400" y="2571750"/>
            <a:ext cx="2505814"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Target </a:t>
            </a:r>
            <a:r>
              <a:rPr lang="en-US" sz="1200" dirty="0" err="1" smtClean="0">
                <a:solidFill>
                  <a:schemeClr val="tx1"/>
                </a:solidFill>
                <a:latin typeface="Kanit Light"/>
                <a:ea typeface="Kanit Light"/>
                <a:cs typeface="Kanit Light"/>
                <a:sym typeface="Kanit Light"/>
              </a:rPr>
              <a:t>yg</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digunakan</a:t>
            </a:r>
            <a:r>
              <a:rPr lang="en-US" sz="1200" dirty="0" smtClean="0">
                <a:solidFill>
                  <a:schemeClr val="tx1"/>
                </a:solidFill>
                <a:latin typeface="Kanit Light"/>
                <a:ea typeface="Kanit Light"/>
                <a:cs typeface="Kanit Light"/>
                <a:sym typeface="Kanit Light"/>
              </a:rPr>
              <a:t> </a:t>
            </a:r>
            <a:r>
              <a:rPr lang="en-US" sz="1200" dirty="0" err="1" smtClean="0">
                <a:solidFill>
                  <a:schemeClr val="tx1"/>
                </a:solidFill>
                <a:latin typeface="Kanit Light"/>
                <a:ea typeface="Kanit Light"/>
                <a:cs typeface="Kanit Light"/>
                <a:sym typeface="Kanit Light"/>
              </a:rPr>
              <a:t>pada</a:t>
            </a:r>
            <a:r>
              <a:rPr lang="en-US" sz="1200" dirty="0" smtClean="0">
                <a:solidFill>
                  <a:schemeClr val="tx1"/>
                </a:solidFill>
                <a:latin typeface="Kanit Light"/>
                <a:ea typeface="Kanit Light"/>
                <a:cs typeface="Kanit Light"/>
                <a:sym typeface="Kanit Light"/>
              </a:rPr>
              <a:t> model: </a:t>
            </a:r>
          </a:p>
          <a:p>
            <a:pPr lvl="0">
              <a:spcAft>
                <a:spcPts val="500"/>
              </a:spcAft>
              <a:buClr>
                <a:schemeClr val="dk1"/>
              </a:buClr>
              <a:buSzPts val="1600"/>
              <a:defRPr/>
            </a:pPr>
            <a:r>
              <a:rPr lang="en-US" sz="1200" b="1" dirty="0" smtClean="0">
                <a:solidFill>
                  <a:schemeClr val="tx1"/>
                </a:solidFill>
                <a:latin typeface="Kanit Light"/>
                <a:ea typeface="Kanit Light"/>
                <a:cs typeface="Kanit Light"/>
                <a:sym typeface="Kanit Light"/>
              </a:rPr>
              <a:t>  Count</a:t>
            </a:r>
            <a:endParaRPr lang="en-US" sz="1200" b="1" dirty="0" smtClean="0">
              <a:solidFill>
                <a:schemeClr val="tx1"/>
              </a:solidFill>
              <a:latin typeface="Kanit Light"/>
              <a:ea typeface="Kanit Light"/>
              <a:cs typeface="Kanit Light"/>
              <a:sym typeface="Kanit Light"/>
            </a:endParaRPr>
          </a:p>
        </p:txBody>
      </p:sp>
      <p:sp>
        <p:nvSpPr>
          <p:cNvPr id="18" name="Rectangle 17"/>
          <p:cNvSpPr/>
          <p:nvPr/>
        </p:nvSpPr>
        <p:spPr>
          <a:xfrm>
            <a:off x="5943600" y="3257550"/>
            <a:ext cx="2196435"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Data Splitting Train </a:t>
            </a:r>
            <a:r>
              <a:rPr lang="en-US" sz="1200" dirty="0" err="1" smtClean="0">
                <a:solidFill>
                  <a:schemeClr val="tx1"/>
                </a:solidFill>
                <a:latin typeface="Kanit Light"/>
                <a:ea typeface="Kanit Light"/>
                <a:cs typeface="Kanit Light"/>
                <a:sym typeface="Kanit Light"/>
              </a:rPr>
              <a:t>dan</a:t>
            </a:r>
            <a:r>
              <a:rPr lang="en-US" sz="1200" dirty="0" smtClean="0">
                <a:solidFill>
                  <a:schemeClr val="tx1"/>
                </a:solidFill>
                <a:latin typeface="Kanit Light"/>
                <a:ea typeface="Kanit Light"/>
                <a:cs typeface="Kanit Light"/>
                <a:sym typeface="Kanit Light"/>
              </a:rPr>
              <a:t> Test: </a:t>
            </a:r>
          </a:p>
          <a:p>
            <a:pPr lvl="0">
              <a:spcAft>
                <a:spcPts val="500"/>
              </a:spcAft>
              <a:buClr>
                <a:schemeClr val="dk1"/>
              </a:buClr>
              <a:buSzPts val="1600"/>
              <a:defRPr/>
            </a:pPr>
            <a:r>
              <a:rPr lang="en-US" sz="1200" b="1" dirty="0" smtClean="0">
                <a:solidFill>
                  <a:schemeClr val="tx1"/>
                </a:solidFill>
                <a:latin typeface="Kanit Light"/>
                <a:ea typeface="Kanit Light"/>
                <a:cs typeface="Kanit Light"/>
                <a:sym typeface="Kanit Light"/>
              </a:rPr>
              <a:t>  70:30</a:t>
            </a:r>
            <a:endParaRPr lang="en-US" sz="1200" b="1" dirty="0" smtClean="0">
              <a:solidFill>
                <a:schemeClr val="tx1"/>
              </a:solidFill>
              <a:latin typeface="Kanit Light"/>
              <a:ea typeface="Kanit Light"/>
              <a:cs typeface="Kanit Light"/>
              <a:sym typeface="Kanit Light"/>
            </a:endParaRPr>
          </a:p>
        </p:txBody>
      </p:sp>
      <p:sp>
        <p:nvSpPr>
          <p:cNvPr id="19" name="Rectangle 18"/>
          <p:cNvSpPr/>
          <p:nvPr/>
        </p:nvSpPr>
        <p:spPr>
          <a:xfrm>
            <a:off x="5867400" y="3943350"/>
            <a:ext cx="2270173" cy="525785"/>
          </a:xfrm>
          <a:prstGeom prst="rect">
            <a:avLst/>
          </a:prstGeom>
        </p:spPr>
        <p:txBody>
          <a:bodyPr wrap="none">
            <a:spAutoFit/>
          </a:bodyPr>
          <a:lstStyle/>
          <a:p>
            <a:pPr lvl="0" algn="ctr">
              <a:spcAft>
                <a:spcPts val="500"/>
              </a:spcAft>
              <a:buClr>
                <a:schemeClr val="dk1"/>
              </a:buClr>
              <a:buSzPts val="1600"/>
              <a:defRPr/>
            </a:pPr>
            <a:r>
              <a:rPr lang="en-US" sz="1200" dirty="0" smtClean="0">
                <a:solidFill>
                  <a:schemeClr val="tx1"/>
                </a:solidFill>
                <a:latin typeface="Kanit Light"/>
                <a:ea typeface="Kanit Light"/>
                <a:cs typeface="Kanit Light"/>
                <a:sym typeface="Kanit Light"/>
              </a:rPr>
              <a:t>2 Benchmark Model </a:t>
            </a:r>
            <a:r>
              <a:rPr lang="en-US" sz="1200" dirty="0" err="1" smtClean="0">
                <a:solidFill>
                  <a:schemeClr val="tx1"/>
                </a:solidFill>
                <a:latin typeface="Kanit Light"/>
                <a:ea typeface="Kanit Light"/>
                <a:cs typeface="Kanit Light"/>
                <a:sym typeface="Kanit Light"/>
              </a:rPr>
              <a:t>Terbaik</a:t>
            </a:r>
            <a:r>
              <a:rPr lang="en-US" sz="1200" dirty="0" smtClean="0">
                <a:solidFill>
                  <a:schemeClr val="tx1"/>
                </a:solidFill>
                <a:latin typeface="Kanit Light"/>
                <a:ea typeface="Kanit Light"/>
                <a:cs typeface="Kanit Light"/>
                <a:sym typeface="Kanit Light"/>
              </a:rPr>
              <a:t>: </a:t>
            </a:r>
          </a:p>
          <a:p>
            <a:pPr lvl="0">
              <a:spcAft>
                <a:spcPts val="500"/>
              </a:spcAft>
              <a:buClr>
                <a:schemeClr val="dk1"/>
              </a:buClr>
              <a:buSzPts val="1600"/>
              <a:defRPr/>
            </a:pPr>
            <a:r>
              <a:rPr lang="en-US" sz="1200" dirty="0" smtClean="0">
                <a:solidFill>
                  <a:schemeClr val="tx1"/>
                </a:solidFill>
                <a:latin typeface="Kanit Medium" charset="-34"/>
                <a:ea typeface="Kanit Light"/>
                <a:cs typeface="Kanit Medium" charset="-34"/>
                <a:sym typeface="Kanit Light"/>
              </a:rPr>
              <a:t>  </a:t>
            </a:r>
            <a:r>
              <a:rPr lang="en-US" sz="1200" dirty="0" err="1" smtClean="0">
                <a:solidFill>
                  <a:schemeClr val="tx1"/>
                </a:solidFill>
                <a:latin typeface="Kanit Medium" charset="-34"/>
                <a:cs typeface="Kanit Medium" charset="-34"/>
              </a:rPr>
              <a:t>XGBoost</a:t>
            </a:r>
            <a:r>
              <a:rPr lang="en-US" sz="1200" dirty="0" smtClean="0">
                <a:solidFill>
                  <a:schemeClr val="tx1"/>
                </a:solidFill>
                <a:latin typeface="Kanit Medium" charset="-34"/>
                <a:cs typeface="Kanit Medium" charset="-34"/>
              </a:rPr>
              <a:t> </a:t>
            </a:r>
            <a:r>
              <a:rPr lang="en-US" sz="1200" dirty="0" err="1" smtClean="0">
                <a:solidFill>
                  <a:schemeClr val="tx1"/>
                </a:solidFill>
                <a:latin typeface="Kanit Medium" charset="-34"/>
                <a:cs typeface="Kanit Medium" charset="-34"/>
              </a:rPr>
              <a:t>dan</a:t>
            </a:r>
            <a:r>
              <a:rPr lang="en-US" sz="1200" dirty="0" smtClean="0">
                <a:solidFill>
                  <a:schemeClr val="tx1"/>
                </a:solidFill>
                <a:latin typeface="Kanit Medium" charset="-34"/>
                <a:cs typeface="Kanit Medium" charset="-34"/>
              </a:rPr>
              <a:t> </a:t>
            </a:r>
            <a:r>
              <a:rPr lang="en-US" sz="1200" dirty="0" err="1" smtClean="0">
                <a:solidFill>
                  <a:schemeClr val="tx1"/>
                </a:solidFill>
                <a:latin typeface="Kanit Medium" charset="-34"/>
                <a:cs typeface="Kanit Medium" charset="-34"/>
              </a:rPr>
              <a:t>RandomForest</a:t>
            </a:r>
            <a:r>
              <a:rPr lang="en-US" sz="1200" dirty="0" smtClean="0">
                <a:latin typeface="Kanit Medium" charset="-34"/>
                <a:cs typeface="Kanit Medium" charset="-34"/>
              </a:rPr>
              <a:t>.</a:t>
            </a:r>
            <a:endParaRPr lang="en-US" sz="1200" dirty="0" smtClean="0">
              <a:solidFill>
                <a:schemeClr val="tx1"/>
              </a:solidFill>
              <a:latin typeface="Kanit Medium" charset="-34"/>
              <a:ea typeface="Kanit Light"/>
              <a:cs typeface="Kanit Medium" charset="-34"/>
              <a:sym typeface="Kanit 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2"/>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r>
              <a:rPr lang="en-US" dirty="0" smtClean="0"/>
              <a:t>Predict to Test Set </a:t>
            </a:r>
            <a:br>
              <a:rPr lang="en-US" dirty="0" smtClean="0"/>
            </a:br>
            <a:r>
              <a:rPr lang="en-US" b="1" dirty="0" smtClean="0"/>
              <a:t/>
            </a:r>
            <a:br>
              <a:rPr lang="en-US" b="1" dirty="0" smtClean="0"/>
            </a:br>
            <a:r>
              <a:rPr lang="en" dirty="0" smtClean="0"/>
              <a:t> </a:t>
            </a:r>
            <a:endParaRPr/>
          </a:p>
        </p:txBody>
      </p:sp>
      <p:graphicFrame>
        <p:nvGraphicFramePr>
          <p:cNvPr id="5" name="Table 4"/>
          <p:cNvGraphicFramePr>
            <a:graphicFrameLocks noGrp="1"/>
          </p:cNvGraphicFramePr>
          <p:nvPr/>
        </p:nvGraphicFramePr>
        <p:xfrm>
          <a:off x="457200" y="1540510"/>
          <a:ext cx="7939550" cy="1825585"/>
        </p:xfrm>
        <a:graphic>
          <a:graphicData uri="http://schemas.openxmlformats.org/drawingml/2006/table">
            <a:tbl>
              <a:tblPr firstRow="1" bandRow="1">
                <a:effectLst/>
                <a:tableStyleId>{D675DC87-35F0-4BA7-BF6C-152BD04AB71F}</a:tableStyleId>
              </a:tblPr>
              <a:tblGrid>
                <a:gridCol w="1587910"/>
                <a:gridCol w="1587910"/>
                <a:gridCol w="1587910"/>
                <a:gridCol w="1587910"/>
                <a:gridCol w="1587910"/>
              </a:tblGrid>
              <a:tr h="48298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solidFill>
                            <a:schemeClr val="accent2"/>
                          </a:solidFill>
                          <a:latin typeface="Bree Serif" charset="0"/>
                        </a:rPr>
                        <a:t>Model</a:t>
                      </a:r>
                    </a:p>
                    <a:p>
                      <a:endParaRPr lang="en-US" sz="1800" dirty="0"/>
                    </a:p>
                  </a:txBody>
                  <a:tcPr marL="119093" marR="119093" marT="59547" marB="59547"/>
                </a:tc>
                <a:tc>
                  <a:txBody>
                    <a:bodyPr/>
                    <a:lstStyle/>
                    <a:p>
                      <a:pPr algn="ctr"/>
                      <a:r>
                        <a:rPr lang="en-US" sz="1800" dirty="0" smtClean="0">
                          <a:solidFill>
                            <a:schemeClr val="accent2"/>
                          </a:solidFill>
                          <a:latin typeface="Bree Serif" charset="0"/>
                        </a:rPr>
                        <a:t>RMSE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MAPE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R-SQUARE</a:t>
                      </a:r>
                      <a:endParaRPr lang="en-US" sz="1800" dirty="0">
                        <a:solidFill>
                          <a:schemeClr val="accent2"/>
                        </a:solidFill>
                        <a:latin typeface="Bree Serif" charset="0"/>
                      </a:endParaRPr>
                    </a:p>
                  </a:txBody>
                  <a:tcPr marL="119093" marR="119093" marT="59547" marB="59547"/>
                </a:tc>
              </a:tr>
              <a:tr h="482989">
                <a:tc>
                  <a:txBody>
                    <a:bodyPr/>
                    <a:lstStyle/>
                    <a:p>
                      <a:r>
                        <a:rPr lang="en-US" sz="1800" dirty="0" smtClean="0">
                          <a:latin typeface="Kanit Medium" charset="-34"/>
                          <a:cs typeface="Kanit Medium" charset="-34"/>
                        </a:rPr>
                        <a:t>XGB</a:t>
                      </a:r>
                      <a:endParaRPr lang="en-US" sz="1800" dirty="0">
                        <a:latin typeface="Kanit Medium" charset="-34"/>
                        <a:cs typeface="Kanit Medium" charset="-34"/>
                      </a:endParaRPr>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30.596020</a:t>
                      </a:r>
                      <a:endParaRPr lang="en-US" sz="1600" dirty="0"/>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20.543584</a:t>
                      </a:r>
                      <a:endParaRPr lang="en-US" sz="1600" dirty="0"/>
                    </a:p>
                  </a:txBody>
                  <a:tcPr marL="119093" marR="119093" marT="59547" marB="59547"/>
                </a:tc>
                <a:tc>
                  <a:txBody>
                    <a:bodyPr/>
                    <a:lstStyle/>
                    <a:p>
                      <a:pPr algn="ctr" fontAlgn="ctr"/>
                      <a:r>
                        <a:rPr lang="en-US" sz="1600" dirty="0"/>
                        <a:t>0.426758</a:t>
                      </a:r>
                    </a:p>
                  </a:txBody>
                  <a:tcPr anchor="ctr"/>
                </a:tc>
                <a:tc>
                  <a:txBody>
                    <a:bodyPr/>
                    <a:lstStyle/>
                    <a:p>
                      <a:pPr algn="ctr">
                        <a:lnSpc>
                          <a:spcPct val="150000"/>
                        </a:lnSpc>
                      </a:pPr>
                      <a:r>
                        <a:rPr lang="en-US" sz="1600" b="0" i="0" u="none" strike="noStrike" cap="none" dirty="0" smtClean="0">
                          <a:solidFill>
                            <a:srgbClr val="000000"/>
                          </a:solidFill>
                          <a:latin typeface="Arial"/>
                          <a:ea typeface="Arial"/>
                          <a:cs typeface="Arial"/>
                          <a:sym typeface="Arial"/>
                        </a:rPr>
                        <a:t>0.903871</a:t>
                      </a:r>
                      <a:endParaRPr lang="en-US" sz="1600" dirty="0"/>
                    </a:p>
                  </a:txBody>
                  <a:tcPr marL="119093" marR="119093" marT="59547" marB="59547"/>
                </a:tc>
              </a:tr>
              <a:tr h="674862">
                <a:tc>
                  <a:txBody>
                    <a:bodyPr/>
                    <a:lstStyle/>
                    <a:p>
                      <a:r>
                        <a:rPr lang="en-US" sz="1800" dirty="0" smtClean="0">
                          <a:latin typeface="Kanit Medium" charset="-34"/>
                          <a:cs typeface="Kanit Medium" charset="-34"/>
                        </a:rPr>
                        <a:t>RANDOM</a:t>
                      </a:r>
                      <a:r>
                        <a:rPr lang="en-US" sz="1800" baseline="0" dirty="0" smtClean="0">
                          <a:latin typeface="Kanit Medium" charset="-34"/>
                          <a:cs typeface="Kanit Medium" charset="-34"/>
                        </a:rPr>
                        <a:t> FOREST</a:t>
                      </a:r>
                      <a:endParaRPr lang="en-US" sz="1800" dirty="0">
                        <a:latin typeface="Kanit Medium" charset="-34"/>
                        <a:cs typeface="Kanit Medium" charset="-34"/>
                      </a:endParaRPr>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32.002799</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21.151333</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0.376723</a:t>
                      </a:r>
                      <a:endParaRPr lang="en-US" sz="1600" dirty="0"/>
                    </a:p>
                  </a:txBody>
                  <a:tcPr marL="119093" marR="119093" marT="59547" marB="59547"/>
                </a:tc>
                <a:tc>
                  <a:txBody>
                    <a:bodyPr/>
                    <a:lstStyle/>
                    <a:p>
                      <a:pPr algn="ctr" fontAlgn="ctr"/>
                      <a:r>
                        <a:rPr lang="en-US" sz="1600" dirty="0" smtClean="0"/>
                        <a:t>0.894828</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2"/>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Performance Comparison </a:t>
            </a:r>
            <a:endParaRPr/>
          </a:p>
        </p:txBody>
      </p:sp>
      <p:graphicFrame>
        <p:nvGraphicFramePr>
          <p:cNvPr id="5" name="Table 4"/>
          <p:cNvGraphicFramePr>
            <a:graphicFrameLocks noGrp="1"/>
          </p:cNvGraphicFramePr>
          <p:nvPr/>
        </p:nvGraphicFramePr>
        <p:xfrm>
          <a:off x="457200" y="1540510"/>
          <a:ext cx="7939550" cy="1911762"/>
        </p:xfrm>
        <a:graphic>
          <a:graphicData uri="http://schemas.openxmlformats.org/drawingml/2006/table">
            <a:tbl>
              <a:tblPr firstRow="1" bandRow="1">
                <a:effectLst/>
                <a:tableStyleId>{D675DC87-35F0-4BA7-BF6C-152BD04AB71F}</a:tableStyleId>
              </a:tblPr>
              <a:tblGrid>
                <a:gridCol w="1587910"/>
                <a:gridCol w="1587910"/>
                <a:gridCol w="1587910"/>
                <a:gridCol w="1587910"/>
                <a:gridCol w="1587910"/>
              </a:tblGrid>
              <a:tr h="48298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solidFill>
                            <a:schemeClr val="accent2"/>
                          </a:solidFill>
                          <a:latin typeface="Bree Serif" charset="0"/>
                        </a:rPr>
                        <a:t>XGB</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RMSE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MAPE</a:t>
                      </a:r>
                      <a:endParaRPr lang="en-US" sz="1800" dirty="0">
                        <a:solidFill>
                          <a:schemeClr val="accent2"/>
                        </a:solidFill>
                        <a:latin typeface="Bree Serif" charset="0"/>
                      </a:endParaRPr>
                    </a:p>
                  </a:txBody>
                  <a:tcPr marL="119093" marR="119093" marT="59547" marB="59547"/>
                </a:tc>
                <a:tc>
                  <a:txBody>
                    <a:bodyPr/>
                    <a:lstStyle/>
                    <a:p>
                      <a:pPr algn="ctr"/>
                      <a:r>
                        <a:rPr lang="en-US" sz="1800" dirty="0" smtClean="0">
                          <a:solidFill>
                            <a:schemeClr val="accent2"/>
                          </a:solidFill>
                          <a:latin typeface="Bree Serif" charset="0"/>
                        </a:rPr>
                        <a:t>R-SQUARE</a:t>
                      </a:r>
                      <a:endParaRPr lang="en-US" sz="1800" dirty="0">
                        <a:solidFill>
                          <a:schemeClr val="accent2"/>
                        </a:solidFill>
                        <a:latin typeface="Bree Serif" charset="0"/>
                      </a:endParaRPr>
                    </a:p>
                  </a:txBody>
                  <a:tcPr marL="119093" marR="119093" marT="59547" marB="59547"/>
                </a:tc>
              </a:tr>
              <a:tr h="482989">
                <a:tc>
                  <a:txBody>
                    <a:bodyPr/>
                    <a:lstStyle/>
                    <a:p>
                      <a:r>
                        <a:rPr lang="en-US" sz="1200" dirty="0" smtClean="0">
                          <a:latin typeface="Kanit Medium" charset="-34"/>
                          <a:cs typeface="Kanit Medium" charset="-34"/>
                        </a:rPr>
                        <a:t>Before</a:t>
                      </a:r>
                      <a:r>
                        <a:rPr lang="en-US" sz="1200" baseline="0" dirty="0" smtClean="0">
                          <a:latin typeface="Kanit Medium" charset="-34"/>
                          <a:cs typeface="Kanit Medium" charset="-34"/>
                        </a:rPr>
                        <a:t> </a:t>
                      </a:r>
                      <a:r>
                        <a:rPr lang="en-US" sz="1200" baseline="0" dirty="0" err="1" smtClean="0">
                          <a:latin typeface="Kanit Medium" charset="-34"/>
                          <a:cs typeface="Kanit Medium" charset="-34"/>
                        </a:rPr>
                        <a:t>hyperparameter</a:t>
                      </a:r>
                      <a:endParaRPr lang="en-US" sz="1200" dirty="0">
                        <a:latin typeface="Kanit Medium" charset="-34"/>
                        <a:cs typeface="Kanit Medium" charset="-34"/>
                      </a:endParaRPr>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30.59602</a:t>
                      </a:r>
                      <a:endParaRPr lang="en-US" sz="1600" dirty="0"/>
                    </a:p>
                  </a:txBody>
                  <a:tcPr marL="119093" marR="119093" marT="59547" marB="59547"/>
                </a:tc>
                <a:tc>
                  <a:txBody>
                    <a:bodyPr/>
                    <a:lstStyle/>
                    <a:p>
                      <a:pPr algn="ctr"/>
                      <a:r>
                        <a:rPr lang="en-US" sz="1600" b="0" i="0" u="none" strike="noStrike" cap="none" dirty="0" smtClean="0">
                          <a:solidFill>
                            <a:srgbClr val="000000"/>
                          </a:solidFill>
                          <a:latin typeface="Arial"/>
                          <a:ea typeface="Arial"/>
                          <a:cs typeface="Arial"/>
                          <a:sym typeface="Arial"/>
                        </a:rPr>
                        <a:t>20.543584</a:t>
                      </a:r>
                      <a:endParaRPr lang="en-US" sz="1600" dirty="0"/>
                    </a:p>
                  </a:txBody>
                  <a:tcPr marL="119093" marR="119093" marT="59547" marB="59547"/>
                </a:tc>
                <a:tc>
                  <a:txBody>
                    <a:bodyPr/>
                    <a:lstStyle/>
                    <a:p>
                      <a:pPr algn="ctr" fontAlgn="ctr"/>
                      <a:r>
                        <a:rPr lang="en-US" sz="1600" dirty="0"/>
                        <a:t>0.426758</a:t>
                      </a:r>
                    </a:p>
                  </a:txBody>
                  <a:tcPr anchor="ctr"/>
                </a:tc>
                <a:tc>
                  <a:txBody>
                    <a:bodyPr/>
                    <a:lstStyle/>
                    <a:p>
                      <a:pPr algn="ctr">
                        <a:lnSpc>
                          <a:spcPct val="150000"/>
                        </a:lnSpc>
                      </a:pPr>
                      <a:r>
                        <a:rPr lang="en-US" sz="1600" b="0" i="0" u="none" strike="noStrike" cap="none" dirty="0" smtClean="0">
                          <a:solidFill>
                            <a:srgbClr val="000000"/>
                          </a:solidFill>
                          <a:latin typeface="Arial"/>
                          <a:ea typeface="Arial"/>
                          <a:cs typeface="Arial"/>
                          <a:sym typeface="Arial"/>
                        </a:rPr>
                        <a:t>0.903871</a:t>
                      </a:r>
                      <a:endParaRPr lang="en-US" sz="1600" dirty="0"/>
                    </a:p>
                  </a:txBody>
                  <a:tcPr marL="119093" marR="119093" marT="59547" marB="59547"/>
                </a:tc>
              </a:tr>
              <a:tr h="67486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smtClean="0">
                          <a:latin typeface="Kanit Medium" charset="-34"/>
                          <a:cs typeface="Kanit Medium" charset="-34"/>
                        </a:rPr>
                        <a:t>After </a:t>
                      </a:r>
                      <a:r>
                        <a:rPr lang="en-US" sz="1200" baseline="0" dirty="0" err="1" smtClean="0">
                          <a:latin typeface="Kanit Medium" charset="-34"/>
                          <a:cs typeface="Kanit Medium" charset="-34"/>
                        </a:rPr>
                        <a:t>hyperparameter</a:t>
                      </a:r>
                      <a:endParaRPr lang="en-US" sz="1200" dirty="0" smtClean="0">
                        <a:latin typeface="Kanit Medium" charset="-34"/>
                        <a:cs typeface="Kanit Medium" charset="-34"/>
                      </a:endParaRPr>
                    </a:p>
                    <a:p>
                      <a:endParaRPr lang="en-US" sz="1800" dirty="0">
                        <a:latin typeface="Kanit Medium" charset="-34"/>
                        <a:cs typeface="Kanit Medium" charset="-34"/>
                      </a:endParaRPr>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31.136462</a:t>
                      </a:r>
                      <a:endParaRPr lang="en-US" sz="1600" dirty="0"/>
                    </a:p>
                  </a:txBody>
                  <a:tcPr marL="119093" marR="119093" marT="59547" marB="59547"/>
                </a:tc>
                <a:tc>
                  <a:txBody>
                    <a:bodyPr/>
                    <a:lstStyle/>
                    <a:p>
                      <a:pPr algn="ctr">
                        <a:lnSpc>
                          <a:spcPct val="200000"/>
                        </a:lnSpc>
                      </a:pPr>
                      <a:r>
                        <a:rPr lang="en-US" sz="1600" b="0" i="0" u="none" strike="noStrike" cap="none" dirty="0" smtClean="0">
                          <a:solidFill>
                            <a:srgbClr val="000000"/>
                          </a:solidFill>
                          <a:latin typeface="Arial"/>
                          <a:ea typeface="Arial"/>
                          <a:cs typeface="Arial"/>
                          <a:sym typeface="Arial"/>
                        </a:rPr>
                        <a:t>21.402922</a:t>
                      </a:r>
                      <a:endParaRPr lang="en-US" sz="1600" dirty="0"/>
                    </a:p>
                  </a:txBody>
                  <a:tcPr marL="119093" marR="119093" marT="59547" marB="59547"/>
                </a:tc>
                <a:tc>
                  <a:txBody>
                    <a:bodyPr/>
                    <a:lstStyle/>
                    <a:p>
                      <a:pPr algn="ctr" fontAlgn="ctr">
                        <a:lnSpc>
                          <a:spcPct val="100000"/>
                        </a:lnSpc>
                      </a:pPr>
                      <a:r>
                        <a:rPr lang="en-US" sz="1600" dirty="0" smtClean="0"/>
                        <a:t>0.448538</a:t>
                      </a:r>
                      <a:endParaRPr lang="en-US" sz="1600" dirty="0"/>
                    </a:p>
                  </a:txBody>
                  <a:tcPr anchor="ctr"/>
                </a:tc>
                <a:tc>
                  <a:txBody>
                    <a:bodyPr/>
                    <a:lstStyle/>
                    <a:p>
                      <a:pPr algn="ctr" fontAlgn="ctr"/>
                      <a:r>
                        <a:rPr lang="en-US" sz="1600" b="0" i="0" u="none" strike="noStrike" cap="none" dirty="0" smtClean="0">
                          <a:solidFill>
                            <a:srgbClr val="000000"/>
                          </a:solidFill>
                          <a:latin typeface="Arial"/>
                          <a:ea typeface="Arial"/>
                          <a:cs typeface="Arial"/>
                          <a:sym typeface="Arial"/>
                        </a:rPr>
                        <a:t>0.900445</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Feature Importance</a:t>
            </a:r>
            <a:r>
              <a:rPr lang="en-US" dirty="0" smtClean="0"/>
              <a:t/>
            </a:r>
            <a:br>
              <a:rPr lang="en-US" dirty="0" smtClean="0"/>
            </a:br>
            <a:r>
              <a:rPr lang="en-US" sz="1400" dirty="0" smtClean="0"/>
              <a:t> </a:t>
            </a:r>
            <a:endParaRPr lang="en-US" sz="1400" dirty="0"/>
          </a:p>
        </p:txBody>
      </p:sp>
      <p:sp>
        <p:nvSpPr>
          <p:cNvPr id="3" name="Subtitle 2"/>
          <p:cNvSpPr>
            <a:spLocks noGrp="1"/>
          </p:cNvSpPr>
          <p:nvPr>
            <p:ph type="subTitle" idx="1"/>
          </p:nvPr>
        </p:nvSpPr>
        <p:spPr>
          <a:xfrm>
            <a:off x="7239000" y="3333750"/>
            <a:ext cx="1524000" cy="1426600"/>
          </a:xfrm>
        </p:spPr>
        <p:txBody>
          <a:bodyPr/>
          <a:lstStyle/>
          <a:p>
            <a:pPr marL="0" algn="just"/>
            <a:r>
              <a:rPr lang="en-US" sz="1200" dirty="0" smtClean="0">
                <a:solidFill>
                  <a:schemeClr val="tx1"/>
                </a:solidFill>
              </a:rPr>
              <a:t>Feature Importance </a:t>
            </a:r>
          </a:p>
          <a:p>
            <a:pPr marL="0" algn="just"/>
            <a:r>
              <a:rPr lang="en-US" sz="1200" dirty="0" smtClean="0">
                <a:solidFill>
                  <a:schemeClr val="tx1"/>
                </a:solidFill>
              </a:rPr>
              <a:t>Yang </a:t>
            </a:r>
            <a:r>
              <a:rPr lang="en-US" sz="1200" dirty="0" err="1" smtClean="0">
                <a:solidFill>
                  <a:schemeClr val="tx1"/>
                </a:solidFill>
              </a:rPr>
              <a:t>didapat</a:t>
            </a:r>
            <a:r>
              <a:rPr lang="en-US" sz="1200" dirty="0" smtClean="0">
                <a:solidFill>
                  <a:schemeClr val="tx1"/>
                </a:solidFill>
              </a:rPr>
              <a:t> </a:t>
            </a:r>
            <a:r>
              <a:rPr lang="en-US" sz="1200" dirty="0" err="1" smtClean="0">
                <a:solidFill>
                  <a:schemeClr val="tx1"/>
                </a:solidFill>
              </a:rPr>
              <a:t>dari</a:t>
            </a:r>
            <a:r>
              <a:rPr lang="en-US" sz="1200" dirty="0" smtClean="0">
                <a:solidFill>
                  <a:schemeClr val="tx1"/>
                </a:solidFill>
              </a:rPr>
              <a:t> model </a:t>
            </a:r>
            <a:r>
              <a:rPr lang="en-US" sz="1200" dirty="0" err="1" smtClean="0">
                <a:solidFill>
                  <a:schemeClr val="tx1"/>
                </a:solidFill>
              </a:rPr>
              <a:t>XGBoost</a:t>
            </a:r>
            <a:r>
              <a:rPr lang="en-US" sz="1200" dirty="0" smtClean="0">
                <a:solidFill>
                  <a:schemeClr val="tx1"/>
                </a:solidFill>
              </a:rPr>
              <a:t> </a:t>
            </a:r>
            <a:r>
              <a:rPr lang="en-US" sz="1200" dirty="0" err="1" smtClean="0">
                <a:solidFill>
                  <a:schemeClr val="tx1"/>
                </a:solidFill>
              </a:rPr>
              <a:t>adalah</a:t>
            </a:r>
            <a:r>
              <a:rPr lang="en-US" sz="1200" dirty="0" smtClean="0">
                <a:solidFill>
                  <a:schemeClr val="tx1"/>
                </a:solidFill>
              </a:rPr>
              <a:t> Hour, Year </a:t>
            </a:r>
            <a:r>
              <a:rPr lang="en-US" sz="1200" dirty="0" err="1" smtClean="0">
                <a:solidFill>
                  <a:schemeClr val="tx1"/>
                </a:solidFill>
              </a:rPr>
              <a:t>dan</a:t>
            </a:r>
            <a:r>
              <a:rPr lang="en-US" sz="1200" dirty="0" smtClean="0">
                <a:solidFill>
                  <a:schemeClr val="tx1"/>
                </a:solidFill>
              </a:rPr>
              <a:t> Season </a:t>
            </a:r>
          </a:p>
        </p:txBody>
      </p:sp>
      <p:pic>
        <p:nvPicPr>
          <p:cNvPr id="7172" name="Picture 4"/>
          <p:cNvPicPr>
            <a:picLocks noChangeAspect="1" noChangeArrowheads="1"/>
          </p:cNvPicPr>
          <p:nvPr/>
        </p:nvPicPr>
        <p:blipFill>
          <a:blip r:embed="rId2"/>
          <a:srcRect/>
          <a:stretch>
            <a:fillRect/>
          </a:stretch>
        </p:blipFill>
        <p:spPr bwMode="auto">
          <a:xfrm>
            <a:off x="533400" y="819150"/>
            <a:ext cx="64770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err="1" smtClean="0">
                <a:solidFill>
                  <a:schemeClr val="accent2"/>
                </a:solidFill>
              </a:rPr>
              <a:t>Shap</a:t>
            </a:r>
            <a:r>
              <a:rPr lang="en-US" sz="2400" dirty="0" smtClean="0">
                <a:solidFill>
                  <a:schemeClr val="accent2"/>
                </a:solidFill>
              </a:rPr>
              <a:t> Value</a:t>
            </a:r>
            <a:r>
              <a:rPr lang="en-US" dirty="0" smtClean="0"/>
              <a:t/>
            </a:r>
            <a:br>
              <a:rPr lang="en-US" dirty="0" smtClean="0"/>
            </a:br>
            <a:r>
              <a:rPr lang="en-US" sz="1400" dirty="0" smtClean="0"/>
              <a:t> </a:t>
            </a:r>
            <a:endParaRPr lang="en-US" sz="1400" dirty="0"/>
          </a:p>
        </p:txBody>
      </p:sp>
      <p:sp>
        <p:nvSpPr>
          <p:cNvPr id="3" name="Subtitle 2"/>
          <p:cNvSpPr>
            <a:spLocks noGrp="1"/>
          </p:cNvSpPr>
          <p:nvPr>
            <p:ph type="subTitle" idx="1"/>
          </p:nvPr>
        </p:nvSpPr>
        <p:spPr>
          <a:xfrm>
            <a:off x="4648200" y="1123950"/>
            <a:ext cx="4038600" cy="3429000"/>
          </a:xfrm>
        </p:spPr>
        <p:txBody>
          <a:bodyPr/>
          <a:lstStyle/>
          <a:p>
            <a:r>
              <a:rPr lang="en-US" sz="1100" b="1" dirty="0" smtClean="0">
                <a:solidFill>
                  <a:schemeClr val="tx1"/>
                </a:solidFill>
              </a:rPr>
              <a:t>Hour</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memiliki</a:t>
            </a:r>
            <a:r>
              <a:rPr lang="en-US" sz="1100" dirty="0" smtClean="0">
                <a:solidFill>
                  <a:schemeClr val="tx1"/>
                </a:solidFill>
              </a:rPr>
              <a:t> </a:t>
            </a:r>
            <a:r>
              <a:rPr lang="en-US" sz="1100" dirty="0" err="1" smtClean="0">
                <a:solidFill>
                  <a:schemeClr val="tx1"/>
                </a:solidFill>
              </a:rPr>
              <a:t>kontribusi</a:t>
            </a:r>
            <a:r>
              <a:rPr lang="en-US" sz="1100" dirty="0" smtClean="0">
                <a:solidFill>
                  <a:schemeClr val="tx1"/>
                </a:solidFill>
              </a:rPr>
              <a:t> </a:t>
            </a:r>
            <a:r>
              <a:rPr lang="en-US" sz="1100" dirty="0" err="1" smtClean="0">
                <a:solidFill>
                  <a:schemeClr val="tx1"/>
                </a:solidFill>
              </a:rPr>
              <a:t>positif</a:t>
            </a:r>
            <a:r>
              <a:rPr lang="en-US" sz="1100" dirty="0" smtClean="0">
                <a:solidFill>
                  <a:schemeClr val="tx1"/>
                </a:solidFill>
              </a:rPr>
              <a:t> yang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besar</a:t>
            </a:r>
            <a:r>
              <a:rPr lang="en-US" sz="1100" dirty="0" smtClean="0">
                <a:solidFill>
                  <a:schemeClr val="tx1"/>
                </a:solidFill>
              </a:rPr>
              <a:t> </a:t>
            </a:r>
            <a:r>
              <a:rPr lang="en-US" sz="1100" dirty="0" err="1" smtClean="0">
                <a:solidFill>
                  <a:schemeClr val="tx1"/>
                </a:solidFill>
              </a:rPr>
              <a:t>terhadap</a:t>
            </a:r>
            <a:r>
              <a:rPr lang="en-US" sz="1100" dirty="0" smtClean="0">
                <a:solidFill>
                  <a:schemeClr val="tx1"/>
                </a:solidFill>
              </a:rPr>
              <a:t> </a:t>
            </a:r>
            <a:r>
              <a:rPr lang="en-US" sz="1100" dirty="0" err="1" smtClean="0">
                <a:solidFill>
                  <a:schemeClr val="tx1"/>
                </a:solidFill>
              </a:rPr>
              <a:t>hasil</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model.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pada</a:t>
            </a:r>
            <a:r>
              <a:rPr lang="en-US" sz="1100" dirty="0" smtClean="0">
                <a:solidFill>
                  <a:schemeClr val="tx1"/>
                </a:solidFill>
              </a:rPr>
              <a:t> jam-jam </a:t>
            </a:r>
            <a:r>
              <a:rPr lang="en-US" sz="1100" dirty="0" err="1" smtClean="0">
                <a:solidFill>
                  <a:schemeClr val="tx1"/>
                </a:solidFill>
              </a:rPr>
              <a:t>tertentu</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a:t>
            </a:r>
            <a:r>
              <a:rPr lang="en-US" sz="1100" dirty="0" err="1" smtClean="0">
                <a:solidFill>
                  <a:schemeClr val="tx1"/>
                </a:solidFill>
              </a:rPr>
              <a:t>sepeda</a:t>
            </a:r>
            <a:r>
              <a:rPr lang="en-US" sz="1100" dirty="0" smtClean="0">
                <a:solidFill>
                  <a:schemeClr val="tx1"/>
                </a:solidFill>
              </a:rPr>
              <a:t> yang </a:t>
            </a:r>
            <a:r>
              <a:rPr lang="en-US" sz="1100" dirty="0" err="1" smtClean="0">
                <a:solidFill>
                  <a:schemeClr val="tx1"/>
                </a:solidFill>
              </a:rPr>
              <a:t>disewa</a:t>
            </a:r>
            <a:r>
              <a:rPr lang="en-US" sz="1100" dirty="0" smtClean="0">
                <a:solidFill>
                  <a:schemeClr val="tx1"/>
                </a:solidFill>
              </a:rPr>
              <a:t> </a:t>
            </a:r>
            <a:r>
              <a:rPr lang="en-US" sz="1100" dirty="0" err="1" smtClean="0">
                <a:solidFill>
                  <a:schemeClr val="tx1"/>
                </a:solidFill>
              </a:rPr>
              <a:t>cenderung</a:t>
            </a:r>
            <a:r>
              <a:rPr lang="en-US" sz="1100" dirty="0" smtClean="0">
                <a:solidFill>
                  <a:schemeClr val="tx1"/>
                </a:solidFill>
              </a:rPr>
              <a:t> </a:t>
            </a:r>
            <a:r>
              <a:rPr lang="en-US" sz="1100" dirty="0" err="1" smtClean="0">
                <a:solidFill>
                  <a:schemeClr val="tx1"/>
                </a:solidFill>
              </a:rPr>
              <a:t>meningkat</a:t>
            </a:r>
            <a:r>
              <a:rPr lang="en-US" sz="1100" dirty="0" smtClean="0">
                <a:solidFill>
                  <a:schemeClr val="tx1"/>
                </a:solidFill>
              </a:rPr>
              <a:t>.</a:t>
            </a:r>
            <a:r>
              <a:rPr lang="en-US" sz="1100" b="1" dirty="0" smtClean="0">
                <a:solidFill>
                  <a:schemeClr val="tx1"/>
                </a:solidFill>
              </a:rPr>
              <a:t> </a:t>
            </a:r>
            <a:endParaRPr lang="en-US" sz="1100" b="1" dirty="0" smtClean="0">
              <a:solidFill>
                <a:schemeClr val="tx1"/>
              </a:solidFill>
            </a:endParaRPr>
          </a:p>
          <a:p>
            <a:endParaRPr lang="en-US" sz="1100" b="1" dirty="0" smtClean="0">
              <a:solidFill>
                <a:schemeClr val="tx1"/>
              </a:solidFill>
            </a:endParaRPr>
          </a:p>
          <a:p>
            <a:r>
              <a:rPr lang="en-US" sz="1100" b="1" dirty="0" smtClean="0">
                <a:solidFill>
                  <a:schemeClr val="tx1"/>
                </a:solidFill>
              </a:rPr>
              <a:t>Year</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menunjukkan</a:t>
            </a:r>
            <a:r>
              <a:rPr lang="en-US" sz="1100" dirty="0" smtClean="0">
                <a:solidFill>
                  <a:schemeClr val="tx1"/>
                </a:solidFill>
              </a:rPr>
              <a:t> </a:t>
            </a:r>
            <a:r>
              <a:rPr lang="en-US" sz="1100" dirty="0" err="1" smtClean="0">
                <a:solidFill>
                  <a:schemeClr val="tx1"/>
                </a:solidFill>
              </a:rPr>
              <a:t>adanya</a:t>
            </a:r>
            <a:r>
              <a:rPr lang="en-US" sz="1100" dirty="0" smtClean="0">
                <a:solidFill>
                  <a:schemeClr val="tx1"/>
                </a:solidFill>
              </a:rPr>
              <a:t> </a:t>
            </a:r>
            <a:r>
              <a:rPr lang="en-US" sz="1100" dirty="0" err="1" smtClean="0">
                <a:solidFill>
                  <a:schemeClr val="tx1"/>
                </a:solidFill>
              </a:rPr>
              <a:t>hubungan</a:t>
            </a:r>
            <a:r>
              <a:rPr lang="en-US" sz="1100" dirty="0" smtClean="0">
                <a:solidFill>
                  <a:schemeClr val="tx1"/>
                </a:solidFill>
              </a:rPr>
              <a:t> yang </a:t>
            </a:r>
            <a:r>
              <a:rPr lang="en-US" sz="1100" dirty="0" err="1" smtClean="0">
                <a:solidFill>
                  <a:schemeClr val="tx1"/>
                </a:solidFill>
              </a:rPr>
              <a:t>positif</a:t>
            </a:r>
            <a:r>
              <a:rPr lang="en-US" sz="1100" dirty="0" smtClean="0">
                <a:solidFill>
                  <a:schemeClr val="tx1"/>
                </a:solidFill>
              </a:rPr>
              <a:t> </a:t>
            </a:r>
            <a:r>
              <a:rPr lang="en-US" sz="1100" dirty="0" err="1" smtClean="0">
                <a:solidFill>
                  <a:schemeClr val="tx1"/>
                </a:solidFill>
              </a:rPr>
              <a:t>dengan</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atau</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bike sharing.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semakin</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a:t>
            </a:r>
            <a:r>
              <a:rPr lang="en-US" sz="1100" dirty="0" err="1" smtClean="0">
                <a:solidFill>
                  <a:schemeClr val="tx1"/>
                </a:solidFill>
              </a:rPr>
              <a:t>nilai</a:t>
            </a:r>
            <a:r>
              <a:rPr lang="en-US" sz="1100" dirty="0" smtClean="0">
                <a:solidFill>
                  <a:schemeClr val="tx1"/>
                </a:solidFill>
              </a:rPr>
              <a:t> year, </a:t>
            </a:r>
            <a:r>
              <a:rPr lang="en-US" sz="1100" dirty="0" err="1" smtClean="0">
                <a:solidFill>
                  <a:schemeClr val="tx1"/>
                </a:solidFill>
              </a:rPr>
              <a:t>semakin</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pula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atau</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bike sharing. </a:t>
            </a:r>
            <a:r>
              <a:rPr lang="en-US" sz="1100" dirty="0" err="1" smtClean="0">
                <a:solidFill>
                  <a:schemeClr val="tx1"/>
                </a:solidFill>
              </a:rPr>
              <a:t>Ini</a:t>
            </a:r>
            <a:r>
              <a:rPr lang="en-US" sz="1100" dirty="0" smtClean="0">
                <a:solidFill>
                  <a:schemeClr val="tx1"/>
                </a:solidFill>
              </a:rPr>
              <a:t> </a:t>
            </a:r>
            <a:r>
              <a:rPr lang="en-US" sz="1100" dirty="0" err="1" smtClean="0">
                <a:solidFill>
                  <a:schemeClr val="tx1"/>
                </a:solidFill>
              </a:rPr>
              <a:t>bisa</a:t>
            </a:r>
            <a:r>
              <a:rPr lang="en-US" sz="1100" dirty="0" smtClean="0">
                <a:solidFill>
                  <a:schemeClr val="tx1"/>
                </a:solidFill>
              </a:rPr>
              <a:t> </a:t>
            </a:r>
            <a:r>
              <a:rPr lang="en-US" sz="1100" dirty="0" err="1" smtClean="0">
                <a:solidFill>
                  <a:schemeClr val="tx1"/>
                </a:solidFill>
              </a:rPr>
              <a:t>diartikan</a:t>
            </a:r>
            <a:r>
              <a:rPr lang="en-US" sz="1100" dirty="0" smtClean="0">
                <a:solidFill>
                  <a:schemeClr val="tx1"/>
                </a:solidFill>
              </a:rPr>
              <a:t> </a:t>
            </a:r>
            <a:r>
              <a:rPr lang="en-US" sz="1100" dirty="0" err="1" smtClean="0">
                <a:solidFill>
                  <a:schemeClr val="tx1"/>
                </a:solidFill>
              </a:rPr>
              <a:t>bahwa</a:t>
            </a:r>
            <a:r>
              <a:rPr lang="en-US" sz="1100" dirty="0" smtClean="0">
                <a:solidFill>
                  <a:schemeClr val="tx1"/>
                </a:solidFill>
              </a:rPr>
              <a:t> </a:t>
            </a:r>
            <a:r>
              <a:rPr lang="en-US" sz="1100" dirty="0" err="1" smtClean="0">
                <a:solidFill>
                  <a:schemeClr val="tx1"/>
                </a:solidFill>
              </a:rPr>
              <a:t>seiring</a:t>
            </a:r>
            <a:r>
              <a:rPr lang="en-US" sz="1100" dirty="0" smtClean="0">
                <a:solidFill>
                  <a:schemeClr val="tx1"/>
                </a:solidFill>
              </a:rPr>
              <a:t> </a:t>
            </a:r>
            <a:r>
              <a:rPr lang="en-US" sz="1100" dirty="0" err="1" smtClean="0">
                <a:solidFill>
                  <a:schemeClr val="tx1"/>
                </a:solidFill>
              </a:rPr>
              <a:t>berjalannya</a:t>
            </a:r>
            <a:r>
              <a:rPr lang="en-US" sz="1100" dirty="0" smtClean="0">
                <a:solidFill>
                  <a:schemeClr val="tx1"/>
                </a:solidFill>
              </a:rPr>
              <a:t> </a:t>
            </a:r>
            <a:r>
              <a:rPr lang="en-US" sz="1100" dirty="0" err="1" smtClean="0">
                <a:solidFill>
                  <a:schemeClr val="tx1"/>
                </a:solidFill>
              </a:rPr>
              <a:t>waktu</a:t>
            </a:r>
            <a:r>
              <a:rPr lang="en-US" sz="1100" dirty="0" smtClean="0">
                <a:solidFill>
                  <a:schemeClr val="tx1"/>
                </a:solidFill>
              </a:rPr>
              <a:t>, bike sharing </a:t>
            </a:r>
            <a:r>
              <a:rPr lang="en-US" sz="1100" dirty="0" err="1" smtClean="0">
                <a:solidFill>
                  <a:schemeClr val="tx1"/>
                </a:solidFill>
              </a:rPr>
              <a:t>mengalami</a:t>
            </a:r>
            <a:r>
              <a:rPr lang="en-US" sz="1100" dirty="0" smtClean="0">
                <a:solidFill>
                  <a:schemeClr val="tx1"/>
                </a:solidFill>
              </a:rPr>
              <a:t> </a:t>
            </a:r>
            <a:r>
              <a:rPr lang="en-US" sz="1100" dirty="0" err="1" smtClean="0">
                <a:solidFill>
                  <a:schemeClr val="tx1"/>
                </a:solidFill>
              </a:rPr>
              <a:t>peningkatan</a:t>
            </a:r>
            <a:r>
              <a:rPr lang="en-US" sz="1100" dirty="0" smtClean="0">
                <a:solidFill>
                  <a:schemeClr val="tx1"/>
                </a:solidFill>
              </a:rPr>
              <a:t> </a:t>
            </a:r>
            <a:r>
              <a:rPr lang="en-US" sz="1100" dirty="0" err="1" smtClean="0">
                <a:solidFill>
                  <a:schemeClr val="tx1"/>
                </a:solidFill>
              </a:rPr>
              <a:t>atau</a:t>
            </a:r>
            <a:r>
              <a:rPr lang="en-US" sz="1100" dirty="0" smtClean="0">
                <a:solidFill>
                  <a:schemeClr val="tx1"/>
                </a:solidFill>
              </a:rPr>
              <a:t> </a:t>
            </a:r>
            <a:r>
              <a:rPr lang="en-US" sz="1100" dirty="0" err="1" smtClean="0">
                <a:solidFill>
                  <a:schemeClr val="tx1"/>
                </a:solidFill>
              </a:rPr>
              <a:t>menjadi</a:t>
            </a:r>
            <a:r>
              <a:rPr lang="en-US" sz="1100" dirty="0" smtClean="0">
                <a:solidFill>
                  <a:schemeClr val="tx1"/>
                </a:solidFill>
              </a:rPr>
              <a:t>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populer</a:t>
            </a:r>
            <a:r>
              <a:rPr lang="en-US" sz="1100" dirty="0" smtClean="0">
                <a:solidFill>
                  <a:schemeClr val="tx1"/>
                </a:solidFill>
              </a:rPr>
              <a:t> </a:t>
            </a:r>
            <a:r>
              <a:rPr lang="en-US" sz="1100" dirty="0" err="1" smtClean="0">
                <a:solidFill>
                  <a:schemeClr val="tx1"/>
                </a:solidFill>
              </a:rPr>
              <a:t>dari</a:t>
            </a:r>
            <a:r>
              <a:rPr lang="en-US" sz="1100" dirty="0" smtClean="0">
                <a:solidFill>
                  <a:schemeClr val="tx1"/>
                </a:solidFill>
              </a:rPr>
              <a:t> </a:t>
            </a:r>
            <a:r>
              <a:rPr lang="en-US" sz="1100" dirty="0" err="1" smtClean="0">
                <a:solidFill>
                  <a:schemeClr val="tx1"/>
                </a:solidFill>
              </a:rPr>
              <a:t>tahun</a:t>
            </a:r>
            <a:r>
              <a:rPr lang="en-US" sz="1100" dirty="0" smtClean="0">
                <a:solidFill>
                  <a:schemeClr val="tx1"/>
                </a:solidFill>
              </a:rPr>
              <a:t> </a:t>
            </a:r>
            <a:r>
              <a:rPr lang="en-US" sz="1100" dirty="0" err="1" smtClean="0">
                <a:solidFill>
                  <a:schemeClr val="tx1"/>
                </a:solidFill>
              </a:rPr>
              <a:t>ke</a:t>
            </a:r>
            <a:r>
              <a:rPr lang="en-US" sz="1100" dirty="0" smtClean="0">
                <a:solidFill>
                  <a:schemeClr val="tx1"/>
                </a:solidFill>
              </a:rPr>
              <a:t> </a:t>
            </a:r>
            <a:r>
              <a:rPr lang="en-US" sz="1100" dirty="0" err="1" smtClean="0">
                <a:solidFill>
                  <a:schemeClr val="tx1"/>
                </a:solidFill>
              </a:rPr>
              <a:t>tahun</a:t>
            </a:r>
            <a:r>
              <a:rPr lang="en-US" sz="1100" dirty="0" smtClean="0">
                <a:solidFill>
                  <a:schemeClr val="tx1"/>
                </a:solidFill>
              </a:rPr>
              <a:t>.</a:t>
            </a:r>
          </a:p>
          <a:p>
            <a:endParaRPr lang="en-US" sz="1100" dirty="0" smtClean="0">
              <a:solidFill>
                <a:schemeClr val="tx1"/>
              </a:solidFill>
            </a:endParaRPr>
          </a:p>
          <a:p>
            <a:r>
              <a:rPr lang="en-US" sz="1100" b="1" dirty="0" err="1" smtClean="0">
                <a:solidFill>
                  <a:schemeClr val="tx1"/>
                </a:solidFill>
              </a:rPr>
              <a:t>Atemp</a:t>
            </a:r>
            <a:r>
              <a:rPr lang="en-US" sz="1100" dirty="0" smtClean="0">
                <a:solidFill>
                  <a:schemeClr val="tx1"/>
                </a:solidFill>
              </a:rPr>
              <a:t/>
            </a:r>
            <a:br>
              <a:rPr lang="en-US" sz="1100" dirty="0" smtClean="0">
                <a:solidFill>
                  <a:schemeClr val="tx1"/>
                </a:solidFill>
              </a:rPr>
            </a:br>
            <a:r>
              <a:rPr lang="en-US" sz="1100" dirty="0" err="1" smtClean="0">
                <a:solidFill>
                  <a:schemeClr val="tx1"/>
                </a:solidFill>
              </a:rPr>
              <a:t>menunjukkan</a:t>
            </a:r>
            <a:r>
              <a:rPr lang="en-US" sz="1100" dirty="0" smtClean="0">
                <a:solidFill>
                  <a:schemeClr val="tx1"/>
                </a:solidFill>
              </a:rPr>
              <a:t> </a:t>
            </a:r>
            <a:r>
              <a:rPr lang="en-US" sz="1100" dirty="0" err="1" smtClean="0">
                <a:solidFill>
                  <a:schemeClr val="tx1"/>
                </a:solidFill>
              </a:rPr>
              <a:t>bahwa</a:t>
            </a:r>
            <a:r>
              <a:rPr lang="en-US" sz="1100" dirty="0" smtClean="0">
                <a:solidFill>
                  <a:schemeClr val="tx1"/>
                </a:solidFill>
              </a:rPr>
              <a:t> </a:t>
            </a:r>
            <a:r>
              <a:rPr lang="en-US" sz="1100" dirty="0" err="1" smtClean="0">
                <a:solidFill>
                  <a:schemeClr val="tx1"/>
                </a:solidFill>
              </a:rPr>
              <a:t>nilai</a:t>
            </a:r>
            <a:r>
              <a:rPr lang="en-US" sz="1100" dirty="0" smtClean="0">
                <a:solidFill>
                  <a:schemeClr val="tx1"/>
                </a:solidFill>
              </a:rPr>
              <a:t> "</a:t>
            </a:r>
            <a:r>
              <a:rPr lang="en-US" sz="1100" dirty="0" err="1" smtClean="0">
                <a:solidFill>
                  <a:schemeClr val="tx1"/>
                </a:solidFill>
              </a:rPr>
              <a:t>atemp</a:t>
            </a:r>
            <a:r>
              <a:rPr lang="en-US" sz="1100" dirty="0" smtClean="0">
                <a:solidFill>
                  <a:schemeClr val="tx1"/>
                </a:solidFill>
              </a:rPr>
              <a:t>" yang </a:t>
            </a:r>
            <a:r>
              <a:rPr lang="en-US" sz="1100" dirty="0" err="1" smtClean="0">
                <a:solidFill>
                  <a:schemeClr val="tx1"/>
                </a:solidFill>
              </a:rPr>
              <a:t>lebih</a:t>
            </a:r>
            <a:r>
              <a:rPr lang="en-US" sz="1100" dirty="0" smtClean="0">
                <a:solidFill>
                  <a:schemeClr val="tx1"/>
                </a:solidFill>
              </a:rPr>
              <a:t> </a:t>
            </a:r>
            <a:r>
              <a:rPr lang="en-US" sz="1100" dirty="0" err="1" smtClean="0">
                <a:solidFill>
                  <a:schemeClr val="tx1"/>
                </a:solidFill>
              </a:rPr>
              <a:t>tinggi</a:t>
            </a:r>
            <a:r>
              <a:rPr lang="en-US" sz="1100" dirty="0" smtClean="0">
                <a:solidFill>
                  <a:schemeClr val="tx1"/>
                </a:solidFill>
              </a:rPr>
              <a:t> </a:t>
            </a:r>
            <a:r>
              <a:rPr lang="en-US" sz="1100" dirty="0" err="1" smtClean="0">
                <a:solidFill>
                  <a:schemeClr val="tx1"/>
                </a:solidFill>
              </a:rPr>
              <a:t>memiliki</a:t>
            </a:r>
            <a:r>
              <a:rPr lang="en-US" sz="1100" dirty="0" smtClean="0">
                <a:solidFill>
                  <a:schemeClr val="tx1"/>
                </a:solidFill>
              </a:rPr>
              <a:t> </a:t>
            </a:r>
            <a:r>
              <a:rPr lang="en-US" sz="1100" dirty="0" err="1" smtClean="0">
                <a:solidFill>
                  <a:schemeClr val="tx1"/>
                </a:solidFill>
              </a:rPr>
              <a:t>kontribusi</a:t>
            </a:r>
            <a:r>
              <a:rPr lang="en-US" sz="1100" dirty="0" smtClean="0">
                <a:solidFill>
                  <a:schemeClr val="tx1"/>
                </a:solidFill>
              </a:rPr>
              <a:t> </a:t>
            </a:r>
            <a:r>
              <a:rPr lang="en-US" sz="1100" dirty="0" err="1" smtClean="0">
                <a:solidFill>
                  <a:schemeClr val="tx1"/>
                </a:solidFill>
              </a:rPr>
              <a:t>positif</a:t>
            </a:r>
            <a:r>
              <a:rPr lang="en-US" sz="1100" dirty="0" smtClean="0">
                <a:solidFill>
                  <a:schemeClr val="tx1"/>
                </a:solidFill>
              </a:rPr>
              <a:t> </a:t>
            </a:r>
            <a:r>
              <a:rPr lang="en-US" sz="1100" dirty="0" err="1" smtClean="0">
                <a:solidFill>
                  <a:schemeClr val="tx1"/>
                </a:solidFill>
              </a:rPr>
              <a:t>terhadap</a:t>
            </a:r>
            <a:r>
              <a:rPr lang="en-US" sz="1100" dirty="0" smtClean="0">
                <a:solidFill>
                  <a:schemeClr val="tx1"/>
                </a:solidFill>
              </a:rPr>
              <a:t> </a:t>
            </a:r>
            <a:r>
              <a:rPr lang="en-US" sz="1100" dirty="0" err="1" smtClean="0">
                <a:solidFill>
                  <a:schemeClr val="tx1"/>
                </a:solidFill>
              </a:rPr>
              <a:t>hasil</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model. </a:t>
            </a:r>
            <a:r>
              <a:rPr lang="en-US" sz="1100" dirty="0" err="1" smtClean="0">
                <a:solidFill>
                  <a:schemeClr val="tx1"/>
                </a:solidFill>
              </a:rPr>
              <a:t>Artinya</a:t>
            </a:r>
            <a:r>
              <a:rPr lang="en-US" sz="1100" dirty="0" smtClean="0">
                <a:solidFill>
                  <a:schemeClr val="tx1"/>
                </a:solidFill>
              </a:rPr>
              <a:t>, </a:t>
            </a:r>
            <a:r>
              <a:rPr lang="en-US" sz="1100" dirty="0" err="1" smtClean="0">
                <a:solidFill>
                  <a:schemeClr val="tx1"/>
                </a:solidFill>
              </a:rPr>
              <a:t>ketika</a:t>
            </a:r>
            <a:r>
              <a:rPr lang="en-US" sz="1100" dirty="0" smtClean="0">
                <a:solidFill>
                  <a:schemeClr val="tx1"/>
                </a:solidFill>
              </a:rPr>
              <a:t> </a:t>
            </a:r>
            <a:r>
              <a:rPr lang="en-US" sz="1100" dirty="0" err="1" smtClean="0">
                <a:solidFill>
                  <a:schemeClr val="tx1"/>
                </a:solidFill>
              </a:rPr>
              <a:t>suhu</a:t>
            </a:r>
            <a:r>
              <a:rPr lang="en-US" sz="1100" dirty="0" smtClean="0">
                <a:solidFill>
                  <a:schemeClr val="tx1"/>
                </a:solidFill>
              </a:rPr>
              <a:t> yang </a:t>
            </a:r>
            <a:r>
              <a:rPr lang="en-US" sz="1100" dirty="0" err="1" smtClean="0">
                <a:solidFill>
                  <a:schemeClr val="tx1"/>
                </a:solidFill>
              </a:rPr>
              <a:t>dirasakan</a:t>
            </a:r>
            <a:r>
              <a:rPr lang="en-US" sz="1100" dirty="0" smtClean="0">
                <a:solidFill>
                  <a:schemeClr val="tx1"/>
                </a:solidFill>
              </a:rPr>
              <a:t> (</a:t>
            </a:r>
            <a:r>
              <a:rPr lang="en-US" sz="1100" dirty="0" err="1" smtClean="0">
                <a:solidFill>
                  <a:schemeClr val="tx1"/>
                </a:solidFill>
              </a:rPr>
              <a:t>atemp</a:t>
            </a:r>
            <a:r>
              <a:rPr lang="en-US" sz="1100" dirty="0" smtClean="0">
                <a:solidFill>
                  <a:schemeClr val="tx1"/>
                </a:solidFill>
              </a:rPr>
              <a:t>) </a:t>
            </a:r>
            <a:r>
              <a:rPr lang="en-US" sz="1100" dirty="0" err="1" smtClean="0">
                <a:solidFill>
                  <a:schemeClr val="tx1"/>
                </a:solidFill>
              </a:rPr>
              <a:t>meningkat</a:t>
            </a:r>
            <a:r>
              <a:rPr lang="en-US" sz="1100" dirty="0" smtClean="0">
                <a:solidFill>
                  <a:schemeClr val="tx1"/>
                </a:solidFill>
              </a:rPr>
              <a:t>, </a:t>
            </a:r>
            <a:r>
              <a:rPr lang="en-US" sz="1100" dirty="0" err="1" smtClean="0">
                <a:solidFill>
                  <a:schemeClr val="tx1"/>
                </a:solidFill>
              </a:rPr>
              <a:t>prediksi</a:t>
            </a:r>
            <a:r>
              <a:rPr lang="en-US" sz="1100" dirty="0" smtClean="0">
                <a:solidFill>
                  <a:schemeClr val="tx1"/>
                </a:solidFill>
              </a:rPr>
              <a:t> </a:t>
            </a:r>
            <a:r>
              <a:rPr lang="en-US" sz="1100" dirty="0" err="1" smtClean="0">
                <a:solidFill>
                  <a:schemeClr val="tx1"/>
                </a:solidFill>
              </a:rPr>
              <a:t>jumlah</a:t>
            </a:r>
            <a:r>
              <a:rPr lang="en-US" sz="1100" dirty="0" smtClean="0">
                <a:solidFill>
                  <a:schemeClr val="tx1"/>
                </a:solidFill>
              </a:rPr>
              <a:t> </a:t>
            </a:r>
            <a:r>
              <a:rPr lang="en-US" sz="1100" dirty="0" err="1" smtClean="0">
                <a:solidFill>
                  <a:schemeClr val="tx1"/>
                </a:solidFill>
              </a:rPr>
              <a:t>sepeda</a:t>
            </a:r>
            <a:r>
              <a:rPr lang="en-US" sz="1100" dirty="0" smtClean="0">
                <a:solidFill>
                  <a:schemeClr val="tx1"/>
                </a:solidFill>
              </a:rPr>
              <a:t> yang </a:t>
            </a:r>
            <a:r>
              <a:rPr lang="en-US" sz="1100" dirty="0" err="1" smtClean="0">
                <a:solidFill>
                  <a:schemeClr val="tx1"/>
                </a:solidFill>
              </a:rPr>
              <a:t>disewa</a:t>
            </a:r>
            <a:r>
              <a:rPr lang="en-US" sz="1100" dirty="0" smtClean="0">
                <a:solidFill>
                  <a:schemeClr val="tx1"/>
                </a:solidFill>
              </a:rPr>
              <a:t> </a:t>
            </a:r>
            <a:r>
              <a:rPr lang="en-US" sz="1100" dirty="0" err="1" smtClean="0">
                <a:solidFill>
                  <a:schemeClr val="tx1"/>
                </a:solidFill>
              </a:rPr>
              <a:t>cenderung</a:t>
            </a:r>
            <a:r>
              <a:rPr lang="en-US" sz="1100" dirty="0" smtClean="0">
                <a:solidFill>
                  <a:schemeClr val="tx1"/>
                </a:solidFill>
              </a:rPr>
              <a:t> </a:t>
            </a:r>
            <a:r>
              <a:rPr lang="en-US" sz="1100" dirty="0" err="1" smtClean="0">
                <a:solidFill>
                  <a:schemeClr val="tx1"/>
                </a:solidFill>
              </a:rPr>
              <a:t>meningkat</a:t>
            </a:r>
            <a:endParaRPr lang="en-US" sz="1100" dirty="0" smtClean="0">
              <a:solidFill>
                <a:schemeClr val="tx1"/>
              </a:solidFill>
            </a:endParaRPr>
          </a:p>
          <a:p>
            <a:pPr marL="0" algn="just"/>
            <a:endParaRPr lang="en-US" sz="1050" dirty="0" smtClean="0">
              <a:solidFill>
                <a:schemeClr val="tx1"/>
              </a:solidFill>
            </a:endParaRPr>
          </a:p>
        </p:txBody>
      </p:sp>
      <p:pic>
        <p:nvPicPr>
          <p:cNvPr id="16386" name="Picture 2"/>
          <p:cNvPicPr>
            <a:picLocks noChangeAspect="1" noChangeArrowheads="1"/>
          </p:cNvPicPr>
          <p:nvPr/>
        </p:nvPicPr>
        <p:blipFill>
          <a:blip r:embed="rId2"/>
          <a:srcRect/>
          <a:stretch>
            <a:fillRect/>
          </a:stretch>
        </p:blipFill>
        <p:spPr bwMode="auto">
          <a:xfrm>
            <a:off x="838200" y="1047750"/>
            <a:ext cx="3505200" cy="3657600"/>
          </a:xfrm>
          <a:prstGeom prst="rect">
            <a:avLst/>
          </a:prstGeom>
          <a:noFill/>
          <a:ln w="9525">
            <a:noFill/>
            <a:miter lim="800000"/>
            <a:headEnd/>
            <a:tailEnd/>
          </a:ln>
          <a:effectLst/>
        </p:spPr>
      </p:pic>
      <p:sp>
        <p:nvSpPr>
          <p:cNvPr id="7" name="Rounded Rectangle 6"/>
          <p:cNvSpPr/>
          <p:nvPr/>
        </p:nvSpPr>
        <p:spPr>
          <a:xfrm>
            <a:off x="685800" y="1352550"/>
            <a:ext cx="3810000" cy="9144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Conclusion</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5</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43"/>
          <p:cNvSpPr txBox="1">
            <a:spLocks noGrp="1"/>
          </p:cNvSpPr>
          <p:nvPr>
            <p:ph type="subTitle" idx="4"/>
          </p:nvPr>
        </p:nvSpPr>
        <p:spPr>
          <a:xfrm>
            <a:off x="4892042" y="1657350"/>
            <a:ext cx="3870958" cy="2562297"/>
          </a:xfrm>
          <a:prstGeom prst="rect">
            <a:avLst/>
          </a:prstGeom>
        </p:spPr>
        <p:txBody>
          <a:bodyPr spcFirstLastPara="1" wrap="square" lIns="91425" tIns="91425" rIns="91425" bIns="91425" anchor="t" anchorCtr="0">
            <a:noAutofit/>
          </a:bodyPr>
          <a:lstStyle/>
          <a:p>
            <a:pPr marL="228600" lvl="0" indent="-228600" algn="l">
              <a:buFont typeface="Arial" pitchFamily="34" charset="0"/>
              <a:buChar char="•"/>
            </a:pPr>
            <a:r>
              <a:rPr lang="en-US" sz="1050" dirty="0" smtClean="0"/>
              <a:t>Dari </a:t>
            </a:r>
            <a:r>
              <a:rPr lang="en-US" sz="1050" dirty="0" err="1" smtClean="0"/>
              <a:t>enam</a:t>
            </a:r>
            <a:r>
              <a:rPr lang="en-US" sz="1050" dirty="0" smtClean="0"/>
              <a:t> model yang </a:t>
            </a:r>
            <a:r>
              <a:rPr lang="en-US" sz="1050" dirty="0" err="1" smtClean="0"/>
              <a:t>dievaluasi</a:t>
            </a:r>
            <a:r>
              <a:rPr lang="en-US" sz="1050" dirty="0" smtClean="0"/>
              <a:t>, </a:t>
            </a:r>
            <a:r>
              <a:rPr lang="en-US" sz="1050" dirty="0" err="1" smtClean="0"/>
              <a:t>XGBoost</a:t>
            </a:r>
            <a:r>
              <a:rPr lang="en-US" sz="1050" dirty="0" smtClean="0"/>
              <a:t> </a:t>
            </a:r>
            <a:r>
              <a:rPr lang="en-US" sz="1050" dirty="0" err="1" smtClean="0"/>
              <a:t>Regressor</a:t>
            </a:r>
            <a:r>
              <a:rPr lang="en-US" sz="1050" dirty="0" smtClean="0"/>
              <a:t> </a:t>
            </a:r>
            <a:r>
              <a:rPr lang="en-US" sz="1050" dirty="0" err="1" smtClean="0"/>
              <a:t>menunjukkan</a:t>
            </a:r>
            <a:r>
              <a:rPr lang="en-US" sz="1050" dirty="0" smtClean="0"/>
              <a:t> </a:t>
            </a:r>
            <a:r>
              <a:rPr lang="en-US" sz="1050" dirty="0" err="1" smtClean="0"/>
              <a:t>performa</a:t>
            </a:r>
            <a:r>
              <a:rPr lang="en-US" sz="1050" dirty="0" smtClean="0"/>
              <a:t> </a:t>
            </a:r>
            <a:r>
              <a:rPr lang="en-US" sz="1050" dirty="0" err="1" smtClean="0"/>
              <a:t>terbaik</a:t>
            </a:r>
            <a:r>
              <a:rPr lang="en-US" sz="1050" dirty="0" smtClean="0"/>
              <a:t> </a:t>
            </a:r>
            <a:r>
              <a:rPr lang="en-US" sz="1050" dirty="0" err="1" smtClean="0"/>
              <a:t>tanpa</a:t>
            </a:r>
            <a:r>
              <a:rPr lang="en-US" sz="1050" dirty="0" smtClean="0"/>
              <a:t> </a:t>
            </a:r>
            <a:r>
              <a:rPr lang="en-US" sz="1050" dirty="0" err="1" smtClean="0"/>
              <a:t>melakukan</a:t>
            </a:r>
            <a:r>
              <a:rPr lang="en-US" sz="1050" dirty="0" smtClean="0"/>
              <a:t> </a:t>
            </a:r>
            <a:r>
              <a:rPr lang="en-US" sz="1050" dirty="0" err="1" smtClean="0"/>
              <a:t>hyparameter</a:t>
            </a:r>
            <a:r>
              <a:rPr lang="en-US" sz="1050" dirty="0" smtClean="0"/>
              <a:t> </a:t>
            </a:r>
            <a:r>
              <a:rPr lang="en-US" sz="1050" dirty="0" smtClean="0"/>
              <a:t>tuning</a:t>
            </a:r>
          </a:p>
          <a:p>
            <a:pPr marL="228600" lvl="0" indent="-228600" algn="l">
              <a:buFont typeface="Arial" pitchFamily="34" charset="0"/>
              <a:buChar char="•"/>
            </a:pPr>
            <a:endParaRPr lang="en" sz="1050" dirty="0" smtClean="0"/>
          </a:p>
          <a:p>
            <a:pPr marL="0" lvl="0" indent="0" algn="l">
              <a:buFont typeface="Arial" pitchFamily="34" charset="0"/>
              <a:buChar char="•"/>
            </a:pPr>
            <a:r>
              <a:rPr lang="en-US" sz="1050" dirty="0" smtClean="0"/>
              <a:t>   Performa model </a:t>
            </a:r>
            <a:r>
              <a:rPr lang="en-US" sz="1050" dirty="0" err="1" smtClean="0"/>
              <a:t>XGBoost</a:t>
            </a:r>
            <a:r>
              <a:rPr lang="en-US" sz="1050" dirty="0" smtClean="0"/>
              <a:t> </a:t>
            </a:r>
            <a:r>
              <a:rPr lang="en-US" sz="1050" dirty="0" err="1" smtClean="0"/>
              <a:t>Regressor</a:t>
            </a:r>
            <a:r>
              <a:rPr lang="en-US" sz="1050" dirty="0" smtClean="0"/>
              <a:t> </a:t>
            </a:r>
            <a:r>
              <a:rPr lang="en-US" sz="1050" dirty="0" err="1" smtClean="0"/>
              <a:t>diukur</a:t>
            </a:r>
            <a:r>
              <a:rPr lang="en-US" sz="1050" dirty="0" smtClean="0"/>
              <a:t> </a:t>
            </a:r>
            <a:r>
              <a:rPr lang="en-US" sz="1050" dirty="0" err="1" smtClean="0"/>
              <a:t>menggunakan</a:t>
            </a:r>
            <a:r>
              <a:rPr lang="en-US" sz="1050" dirty="0" smtClean="0"/>
              <a:t>, MAE, MAPE, </a:t>
            </a:r>
            <a:r>
              <a:rPr lang="en-US" sz="1050" dirty="0" err="1" smtClean="0"/>
              <a:t>dan</a:t>
            </a:r>
            <a:r>
              <a:rPr lang="en-US" sz="1050" dirty="0" smtClean="0"/>
              <a:t> R2 square.</a:t>
            </a:r>
          </a:p>
          <a:p>
            <a:pPr marL="0" lvl="0" indent="0" algn="l">
              <a:buFont typeface="Arial" pitchFamily="34" charset="0"/>
              <a:buChar char="•"/>
            </a:pPr>
            <a:endParaRPr lang="en" sz="1050" dirty="0" smtClean="0"/>
          </a:p>
          <a:p>
            <a:pPr marL="0" lvl="0" indent="0" algn="l">
              <a:buFont typeface="Arial" pitchFamily="34" charset="0"/>
              <a:buChar char="•"/>
            </a:pPr>
            <a:r>
              <a:rPr lang="en-US" sz="1050" dirty="0" smtClean="0"/>
              <a:t> </a:t>
            </a:r>
            <a:r>
              <a:rPr lang="en-US" sz="1050" dirty="0" err="1" smtClean="0"/>
              <a:t>Nilai</a:t>
            </a:r>
            <a:r>
              <a:rPr lang="en-US" sz="1050" dirty="0" smtClean="0"/>
              <a:t> RMSE </a:t>
            </a:r>
            <a:r>
              <a:rPr lang="en-US" sz="1050" dirty="0" err="1" smtClean="0"/>
              <a:t>dan</a:t>
            </a:r>
            <a:r>
              <a:rPr lang="en-US" sz="1050" dirty="0" smtClean="0"/>
              <a:t> MAE </a:t>
            </a:r>
            <a:r>
              <a:rPr lang="en-US" sz="1050" dirty="0" err="1" smtClean="0"/>
              <a:t>menunjukkan</a:t>
            </a:r>
            <a:r>
              <a:rPr lang="en-US" sz="1050" dirty="0" smtClean="0"/>
              <a:t> </a:t>
            </a:r>
            <a:r>
              <a:rPr lang="en-US" sz="1050" dirty="0" err="1" smtClean="0"/>
              <a:t>bahwa</a:t>
            </a:r>
            <a:r>
              <a:rPr lang="en-US" sz="1050" dirty="0" smtClean="0"/>
              <a:t> model </a:t>
            </a:r>
            <a:r>
              <a:rPr lang="en-US" sz="1050" dirty="0" err="1" smtClean="0"/>
              <a:t>memiliki</a:t>
            </a:r>
            <a:r>
              <a:rPr lang="en-US" sz="1050" dirty="0" smtClean="0"/>
              <a:t> </a:t>
            </a:r>
            <a:r>
              <a:rPr lang="en-US" sz="1050" dirty="0" err="1" smtClean="0"/>
              <a:t>tingkat</a:t>
            </a:r>
            <a:r>
              <a:rPr lang="en-US" sz="1050" dirty="0" smtClean="0"/>
              <a:t> </a:t>
            </a:r>
            <a:r>
              <a:rPr lang="en-US" sz="1050" dirty="0" err="1" smtClean="0"/>
              <a:t>kesalahan</a:t>
            </a:r>
            <a:r>
              <a:rPr lang="en-US" sz="1050" dirty="0" smtClean="0"/>
              <a:t> yang </a:t>
            </a:r>
            <a:r>
              <a:rPr lang="en-US" sz="1050" dirty="0" err="1" smtClean="0"/>
              <a:t>relatif</a:t>
            </a:r>
            <a:r>
              <a:rPr lang="en-US" sz="1050" dirty="0" smtClean="0"/>
              <a:t> </a:t>
            </a:r>
            <a:r>
              <a:rPr lang="en-US" sz="1050" dirty="0" err="1" smtClean="0"/>
              <a:t>kecil</a:t>
            </a:r>
            <a:r>
              <a:rPr lang="en-US" sz="1050" dirty="0" smtClean="0"/>
              <a:t> </a:t>
            </a:r>
            <a:r>
              <a:rPr lang="en-US" sz="1050" dirty="0" err="1" smtClean="0"/>
              <a:t>dalam</a:t>
            </a:r>
            <a:r>
              <a:rPr lang="en-US" sz="1050" dirty="0" smtClean="0"/>
              <a:t> </a:t>
            </a:r>
            <a:r>
              <a:rPr lang="en-US" sz="1050" dirty="0" err="1" smtClean="0"/>
              <a:t>memprediksi</a:t>
            </a:r>
            <a:r>
              <a:rPr lang="en-US" sz="1050" dirty="0" smtClean="0"/>
              <a:t> </a:t>
            </a:r>
            <a:r>
              <a:rPr lang="en-US" sz="1050" dirty="0" err="1" smtClean="0"/>
              <a:t>jumlah</a:t>
            </a:r>
            <a:r>
              <a:rPr lang="en-US" sz="1050" dirty="0" smtClean="0"/>
              <a:t> </a:t>
            </a:r>
            <a:r>
              <a:rPr lang="en-US" sz="1050" dirty="0" err="1" smtClean="0"/>
              <a:t>sepeda</a:t>
            </a:r>
            <a:r>
              <a:rPr lang="en-US" sz="1050" dirty="0" smtClean="0"/>
              <a:t> yang </a:t>
            </a:r>
            <a:r>
              <a:rPr lang="en-US" sz="1050" dirty="0" err="1" smtClean="0"/>
              <a:t>dipinjam</a:t>
            </a:r>
            <a:r>
              <a:rPr lang="en-US" sz="1050" dirty="0" smtClean="0"/>
              <a:t>.</a:t>
            </a:r>
            <a:endParaRPr lang="en" sz="1050" dirty="0" smtClean="0"/>
          </a:p>
          <a:p>
            <a:pPr marL="0" lvl="0" indent="0" algn="l"/>
            <a:endParaRPr lang="en" sz="1050" dirty="0" smtClean="0"/>
          </a:p>
          <a:p>
            <a:pPr marL="0" lvl="0" indent="0" algn="l">
              <a:buFont typeface="Arial" pitchFamily="34" charset="0"/>
              <a:buChar char="•"/>
            </a:pPr>
            <a:r>
              <a:rPr lang="en" sz="1050" dirty="0" smtClean="0"/>
              <a:t> </a:t>
            </a:r>
            <a:r>
              <a:rPr lang="en-US" sz="1050" dirty="0" err="1" smtClean="0"/>
              <a:t>Nilai</a:t>
            </a:r>
            <a:r>
              <a:rPr lang="en-US" sz="1050" dirty="0" smtClean="0"/>
              <a:t> MAPE </a:t>
            </a:r>
            <a:r>
              <a:rPr lang="en-US" sz="1050" dirty="0" err="1" smtClean="0"/>
              <a:t>sebesar</a:t>
            </a:r>
            <a:r>
              <a:rPr lang="en-US" sz="1050" dirty="0" smtClean="0"/>
              <a:t> 0.426758 </a:t>
            </a:r>
            <a:r>
              <a:rPr lang="en-US" sz="1050" dirty="0" err="1" smtClean="0"/>
              <a:t>menunjukkan</a:t>
            </a:r>
            <a:r>
              <a:rPr lang="en-US" sz="1050" dirty="0" smtClean="0"/>
              <a:t> </a:t>
            </a:r>
            <a:r>
              <a:rPr lang="en-US" sz="1050" dirty="0" err="1" smtClean="0"/>
              <a:t>bahwa</a:t>
            </a:r>
            <a:r>
              <a:rPr lang="en-US" sz="1050" dirty="0" smtClean="0"/>
              <a:t> rata-rata </a:t>
            </a:r>
            <a:r>
              <a:rPr lang="en-US" sz="1050" dirty="0" err="1" smtClean="0"/>
              <a:t>kesalahan</a:t>
            </a:r>
            <a:r>
              <a:rPr lang="en-US" sz="1050" dirty="0" smtClean="0"/>
              <a:t> </a:t>
            </a:r>
            <a:r>
              <a:rPr lang="en-US" sz="1050" dirty="0" err="1" smtClean="0"/>
              <a:t>prediksi</a:t>
            </a:r>
            <a:r>
              <a:rPr lang="en-US" sz="1050" dirty="0" smtClean="0"/>
              <a:t> </a:t>
            </a:r>
            <a:r>
              <a:rPr lang="en-US" sz="1050" dirty="0" err="1" smtClean="0"/>
              <a:t>jumlah</a:t>
            </a:r>
            <a:r>
              <a:rPr lang="en-US" sz="1050" dirty="0" smtClean="0"/>
              <a:t> </a:t>
            </a:r>
            <a:r>
              <a:rPr lang="en-US" sz="1050" dirty="0" err="1" smtClean="0"/>
              <a:t>sepeda</a:t>
            </a:r>
            <a:r>
              <a:rPr lang="en-US" sz="1050" dirty="0" smtClean="0"/>
              <a:t> yang </a:t>
            </a:r>
            <a:r>
              <a:rPr lang="en-US" sz="1050" dirty="0" err="1" smtClean="0"/>
              <a:t>dipinjam</a:t>
            </a:r>
            <a:r>
              <a:rPr lang="en-US" sz="1050" dirty="0" smtClean="0"/>
              <a:t> </a:t>
            </a:r>
            <a:r>
              <a:rPr lang="en-US" sz="1050" dirty="0" err="1" smtClean="0"/>
              <a:t>adalah</a:t>
            </a:r>
            <a:r>
              <a:rPr lang="en-US" sz="1050" dirty="0" smtClean="0"/>
              <a:t> </a:t>
            </a:r>
            <a:r>
              <a:rPr lang="en-US" sz="1050" dirty="0" err="1" smtClean="0"/>
              <a:t>sebesar</a:t>
            </a:r>
            <a:r>
              <a:rPr lang="en-US" sz="1050" dirty="0" smtClean="0"/>
              <a:t> 42.67% </a:t>
            </a:r>
            <a:r>
              <a:rPr lang="en-US" sz="1050" dirty="0" err="1" smtClean="0"/>
              <a:t>dari</a:t>
            </a:r>
            <a:r>
              <a:rPr lang="en-US" sz="1050" dirty="0" smtClean="0"/>
              <a:t> </a:t>
            </a:r>
            <a:r>
              <a:rPr lang="en-US" sz="1050" dirty="0" err="1" smtClean="0"/>
              <a:t>nilai</a:t>
            </a:r>
            <a:r>
              <a:rPr lang="en-US" sz="1050" dirty="0" smtClean="0"/>
              <a:t> </a:t>
            </a:r>
            <a:r>
              <a:rPr lang="en-US" sz="1050" dirty="0" err="1" smtClean="0"/>
              <a:t>sebenarnya</a:t>
            </a:r>
            <a:r>
              <a:rPr lang="en-US" sz="1050" dirty="0" smtClean="0"/>
              <a:t>.</a:t>
            </a:r>
            <a:endParaRPr lang="en" sz="1050" dirty="0" smtClean="0"/>
          </a:p>
          <a:p>
            <a:pPr marL="0" lvl="0" indent="0" algn="l"/>
            <a:endParaRPr lang="en" sz="1050" dirty="0" smtClean="0"/>
          </a:p>
          <a:p>
            <a:pPr marL="0" lvl="0" indent="0" algn="l">
              <a:buFont typeface="Arial" pitchFamily="34" charset="0"/>
              <a:buChar char="•"/>
            </a:pPr>
            <a:r>
              <a:rPr lang="en-US" sz="1050" dirty="0" smtClean="0"/>
              <a:t> </a:t>
            </a:r>
            <a:r>
              <a:rPr lang="en-US" sz="1050" dirty="0" err="1" smtClean="0"/>
              <a:t>Nilai</a:t>
            </a:r>
            <a:r>
              <a:rPr lang="en-US" sz="1050" dirty="0" smtClean="0"/>
              <a:t> R2 square </a:t>
            </a:r>
            <a:r>
              <a:rPr lang="en-US" sz="1050" dirty="0" err="1" smtClean="0"/>
              <a:t>sebesar</a:t>
            </a:r>
            <a:r>
              <a:rPr lang="en-US" sz="1050" dirty="0" smtClean="0"/>
              <a:t> 0.903871 </a:t>
            </a:r>
            <a:r>
              <a:rPr lang="en-US" sz="1050" dirty="0" err="1" smtClean="0"/>
              <a:t>mengindikasikan</a:t>
            </a:r>
            <a:r>
              <a:rPr lang="en-US" sz="1050" dirty="0" smtClean="0"/>
              <a:t> </a:t>
            </a:r>
            <a:endParaRPr lang="en-US" sz="1050" dirty="0" smtClean="0"/>
          </a:p>
          <a:p>
            <a:pPr marL="0" lvl="0" indent="0" algn="l"/>
            <a:r>
              <a:rPr lang="en-US" sz="1050" dirty="0" err="1" smtClean="0"/>
              <a:t>bahwa</a:t>
            </a:r>
            <a:r>
              <a:rPr lang="en-US" sz="1050" dirty="0" smtClean="0"/>
              <a:t> </a:t>
            </a:r>
            <a:r>
              <a:rPr lang="en-US" sz="1050" dirty="0" smtClean="0"/>
              <a:t>model </a:t>
            </a:r>
            <a:r>
              <a:rPr lang="en-US" sz="1050" dirty="0" err="1" smtClean="0"/>
              <a:t>dapat</a:t>
            </a:r>
            <a:r>
              <a:rPr lang="en-US" sz="1050" dirty="0" smtClean="0"/>
              <a:t> </a:t>
            </a:r>
            <a:r>
              <a:rPr lang="en-US" sz="1050" dirty="0" err="1" smtClean="0"/>
              <a:t>menjelaskan</a:t>
            </a:r>
            <a:r>
              <a:rPr lang="en-US" sz="1050" dirty="0" smtClean="0"/>
              <a:t> </a:t>
            </a:r>
            <a:r>
              <a:rPr lang="en-US" sz="1050" dirty="0" err="1" smtClean="0"/>
              <a:t>sekitar</a:t>
            </a:r>
            <a:r>
              <a:rPr lang="en-US" sz="1050" dirty="0" smtClean="0"/>
              <a:t> 90.38% </a:t>
            </a:r>
            <a:endParaRPr lang="en-US" sz="1050" dirty="0" smtClean="0"/>
          </a:p>
          <a:p>
            <a:pPr marL="0" lvl="0" indent="0" algn="l"/>
            <a:r>
              <a:rPr lang="en-US" sz="1050" dirty="0" err="1" smtClean="0"/>
              <a:t>variasi</a:t>
            </a:r>
            <a:r>
              <a:rPr lang="en-US" sz="1050" dirty="0" smtClean="0"/>
              <a:t> </a:t>
            </a:r>
            <a:r>
              <a:rPr lang="en-US" sz="1050" dirty="0" err="1" smtClean="0"/>
              <a:t>dalam</a:t>
            </a:r>
            <a:r>
              <a:rPr lang="en-US" sz="1050" dirty="0" smtClean="0"/>
              <a:t> data target</a:t>
            </a:r>
            <a:r>
              <a:rPr lang="en-US" sz="1050" dirty="0" smtClean="0"/>
              <a:t>.</a:t>
            </a:r>
            <a:endParaRPr lang="en" sz="1050" dirty="0" smtClean="0"/>
          </a:p>
        </p:txBody>
      </p:sp>
      <p:sp>
        <p:nvSpPr>
          <p:cNvPr id="1153" name="Google Shape;1153;p43"/>
          <p:cNvSpPr txBox="1">
            <a:spLocks noGrp="1"/>
          </p:cNvSpPr>
          <p:nvPr>
            <p:ph type="subTitle" idx="3"/>
          </p:nvPr>
        </p:nvSpPr>
        <p:spPr>
          <a:xfrm>
            <a:off x="990600" y="1657350"/>
            <a:ext cx="3505200" cy="2971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Arial" pitchFamily="34" charset="0"/>
              <a:buChar char="•"/>
            </a:pPr>
            <a:r>
              <a:rPr lang="en" sz="1100" dirty="0" smtClean="0"/>
              <a:t>Tahun 2012 mewakili persewaan terbanyak.</a:t>
            </a:r>
          </a:p>
          <a:p>
            <a:pPr marL="228600" lvl="0" indent="-22860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a:t>
            </a:r>
            <a:r>
              <a:rPr lang="en" sz="1100" dirty="0" smtClean="0"/>
              <a:t>Permintaan Sepeda terbanyak di Bulan Mei hingga Oktober atau dibulan summer dan Spring dengan Weather (Cuaca) Cerah.</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Jumlah permintaan sepeda hampir sama setiap harinya</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 B</a:t>
            </a:r>
            <a:r>
              <a:rPr lang="en" sz="1100" dirty="0" smtClean="0"/>
              <a:t>anyaknya pengguna yang sudah terdaftar (registered) daripada pengguna casual</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 sz="1100" dirty="0" smtClean="0"/>
              <a:t>Jumlah Sepeda yang paling banyak disewa terjadi di non holiday (working day)</a:t>
            </a:r>
          </a:p>
          <a:p>
            <a:pPr marL="0" lvl="0" indent="0" algn="l" rtl="0">
              <a:spcBef>
                <a:spcPts val="0"/>
              </a:spcBef>
              <a:spcAft>
                <a:spcPts val="0"/>
              </a:spcAft>
            </a:pPr>
            <a:endParaRPr lang="en" sz="1100" dirty="0" smtClean="0"/>
          </a:p>
          <a:p>
            <a:pPr marL="0" lvl="0" indent="0" algn="l" rtl="0">
              <a:spcBef>
                <a:spcPts val="0"/>
              </a:spcBef>
              <a:spcAft>
                <a:spcPts val="0"/>
              </a:spcAft>
              <a:buFont typeface="Arial" pitchFamily="34" charset="0"/>
              <a:buChar char="•"/>
            </a:pPr>
            <a:r>
              <a:rPr lang="en-US" sz="1100" dirty="0" smtClean="0"/>
              <a:t>R</a:t>
            </a:r>
            <a:r>
              <a:rPr lang="en" sz="1100" dirty="0" smtClean="0"/>
              <a:t>entang nilai atemp dan humidity yang paling banyak disewa berkisar 0 hingga 1 .</a:t>
            </a:r>
            <a:endParaRPr lang="en" sz="1100" dirty="0" smtClean="0"/>
          </a:p>
          <a:p>
            <a:pPr marL="0" lvl="0" indent="0" algn="ctr" rtl="0">
              <a:spcBef>
                <a:spcPts val="0"/>
              </a:spcBef>
              <a:spcAft>
                <a:spcPts val="0"/>
              </a:spcAft>
            </a:pPr>
            <a:endParaRPr sz="1100"/>
          </a:p>
        </p:txBody>
      </p:sp>
      <p:sp>
        <p:nvSpPr>
          <p:cNvPr id="1154" name="Google Shape;1154;p43"/>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a:p>
        </p:txBody>
      </p:sp>
      <p:sp>
        <p:nvSpPr>
          <p:cNvPr id="1155" name="Google Shape;1155;p43"/>
          <p:cNvSpPr txBox="1">
            <a:spLocks noGrp="1"/>
          </p:cNvSpPr>
          <p:nvPr>
            <p:ph type="subTitle" idx="1"/>
          </p:nvPr>
        </p:nvSpPr>
        <p:spPr>
          <a:xfrm>
            <a:off x="609600" y="1123950"/>
            <a:ext cx="30903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smtClean="0"/>
              <a:t>Data Analysis</a:t>
            </a:r>
            <a:endParaRPr sz="2200"/>
          </a:p>
        </p:txBody>
      </p:sp>
      <p:sp>
        <p:nvSpPr>
          <p:cNvPr id="1156" name="Google Shape;1156;p43"/>
          <p:cNvSpPr txBox="1">
            <a:spLocks noGrp="1"/>
          </p:cNvSpPr>
          <p:nvPr>
            <p:ph type="subTitle" idx="2"/>
          </p:nvPr>
        </p:nvSpPr>
        <p:spPr>
          <a:xfrm>
            <a:off x="4800600" y="1123950"/>
            <a:ext cx="30903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smtClean="0"/>
              <a:t>Model Evaluation</a:t>
            </a:r>
            <a:endParaRPr sz="2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47"/>
          <p:cNvSpPr txBox="1">
            <a:spLocks noGrp="1"/>
          </p:cNvSpPr>
          <p:nvPr>
            <p:ph type="title"/>
          </p:nvPr>
        </p:nvSpPr>
        <p:spPr>
          <a:xfrm>
            <a:off x="1143000" y="859075"/>
            <a:ext cx="6400800" cy="1712700"/>
          </a:xfrm>
          <a:prstGeom prst="rect">
            <a:avLst/>
          </a:prstGeom>
        </p:spPr>
        <p:txBody>
          <a:bodyPr spcFirstLastPara="1" wrap="square" lIns="91425" tIns="91425" rIns="91425" bIns="91425" anchor="ctr" anchorCtr="0">
            <a:noAutofit/>
          </a:bodyPr>
          <a:lstStyle/>
          <a:p>
            <a:pPr marL="0" lvl="0" indent="0"/>
            <a:r>
              <a:rPr lang="en-US" sz="1800" dirty="0" err="1" smtClean="0">
                <a:latin typeface="Maiandra GD" pitchFamily="34" charset="0"/>
              </a:rPr>
              <a:t>Dengan</a:t>
            </a:r>
            <a:r>
              <a:rPr lang="en-US" sz="1800" dirty="0" smtClean="0">
                <a:latin typeface="Maiandra GD" pitchFamily="34" charset="0"/>
              </a:rPr>
              <a:t> </a:t>
            </a:r>
            <a:r>
              <a:rPr lang="en-US" sz="1800" dirty="0" err="1" smtClean="0">
                <a:latin typeface="Maiandra GD" pitchFamily="34" charset="0"/>
              </a:rPr>
              <a:t>demikian</a:t>
            </a:r>
            <a:r>
              <a:rPr lang="en-US" sz="1800" dirty="0" smtClean="0">
                <a:latin typeface="Maiandra GD" pitchFamily="34" charset="0"/>
              </a:rPr>
              <a:t>, </a:t>
            </a:r>
            <a:r>
              <a:rPr lang="en-US" sz="1800" dirty="0" err="1" smtClean="0">
                <a:latin typeface="Maiandra GD" pitchFamily="34" charset="0"/>
              </a:rPr>
              <a:t>kesimpulan</a:t>
            </a:r>
            <a:r>
              <a:rPr lang="en-US" sz="1800" dirty="0" smtClean="0">
                <a:latin typeface="Maiandra GD" pitchFamily="34" charset="0"/>
              </a:rPr>
              <a:t> </a:t>
            </a:r>
            <a:r>
              <a:rPr lang="en-US" sz="1800" dirty="0" err="1" smtClean="0">
                <a:latin typeface="Maiandra GD" pitchFamily="34" charset="0"/>
              </a:rPr>
              <a:t>adalah</a:t>
            </a:r>
            <a:r>
              <a:rPr lang="en-US" sz="1800" dirty="0" smtClean="0">
                <a:latin typeface="Maiandra GD" pitchFamily="34" charset="0"/>
              </a:rPr>
              <a:t> </a:t>
            </a:r>
            <a:r>
              <a:rPr lang="en-US" sz="1800" dirty="0" err="1" smtClean="0">
                <a:latin typeface="Maiandra GD" pitchFamily="34" charset="0"/>
              </a:rPr>
              <a:t>bahwa</a:t>
            </a:r>
            <a:r>
              <a:rPr lang="en-US" sz="1800" dirty="0" smtClean="0">
                <a:latin typeface="Maiandra GD" pitchFamily="34" charset="0"/>
              </a:rPr>
              <a:t> model </a:t>
            </a:r>
            <a:r>
              <a:rPr lang="en-US" sz="1800" dirty="0" err="1" smtClean="0">
                <a:latin typeface="Maiandra GD" pitchFamily="34" charset="0"/>
              </a:rPr>
              <a:t>XGBoost</a:t>
            </a:r>
            <a:r>
              <a:rPr lang="en-US" sz="1800" dirty="0" smtClean="0">
                <a:latin typeface="Maiandra GD" pitchFamily="34" charset="0"/>
              </a:rPr>
              <a:t> </a:t>
            </a:r>
            <a:r>
              <a:rPr lang="en-US" sz="1800" dirty="0" err="1" smtClean="0">
                <a:latin typeface="Maiandra GD" pitchFamily="34" charset="0"/>
              </a:rPr>
              <a:t>Regressor</a:t>
            </a:r>
            <a:r>
              <a:rPr lang="en-US" sz="1800" dirty="0" smtClean="0">
                <a:latin typeface="Maiandra GD" pitchFamily="34" charset="0"/>
              </a:rPr>
              <a:t> </a:t>
            </a:r>
            <a:r>
              <a:rPr lang="en-US" sz="1800" dirty="0" err="1" smtClean="0">
                <a:latin typeface="Maiandra GD" pitchFamily="34" charset="0"/>
              </a:rPr>
              <a:t>tanpa</a:t>
            </a:r>
            <a:r>
              <a:rPr lang="en-US" sz="1800" dirty="0" smtClean="0">
                <a:latin typeface="Maiandra GD" pitchFamily="34" charset="0"/>
              </a:rPr>
              <a:t> </a:t>
            </a:r>
            <a:r>
              <a:rPr lang="en-US" sz="1800" dirty="0" err="1" smtClean="0">
                <a:latin typeface="Maiandra GD" pitchFamily="34" charset="0"/>
              </a:rPr>
              <a:t>hyparameter</a:t>
            </a:r>
            <a:r>
              <a:rPr lang="en-US" sz="1800" dirty="0" smtClean="0">
                <a:latin typeface="Maiandra GD" pitchFamily="34" charset="0"/>
              </a:rPr>
              <a:t> tuning </a:t>
            </a:r>
            <a:r>
              <a:rPr lang="en-US" sz="1800" dirty="0" err="1" smtClean="0">
                <a:latin typeface="Maiandra GD" pitchFamily="34" charset="0"/>
              </a:rPr>
              <a:t>mampu</a:t>
            </a:r>
            <a:r>
              <a:rPr lang="en-US" sz="1800" dirty="0" smtClean="0">
                <a:latin typeface="Maiandra GD" pitchFamily="34" charset="0"/>
              </a:rPr>
              <a:t> </a:t>
            </a:r>
            <a:r>
              <a:rPr lang="en-US" sz="1800" dirty="0" err="1" smtClean="0">
                <a:latin typeface="Maiandra GD" pitchFamily="34" charset="0"/>
              </a:rPr>
              <a:t>memberikan</a:t>
            </a:r>
            <a:r>
              <a:rPr lang="en-US" sz="1800" dirty="0" smtClean="0">
                <a:latin typeface="Maiandra GD" pitchFamily="34" charset="0"/>
              </a:rPr>
              <a:t> </a:t>
            </a:r>
            <a:r>
              <a:rPr lang="en-US" sz="1800" dirty="0" err="1" smtClean="0">
                <a:latin typeface="Maiandra GD" pitchFamily="34" charset="0"/>
              </a:rPr>
              <a:t>prediksi</a:t>
            </a:r>
            <a:r>
              <a:rPr lang="en-US" sz="1800" dirty="0" smtClean="0">
                <a:latin typeface="Maiandra GD" pitchFamily="34" charset="0"/>
              </a:rPr>
              <a:t> yang </a:t>
            </a:r>
            <a:r>
              <a:rPr lang="en-US" sz="1800" dirty="0" err="1" smtClean="0">
                <a:latin typeface="Maiandra GD" pitchFamily="34" charset="0"/>
              </a:rPr>
              <a:t>cukup</a:t>
            </a:r>
            <a:r>
              <a:rPr lang="en-US" sz="1800" dirty="0" smtClean="0">
                <a:latin typeface="Maiandra GD" pitchFamily="34" charset="0"/>
              </a:rPr>
              <a:t> </a:t>
            </a:r>
            <a:r>
              <a:rPr lang="en-US" sz="1800" dirty="0" err="1" smtClean="0">
                <a:latin typeface="Maiandra GD" pitchFamily="34" charset="0"/>
              </a:rPr>
              <a:t>akurat</a:t>
            </a:r>
            <a:r>
              <a:rPr lang="en-US" sz="1800" dirty="0" smtClean="0">
                <a:latin typeface="Maiandra GD" pitchFamily="34" charset="0"/>
              </a:rPr>
              <a:t> </a:t>
            </a:r>
            <a:r>
              <a:rPr lang="en-US" sz="1800" dirty="0" err="1" smtClean="0">
                <a:latin typeface="Maiandra GD" pitchFamily="34" charset="0"/>
              </a:rPr>
              <a:t>untuk</a:t>
            </a:r>
            <a:r>
              <a:rPr lang="en-US" sz="1800" dirty="0" smtClean="0">
                <a:latin typeface="Maiandra GD" pitchFamily="34" charset="0"/>
              </a:rPr>
              <a:t> </a:t>
            </a:r>
            <a:r>
              <a:rPr lang="en-US" sz="1800" dirty="0" err="1" smtClean="0">
                <a:latin typeface="Maiandra GD" pitchFamily="34" charset="0"/>
              </a:rPr>
              <a:t>jumlah</a:t>
            </a:r>
            <a:r>
              <a:rPr lang="en-US" sz="1800" dirty="0" smtClean="0">
                <a:latin typeface="Maiandra GD" pitchFamily="34" charset="0"/>
              </a:rPr>
              <a:t> </a:t>
            </a:r>
            <a:r>
              <a:rPr lang="en-US" sz="1800" dirty="0" err="1" smtClean="0">
                <a:latin typeface="Maiandra GD" pitchFamily="34" charset="0"/>
              </a:rPr>
              <a:t>sepeda</a:t>
            </a:r>
            <a:r>
              <a:rPr lang="en-US" sz="1800" dirty="0" smtClean="0">
                <a:latin typeface="Maiandra GD" pitchFamily="34" charset="0"/>
              </a:rPr>
              <a:t> yang </a:t>
            </a:r>
            <a:r>
              <a:rPr lang="en-US" sz="1800" dirty="0" err="1" smtClean="0">
                <a:latin typeface="Maiandra GD" pitchFamily="34" charset="0"/>
              </a:rPr>
              <a:t>dipinjam</a:t>
            </a:r>
            <a:r>
              <a:rPr lang="en-US" sz="1800" dirty="0" smtClean="0">
                <a:latin typeface="Maiandra GD" pitchFamily="34" charset="0"/>
              </a:rPr>
              <a:t> </a:t>
            </a:r>
            <a:r>
              <a:rPr lang="en-US" sz="1800" dirty="0" err="1" smtClean="0">
                <a:latin typeface="Maiandra GD" pitchFamily="34" charset="0"/>
              </a:rPr>
              <a:t>dalam</a:t>
            </a:r>
            <a:r>
              <a:rPr lang="en-US" sz="1800" dirty="0" smtClean="0">
                <a:latin typeface="Maiandra GD" pitchFamily="34" charset="0"/>
              </a:rPr>
              <a:t> </a:t>
            </a:r>
            <a:r>
              <a:rPr lang="en-US" sz="1800" dirty="0" err="1" smtClean="0">
                <a:latin typeface="Maiandra GD" pitchFamily="34" charset="0"/>
              </a:rPr>
              <a:t>konteks</a:t>
            </a:r>
            <a:r>
              <a:rPr lang="en-US" sz="1800" dirty="0" smtClean="0">
                <a:latin typeface="Maiandra GD" pitchFamily="34" charset="0"/>
              </a:rPr>
              <a:t> bike sharing. </a:t>
            </a:r>
            <a:r>
              <a:rPr lang="en-US" sz="1800" dirty="0" err="1" smtClean="0">
                <a:latin typeface="Maiandra GD" pitchFamily="34" charset="0"/>
              </a:rPr>
              <a:t>Meskipun</a:t>
            </a:r>
            <a:r>
              <a:rPr lang="en-US" sz="1800" dirty="0" smtClean="0">
                <a:latin typeface="Maiandra GD" pitchFamily="34" charset="0"/>
              </a:rPr>
              <a:t> </a:t>
            </a:r>
            <a:r>
              <a:rPr lang="en-US" sz="1800" dirty="0" err="1" smtClean="0">
                <a:latin typeface="Maiandra GD" pitchFamily="34" charset="0"/>
              </a:rPr>
              <a:t>masih</a:t>
            </a:r>
            <a:r>
              <a:rPr lang="en-US" sz="1800" dirty="0" smtClean="0">
                <a:latin typeface="Maiandra GD" pitchFamily="34" charset="0"/>
              </a:rPr>
              <a:t> </a:t>
            </a:r>
            <a:r>
              <a:rPr lang="en-US" sz="1800" dirty="0" err="1" smtClean="0">
                <a:latin typeface="Maiandra GD" pitchFamily="34" charset="0"/>
              </a:rPr>
              <a:t>terdapat</a:t>
            </a:r>
            <a:r>
              <a:rPr lang="en-US" sz="1800" dirty="0" smtClean="0">
                <a:latin typeface="Maiandra GD" pitchFamily="34" charset="0"/>
              </a:rPr>
              <a:t> </a:t>
            </a:r>
            <a:r>
              <a:rPr lang="en-US" sz="1800" dirty="0" err="1" smtClean="0">
                <a:latin typeface="Maiandra GD" pitchFamily="34" charset="0"/>
              </a:rPr>
              <a:t>kesalahan</a:t>
            </a:r>
            <a:r>
              <a:rPr lang="en-US" sz="1800" dirty="0" smtClean="0">
                <a:latin typeface="Maiandra GD" pitchFamily="34" charset="0"/>
              </a:rPr>
              <a:t> </a:t>
            </a:r>
            <a:r>
              <a:rPr lang="en-US" sz="1800" dirty="0" err="1" smtClean="0">
                <a:latin typeface="Maiandra GD" pitchFamily="34" charset="0"/>
              </a:rPr>
              <a:t>dalam</a:t>
            </a:r>
            <a:r>
              <a:rPr lang="en-US" sz="1800" dirty="0" smtClean="0">
                <a:latin typeface="Maiandra GD" pitchFamily="34" charset="0"/>
              </a:rPr>
              <a:t> </a:t>
            </a:r>
            <a:r>
              <a:rPr lang="en-US" sz="1800" dirty="0" err="1" smtClean="0">
                <a:latin typeface="Maiandra GD" pitchFamily="34" charset="0"/>
              </a:rPr>
              <a:t>prediksi</a:t>
            </a:r>
            <a:r>
              <a:rPr lang="en-US" sz="1800" dirty="0" smtClean="0">
                <a:latin typeface="Maiandra GD" pitchFamily="34" charset="0"/>
              </a:rPr>
              <a:t>, </a:t>
            </a:r>
            <a:r>
              <a:rPr lang="en-US" sz="1800" dirty="0" err="1" smtClean="0">
                <a:latin typeface="Maiandra GD" pitchFamily="34" charset="0"/>
              </a:rPr>
              <a:t>performa</a:t>
            </a:r>
            <a:r>
              <a:rPr lang="en-US" sz="1800" dirty="0" smtClean="0">
                <a:latin typeface="Maiandra GD" pitchFamily="34" charset="0"/>
              </a:rPr>
              <a:t> model </a:t>
            </a:r>
            <a:r>
              <a:rPr lang="en-US" sz="1800" dirty="0" err="1" smtClean="0">
                <a:latin typeface="Maiandra GD" pitchFamily="34" charset="0"/>
              </a:rPr>
              <a:t>secara</a:t>
            </a:r>
            <a:r>
              <a:rPr lang="en-US" sz="1800" dirty="0" smtClean="0">
                <a:latin typeface="Maiandra GD" pitchFamily="34" charset="0"/>
              </a:rPr>
              <a:t> </a:t>
            </a:r>
            <a:r>
              <a:rPr lang="en-US" sz="1800" dirty="0" err="1" smtClean="0">
                <a:latin typeface="Maiandra GD" pitchFamily="34" charset="0"/>
              </a:rPr>
              <a:t>keseluruhan</a:t>
            </a:r>
            <a:r>
              <a:rPr lang="en-US" sz="1800" dirty="0" smtClean="0">
                <a:latin typeface="Maiandra GD" pitchFamily="34" charset="0"/>
              </a:rPr>
              <a:t> </a:t>
            </a:r>
            <a:r>
              <a:rPr lang="en-US" sz="1800" dirty="0" err="1" smtClean="0">
                <a:latin typeface="Maiandra GD" pitchFamily="34" charset="0"/>
              </a:rPr>
              <a:t>dapat</a:t>
            </a:r>
            <a:r>
              <a:rPr lang="en-US" sz="1800" dirty="0" smtClean="0">
                <a:latin typeface="Maiandra GD" pitchFamily="34" charset="0"/>
              </a:rPr>
              <a:t> </a:t>
            </a:r>
            <a:r>
              <a:rPr lang="en-US" sz="1800" dirty="0" err="1" smtClean="0">
                <a:latin typeface="Maiandra GD" pitchFamily="34" charset="0"/>
              </a:rPr>
              <a:t>dianggap</a:t>
            </a:r>
            <a:r>
              <a:rPr lang="en-US" sz="1800" dirty="0" smtClean="0">
                <a:latin typeface="Maiandra GD" pitchFamily="34" charset="0"/>
              </a:rPr>
              <a:t> </a:t>
            </a:r>
            <a:r>
              <a:rPr lang="en-US" sz="1800" dirty="0" err="1" smtClean="0">
                <a:latin typeface="Maiandra GD" pitchFamily="34" charset="0"/>
              </a:rPr>
              <a:t>memuaskan</a:t>
            </a:r>
            <a:r>
              <a:rPr lang="en-US" sz="1800" dirty="0" smtClean="0">
                <a:latin typeface="Maiandra GD" pitchFamily="34" charset="0"/>
              </a:rPr>
              <a:t>.</a:t>
            </a:r>
            <a:endParaRPr lang="en-US" sz="1800" dirty="0">
              <a:latin typeface="Maiandra GD" pitchFamily="34" charset="0"/>
            </a:endParaRPr>
          </a:p>
        </p:txBody>
      </p:sp>
      <p:sp>
        <p:nvSpPr>
          <p:cNvPr id="1243" name="Google Shape;1243;p47"/>
          <p:cNvSpPr txBox="1">
            <a:spLocks noGrp="1"/>
          </p:cNvSpPr>
          <p:nvPr>
            <p:ph type="subTitle" idx="1"/>
          </p:nvPr>
        </p:nvSpPr>
        <p:spPr>
          <a:xfrm>
            <a:off x="2627550" y="2815875"/>
            <a:ext cx="3888900" cy="55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2" name="Google Shape;1244;p47"/>
          <p:cNvGrpSpPr/>
          <p:nvPr/>
        </p:nvGrpSpPr>
        <p:grpSpPr>
          <a:xfrm>
            <a:off x="6543468" y="2100908"/>
            <a:ext cx="3888909" cy="2546132"/>
            <a:chOff x="6486318" y="2053283"/>
            <a:chExt cx="3888909" cy="2546132"/>
          </a:xfrm>
        </p:grpSpPr>
        <p:sp>
          <p:nvSpPr>
            <p:cNvPr id="1245" name="Google Shape;1245;p47"/>
            <p:cNvSpPr/>
            <p:nvPr/>
          </p:nvSpPr>
          <p:spPr>
            <a:xfrm>
              <a:off x="9334458" y="4519943"/>
              <a:ext cx="1034444" cy="79472"/>
            </a:xfrm>
            <a:custGeom>
              <a:avLst/>
              <a:gdLst/>
              <a:ahLst/>
              <a:cxnLst/>
              <a:rect l="l" t="t" r="r" b="b"/>
              <a:pathLst>
                <a:path w="15047" h="1156" extrusionOk="0">
                  <a:moveTo>
                    <a:pt x="7509" y="0"/>
                  </a:moveTo>
                  <a:cubicBezTo>
                    <a:pt x="3375" y="0"/>
                    <a:pt x="1" y="274"/>
                    <a:pt x="1" y="578"/>
                  </a:cubicBezTo>
                  <a:cubicBezTo>
                    <a:pt x="1" y="882"/>
                    <a:pt x="3375" y="1155"/>
                    <a:pt x="7509" y="1155"/>
                  </a:cubicBezTo>
                  <a:cubicBezTo>
                    <a:pt x="11643" y="1155"/>
                    <a:pt x="15047" y="882"/>
                    <a:pt x="15047" y="578"/>
                  </a:cubicBezTo>
                  <a:cubicBezTo>
                    <a:pt x="15047" y="274"/>
                    <a:pt x="11643" y="0"/>
                    <a:pt x="7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7"/>
            <p:cNvSpPr/>
            <p:nvPr/>
          </p:nvSpPr>
          <p:spPr>
            <a:xfrm>
              <a:off x="6546953" y="4519943"/>
              <a:ext cx="1034375" cy="79472"/>
            </a:xfrm>
            <a:custGeom>
              <a:avLst/>
              <a:gdLst/>
              <a:ahLst/>
              <a:cxnLst/>
              <a:rect l="l" t="t" r="r" b="b"/>
              <a:pathLst>
                <a:path w="15046" h="1156" extrusionOk="0">
                  <a:moveTo>
                    <a:pt x="7508" y="0"/>
                  </a:moveTo>
                  <a:cubicBezTo>
                    <a:pt x="3374" y="0"/>
                    <a:pt x="0" y="274"/>
                    <a:pt x="0" y="578"/>
                  </a:cubicBezTo>
                  <a:cubicBezTo>
                    <a:pt x="0" y="882"/>
                    <a:pt x="3374" y="1155"/>
                    <a:pt x="7508" y="1155"/>
                  </a:cubicBezTo>
                  <a:cubicBezTo>
                    <a:pt x="11672" y="1155"/>
                    <a:pt x="15046" y="882"/>
                    <a:pt x="15046" y="578"/>
                  </a:cubicBezTo>
                  <a:cubicBezTo>
                    <a:pt x="15046" y="274"/>
                    <a:pt x="11702" y="0"/>
                    <a:pt x="7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7"/>
            <p:cNvSpPr/>
            <p:nvPr/>
          </p:nvSpPr>
          <p:spPr>
            <a:xfrm>
              <a:off x="6617969" y="3598383"/>
              <a:ext cx="894405" cy="896536"/>
            </a:xfrm>
            <a:custGeom>
              <a:avLst/>
              <a:gdLst/>
              <a:ahLst/>
              <a:cxnLst/>
              <a:rect l="l" t="t" r="r" b="b"/>
              <a:pathLst>
                <a:path w="13010" h="13041" fill="none" extrusionOk="0">
                  <a:moveTo>
                    <a:pt x="11824" y="4347"/>
                  </a:moveTo>
                  <a:cubicBezTo>
                    <a:pt x="13010" y="7265"/>
                    <a:pt x="11612" y="10639"/>
                    <a:pt x="8694" y="11824"/>
                  </a:cubicBezTo>
                  <a:cubicBezTo>
                    <a:pt x="5745" y="13040"/>
                    <a:pt x="2402" y="11642"/>
                    <a:pt x="1216" y="8694"/>
                  </a:cubicBezTo>
                  <a:cubicBezTo>
                    <a:pt x="1" y="5776"/>
                    <a:pt x="1399" y="2402"/>
                    <a:pt x="4347" y="1216"/>
                  </a:cubicBezTo>
                  <a:cubicBezTo>
                    <a:pt x="7265" y="1"/>
                    <a:pt x="10609" y="1429"/>
                    <a:pt x="11824" y="4347"/>
                  </a:cubicBezTo>
                  <a:close/>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7"/>
            <p:cNvSpPr/>
            <p:nvPr/>
          </p:nvSpPr>
          <p:spPr>
            <a:xfrm>
              <a:off x="6540628" y="3523173"/>
              <a:ext cx="1051149" cy="1049018"/>
            </a:xfrm>
            <a:custGeom>
              <a:avLst/>
              <a:gdLst/>
              <a:ahLst/>
              <a:cxnLst/>
              <a:rect l="l" t="t" r="r" b="b"/>
              <a:pathLst>
                <a:path w="15290" h="15259" fill="none" extrusionOk="0">
                  <a:moveTo>
                    <a:pt x="13861" y="5076"/>
                  </a:moveTo>
                  <a:cubicBezTo>
                    <a:pt x="15290" y="8511"/>
                    <a:pt x="13618" y="12432"/>
                    <a:pt x="10183" y="13830"/>
                  </a:cubicBezTo>
                  <a:cubicBezTo>
                    <a:pt x="6749" y="15259"/>
                    <a:pt x="2828" y="13618"/>
                    <a:pt x="1429" y="10152"/>
                  </a:cubicBezTo>
                  <a:cubicBezTo>
                    <a:pt x="1" y="6718"/>
                    <a:pt x="1673" y="2797"/>
                    <a:pt x="5107" y="1399"/>
                  </a:cubicBezTo>
                  <a:cubicBezTo>
                    <a:pt x="8542" y="0"/>
                    <a:pt x="12463" y="1642"/>
                    <a:pt x="13861" y="5076"/>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7"/>
            <p:cNvSpPr/>
            <p:nvPr/>
          </p:nvSpPr>
          <p:spPr>
            <a:xfrm>
              <a:off x="6486318" y="3466731"/>
              <a:ext cx="1159839" cy="580985"/>
            </a:xfrm>
            <a:custGeom>
              <a:avLst/>
              <a:gdLst/>
              <a:ahLst/>
              <a:cxnLst/>
              <a:rect l="l" t="t" r="r" b="b"/>
              <a:pathLst>
                <a:path w="16871" h="8451" fill="none" extrusionOk="0">
                  <a:moveTo>
                    <a:pt x="1" y="8451"/>
                  </a:moveTo>
                  <a:cubicBezTo>
                    <a:pt x="1" y="3770"/>
                    <a:pt x="3770" y="1"/>
                    <a:pt x="8420" y="1"/>
                  </a:cubicBezTo>
                  <a:cubicBezTo>
                    <a:pt x="13101" y="1"/>
                    <a:pt x="16870" y="3770"/>
                    <a:pt x="16870" y="8451"/>
                  </a:cubicBez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7"/>
            <p:cNvSpPr/>
            <p:nvPr/>
          </p:nvSpPr>
          <p:spPr>
            <a:xfrm>
              <a:off x="9271829" y="3466731"/>
              <a:ext cx="578854" cy="580985"/>
            </a:xfrm>
            <a:custGeom>
              <a:avLst/>
              <a:gdLst/>
              <a:ahLst/>
              <a:cxnLst/>
              <a:rect l="l" t="t" r="r" b="b"/>
              <a:pathLst>
                <a:path w="8420" h="8451" fill="none" extrusionOk="0">
                  <a:moveTo>
                    <a:pt x="0" y="8451"/>
                  </a:moveTo>
                  <a:cubicBezTo>
                    <a:pt x="0" y="3770"/>
                    <a:pt x="3739" y="1"/>
                    <a:pt x="8420" y="1"/>
                  </a:cubicBez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7"/>
            <p:cNvSpPr/>
            <p:nvPr/>
          </p:nvSpPr>
          <p:spPr>
            <a:xfrm>
              <a:off x="8419222" y="3744677"/>
              <a:ext cx="125464" cy="303039"/>
            </a:xfrm>
            <a:custGeom>
              <a:avLst/>
              <a:gdLst/>
              <a:ahLst/>
              <a:cxnLst/>
              <a:rect l="l" t="t" r="r" b="b"/>
              <a:pathLst>
                <a:path w="1825" h="4408" fill="none" extrusionOk="0">
                  <a:moveTo>
                    <a:pt x="1824" y="0"/>
                  </a:moveTo>
                  <a:lnTo>
                    <a:pt x="1" y="440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7"/>
            <p:cNvSpPr/>
            <p:nvPr/>
          </p:nvSpPr>
          <p:spPr>
            <a:xfrm>
              <a:off x="8450571" y="3723778"/>
              <a:ext cx="186031" cy="39736"/>
            </a:xfrm>
            <a:custGeom>
              <a:avLst/>
              <a:gdLst/>
              <a:ahLst/>
              <a:cxnLst/>
              <a:rect l="l" t="t" r="r" b="b"/>
              <a:pathLst>
                <a:path w="2706" h="578" extrusionOk="0">
                  <a:moveTo>
                    <a:pt x="1" y="0"/>
                  </a:moveTo>
                  <a:lnTo>
                    <a:pt x="1" y="578"/>
                  </a:lnTo>
                  <a:lnTo>
                    <a:pt x="2706" y="578"/>
                  </a:lnTo>
                  <a:lnTo>
                    <a:pt x="2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9415992" y="3613026"/>
              <a:ext cx="867250" cy="869312"/>
            </a:xfrm>
            <a:custGeom>
              <a:avLst/>
              <a:gdLst/>
              <a:ahLst/>
              <a:cxnLst/>
              <a:rect l="l" t="t" r="r" b="b"/>
              <a:pathLst>
                <a:path w="12615" h="12645" fill="none" extrusionOk="0">
                  <a:moveTo>
                    <a:pt x="7630" y="730"/>
                  </a:moveTo>
                  <a:cubicBezTo>
                    <a:pt x="10700" y="1459"/>
                    <a:pt x="12615" y="4560"/>
                    <a:pt x="11885" y="7660"/>
                  </a:cubicBezTo>
                  <a:cubicBezTo>
                    <a:pt x="11156" y="10730"/>
                    <a:pt x="8055" y="12645"/>
                    <a:pt x="4985" y="11915"/>
                  </a:cubicBezTo>
                  <a:cubicBezTo>
                    <a:pt x="1885" y="11156"/>
                    <a:pt x="0" y="8086"/>
                    <a:pt x="730" y="4985"/>
                  </a:cubicBezTo>
                  <a:cubicBezTo>
                    <a:pt x="1459" y="1915"/>
                    <a:pt x="4529" y="0"/>
                    <a:pt x="7630" y="730"/>
                  </a:cubicBezTo>
                  <a:close/>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9326139" y="3523173"/>
              <a:ext cx="1049087" cy="1049018"/>
            </a:xfrm>
            <a:custGeom>
              <a:avLst/>
              <a:gdLst/>
              <a:ahLst/>
              <a:cxnLst/>
              <a:rect l="l" t="t" r="r" b="b"/>
              <a:pathLst>
                <a:path w="15260" h="15259" fill="none" extrusionOk="0">
                  <a:moveTo>
                    <a:pt x="13861" y="5076"/>
                  </a:moveTo>
                  <a:cubicBezTo>
                    <a:pt x="15259" y="8511"/>
                    <a:pt x="13618" y="12432"/>
                    <a:pt x="10183" y="13861"/>
                  </a:cubicBezTo>
                  <a:cubicBezTo>
                    <a:pt x="6748" y="15259"/>
                    <a:pt x="2827" y="13618"/>
                    <a:pt x="1399" y="10183"/>
                  </a:cubicBezTo>
                  <a:cubicBezTo>
                    <a:pt x="0" y="6718"/>
                    <a:pt x="1642" y="2797"/>
                    <a:pt x="5076" y="1399"/>
                  </a:cubicBezTo>
                  <a:cubicBezTo>
                    <a:pt x="8511" y="0"/>
                    <a:pt x="12463" y="1642"/>
                    <a:pt x="13861" y="5076"/>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9769148" y="3966182"/>
              <a:ext cx="163069" cy="163069"/>
            </a:xfrm>
            <a:custGeom>
              <a:avLst/>
              <a:gdLst/>
              <a:ahLst/>
              <a:cxnLst/>
              <a:rect l="l" t="t" r="r" b="b"/>
              <a:pathLst>
                <a:path w="2372" h="2372" extrusionOk="0">
                  <a:moveTo>
                    <a:pt x="1186" y="0"/>
                  </a:moveTo>
                  <a:cubicBezTo>
                    <a:pt x="547" y="0"/>
                    <a:pt x="0" y="517"/>
                    <a:pt x="0" y="1186"/>
                  </a:cubicBezTo>
                  <a:cubicBezTo>
                    <a:pt x="0" y="1824"/>
                    <a:pt x="547" y="2371"/>
                    <a:pt x="1186" y="2371"/>
                  </a:cubicBezTo>
                  <a:cubicBezTo>
                    <a:pt x="1824" y="2371"/>
                    <a:pt x="2371" y="1824"/>
                    <a:pt x="2371" y="1186"/>
                  </a:cubicBezTo>
                  <a:cubicBezTo>
                    <a:pt x="2371" y="547"/>
                    <a:pt x="1824" y="0"/>
                    <a:pt x="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8463083" y="2129386"/>
              <a:ext cx="1387600" cy="1918330"/>
            </a:xfrm>
            <a:custGeom>
              <a:avLst/>
              <a:gdLst/>
              <a:ahLst/>
              <a:cxnLst/>
              <a:rect l="l" t="t" r="r" b="b"/>
              <a:pathLst>
                <a:path w="20184" h="27904" fill="none" extrusionOk="0">
                  <a:moveTo>
                    <a:pt x="20184" y="27904"/>
                  </a:moveTo>
                  <a:lnTo>
                    <a:pt x="13527" y="21642"/>
                  </a:lnTo>
                  <a:cubicBezTo>
                    <a:pt x="12372" y="20518"/>
                    <a:pt x="11399" y="19150"/>
                    <a:pt x="10761" y="17691"/>
                  </a:cubicBezTo>
                  <a:lnTo>
                    <a:pt x="5624" y="5715"/>
                  </a:lnTo>
                  <a:cubicBezTo>
                    <a:pt x="5624" y="5715"/>
                    <a:pt x="7053" y="3952"/>
                    <a:pt x="6445" y="2432"/>
                  </a:cubicBezTo>
                  <a:cubicBezTo>
                    <a:pt x="5837" y="912"/>
                    <a:pt x="1642" y="1"/>
                    <a:pt x="1" y="2341"/>
                  </a:cubicBez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915647" y="3322568"/>
              <a:ext cx="459783" cy="685481"/>
            </a:xfrm>
            <a:custGeom>
              <a:avLst/>
              <a:gdLst/>
              <a:ahLst/>
              <a:cxnLst/>
              <a:rect l="l" t="t" r="r" b="b"/>
              <a:pathLst>
                <a:path w="6688" h="9971" fill="none" extrusionOk="0">
                  <a:moveTo>
                    <a:pt x="6687" y="9970"/>
                  </a:moveTo>
                  <a:lnTo>
                    <a:pt x="0" y="0"/>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8419222" y="3301669"/>
              <a:ext cx="764885" cy="727280"/>
            </a:xfrm>
            <a:custGeom>
              <a:avLst/>
              <a:gdLst/>
              <a:ahLst/>
              <a:cxnLst/>
              <a:rect l="l" t="t" r="r" b="b"/>
              <a:pathLst>
                <a:path w="11126" h="10579" fill="none" extrusionOk="0">
                  <a:moveTo>
                    <a:pt x="11125" y="0"/>
                  </a:moveTo>
                  <a:lnTo>
                    <a:pt x="1" y="10578"/>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8463083" y="3621344"/>
              <a:ext cx="204868" cy="100371"/>
            </a:xfrm>
            <a:custGeom>
              <a:avLst/>
              <a:gdLst/>
              <a:ahLst/>
              <a:cxnLst/>
              <a:rect l="l" t="t" r="r" b="b"/>
              <a:pathLst>
                <a:path w="2980" h="1460" extrusionOk="0">
                  <a:moveTo>
                    <a:pt x="275" y="1"/>
                  </a:moveTo>
                  <a:lnTo>
                    <a:pt x="1" y="1460"/>
                  </a:lnTo>
                  <a:lnTo>
                    <a:pt x="2980" y="1460"/>
                  </a:lnTo>
                  <a:lnTo>
                    <a:pt x="1278" y="852"/>
                  </a:lnTo>
                  <a:lnTo>
                    <a:pt x="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585453" y="2936551"/>
              <a:ext cx="1051149" cy="703699"/>
            </a:xfrm>
            <a:custGeom>
              <a:avLst/>
              <a:gdLst/>
              <a:ahLst/>
              <a:cxnLst/>
              <a:rect l="l" t="t" r="r" b="b"/>
              <a:pathLst>
                <a:path w="15290" h="10236" extrusionOk="0">
                  <a:moveTo>
                    <a:pt x="12198" y="0"/>
                  </a:moveTo>
                  <a:cubicBezTo>
                    <a:pt x="9693" y="0"/>
                    <a:pt x="5107" y="2089"/>
                    <a:pt x="5107" y="2089"/>
                  </a:cubicBezTo>
                  <a:lnTo>
                    <a:pt x="3496" y="965"/>
                  </a:lnTo>
                  <a:lnTo>
                    <a:pt x="1" y="1451"/>
                  </a:lnTo>
                  <a:cubicBezTo>
                    <a:pt x="1" y="1451"/>
                    <a:pt x="153" y="4947"/>
                    <a:pt x="3557" y="5646"/>
                  </a:cubicBezTo>
                  <a:cubicBezTo>
                    <a:pt x="3925" y="5719"/>
                    <a:pt x="4314" y="5751"/>
                    <a:pt x="4715" y="5751"/>
                  </a:cubicBezTo>
                  <a:cubicBezTo>
                    <a:pt x="8001" y="5751"/>
                    <a:pt x="12129" y="3579"/>
                    <a:pt x="12129" y="3579"/>
                  </a:cubicBezTo>
                  <a:lnTo>
                    <a:pt x="12767" y="10236"/>
                  </a:lnTo>
                  <a:lnTo>
                    <a:pt x="14378" y="10236"/>
                  </a:lnTo>
                  <a:cubicBezTo>
                    <a:pt x="14378" y="10236"/>
                    <a:pt x="15138" y="3974"/>
                    <a:pt x="15199" y="3123"/>
                  </a:cubicBezTo>
                  <a:cubicBezTo>
                    <a:pt x="15290" y="2302"/>
                    <a:pt x="15016" y="327"/>
                    <a:pt x="12615" y="23"/>
                  </a:cubicBezTo>
                  <a:cubicBezTo>
                    <a:pt x="12484" y="7"/>
                    <a:pt x="12345" y="0"/>
                    <a:pt x="12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063041" y="3109451"/>
              <a:ext cx="2037470" cy="917367"/>
            </a:xfrm>
            <a:custGeom>
              <a:avLst/>
              <a:gdLst/>
              <a:ahLst/>
              <a:cxnLst/>
              <a:rect l="l" t="t" r="r" b="b"/>
              <a:pathLst>
                <a:path w="29637" h="13344" fill="none" extrusionOk="0">
                  <a:moveTo>
                    <a:pt x="29637" y="0"/>
                  </a:moveTo>
                  <a:cubicBezTo>
                    <a:pt x="25746" y="4620"/>
                    <a:pt x="17296" y="3799"/>
                    <a:pt x="13497" y="4803"/>
                  </a:cubicBezTo>
                  <a:cubicBezTo>
                    <a:pt x="13497" y="4803"/>
                    <a:pt x="4074" y="7721"/>
                    <a:pt x="1" y="13344"/>
                  </a:cubicBezTo>
                  <a:lnTo>
                    <a:pt x="18785" y="13344"/>
                  </a:lnTo>
                </a:path>
              </a:pathLst>
            </a:custGeom>
            <a:noFill/>
            <a:ln w="19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8218617" y="4336043"/>
              <a:ext cx="183968" cy="39736"/>
            </a:xfrm>
            <a:custGeom>
              <a:avLst/>
              <a:gdLst/>
              <a:ahLst/>
              <a:cxnLst/>
              <a:rect l="l" t="t" r="r" b="b"/>
              <a:pathLst>
                <a:path w="2676" h="578" extrusionOk="0">
                  <a:moveTo>
                    <a:pt x="1" y="0"/>
                  </a:moveTo>
                  <a:lnTo>
                    <a:pt x="1" y="578"/>
                  </a:lnTo>
                  <a:lnTo>
                    <a:pt x="2675" y="578"/>
                  </a:lnTo>
                  <a:lnTo>
                    <a:pt x="2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7065172" y="3895097"/>
              <a:ext cx="1339476" cy="307233"/>
            </a:xfrm>
            <a:custGeom>
              <a:avLst/>
              <a:gdLst/>
              <a:ahLst/>
              <a:cxnLst/>
              <a:rect l="l" t="t" r="r" b="b"/>
              <a:pathLst>
                <a:path w="19484" h="4469" fill="none" extrusionOk="0">
                  <a:moveTo>
                    <a:pt x="19210" y="1"/>
                  </a:moveTo>
                  <a:lnTo>
                    <a:pt x="0" y="1308"/>
                  </a:lnTo>
                  <a:lnTo>
                    <a:pt x="0" y="3101"/>
                  </a:lnTo>
                  <a:lnTo>
                    <a:pt x="19484" y="4469"/>
                  </a:lnTo>
                </a:path>
              </a:pathLst>
            </a:custGeom>
            <a:noFill/>
            <a:ln w="68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8241648" y="3870073"/>
              <a:ext cx="355287" cy="355287"/>
            </a:xfrm>
            <a:custGeom>
              <a:avLst/>
              <a:gdLst/>
              <a:ahLst/>
              <a:cxnLst/>
              <a:rect l="l" t="t" r="r" b="b"/>
              <a:pathLst>
                <a:path w="5168" h="5168" extrusionOk="0">
                  <a:moveTo>
                    <a:pt x="2584" y="0"/>
                  </a:moveTo>
                  <a:cubicBezTo>
                    <a:pt x="1155" y="30"/>
                    <a:pt x="0" y="1155"/>
                    <a:pt x="0" y="2584"/>
                  </a:cubicBezTo>
                  <a:cubicBezTo>
                    <a:pt x="0" y="3982"/>
                    <a:pt x="1155" y="5167"/>
                    <a:pt x="2584" y="5167"/>
                  </a:cubicBezTo>
                  <a:cubicBezTo>
                    <a:pt x="3982" y="5167"/>
                    <a:pt x="5167" y="4012"/>
                    <a:pt x="5167" y="2584"/>
                  </a:cubicBezTo>
                  <a:cubicBezTo>
                    <a:pt x="5167" y="1125"/>
                    <a:pt x="4043" y="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85768" y="3966182"/>
              <a:ext cx="160938" cy="163069"/>
            </a:xfrm>
            <a:custGeom>
              <a:avLst/>
              <a:gdLst/>
              <a:ahLst/>
              <a:cxnLst/>
              <a:rect l="l" t="t" r="r" b="b"/>
              <a:pathLst>
                <a:path w="2341" h="2372" extrusionOk="0">
                  <a:moveTo>
                    <a:pt x="1186" y="0"/>
                  </a:moveTo>
                  <a:cubicBezTo>
                    <a:pt x="517" y="0"/>
                    <a:pt x="0" y="517"/>
                    <a:pt x="0" y="1186"/>
                  </a:cubicBezTo>
                  <a:cubicBezTo>
                    <a:pt x="0" y="1824"/>
                    <a:pt x="517" y="2371"/>
                    <a:pt x="1186" y="2371"/>
                  </a:cubicBezTo>
                  <a:cubicBezTo>
                    <a:pt x="1824" y="2371"/>
                    <a:pt x="2341" y="1824"/>
                    <a:pt x="2341" y="1186"/>
                  </a:cubicBezTo>
                  <a:cubicBezTo>
                    <a:pt x="2341" y="547"/>
                    <a:pt x="1824" y="0"/>
                    <a:pt x="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8291765" y="4049779"/>
              <a:ext cx="127527" cy="305101"/>
            </a:xfrm>
            <a:custGeom>
              <a:avLst/>
              <a:gdLst/>
              <a:ahLst/>
              <a:cxnLst/>
              <a:rect l="l" t="t" r="r" b="b"/>
              <a:pathLst>
                <a:path w="1855" h="4438" fill="none" extrusionOk="0">
                  <a:moveTo>
                    <a:pt x="1855" y="0"/>
                  </a:moveTo>
                  <a:lnTo>
                    <a:pt x="1" y="4438"/>
                  </a:lnTo>
                </a:path>
              </a:pathLst>
            </a:custGeom>
            <a:noFill/>
            <a:ln w="91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561666" y="3213397"/>
              <a:ext cx="568817" cy="160182"/>
            </a:xfrm>
            <a:custGeom>
              <a:avLst/>
              <a:gdLst/>
              <a:ahLst/>
              <a:cxnLst/>
              <a:rect l="l" t="t" r="r" b="b"/>
              <a:pathLst>
                <a:path w="8274" h="2330" extrusionOk="0">
                  <a:moveTo>
                    <a:pt x="4196" y="1"/>
                  </a:moveTo>
                  <a:cubicBezTo>
                    <a:pt x="2113" y="1"/>
                    <a:pt x="1" y="299"/>
                    <a:pt x="195" y="1011"/>
                  </a:cubicBezTo>
                  <a:cubicBezTo>
                    <a:pt x="484" y="1986"/>
                    <a:pt x="1588" y="2330"/>
                    <a:pt x="2882" y="2330"/>
                  </a:cubicBezTo>
                  <a:cubicBezTo>
                    <a:pt x="5259" y="2330"/>
                    <a:pt x="8273" y="1167"/>
                    <a:pt x="8037" y="616"/>
                  </a:cubicBezTo>
                  <a:cubicBezTo>
                    <a:pt x="7838" y="232"/>
                    <a:pt x="6028" y="1"/>
                    <a:pt x="4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8417160" y="2145267"/>
              <a:ext cx="240066" cy="241235"/>
            </a:xfrm>
            <a:custGeom>
              <a:avLst/>
              <a:gdLst/>
              <a:ahLst/>
              <a:cxnLst/>
              <a:rect l="l" t="t" r="r" b="b"/>
              <a:pathLst>
                <a:path w="3492" h="3509" extrusionOk="0">
                  <a:moveTo>
                    <a:pt x="2409" y="0"/>
                  </a:moveTo>
                  <a:cubicBezTo>
                    <a:pt x="2366" y="0"/>
                    <a:pt x="2323" y="4"/>
                    <a:pt x="2280" y="13"/>
                  </a:cubicBezTo>
                  <a:cubicBezTo>
                    <a:pt x="1672" y="134"/>
                    <a:pt x="1246" y="1289"/>
                    <a:pt x="1246" y="1289"/>
                  </a:cubicBezTo>
                  <a:lnTo>
                    <a:pt x="0" y="2748"/>
                  </a:lnTo>
                  <a:lnTo>
                    <a:pt x="730" y="3508"/>
                  </a:lnTo>
                  <a:cubicBezTo>
                    <a:pt x="730" y="3508"/>
                    <a:pt x="1733" y="1836"/>
                    <a:pt x="1976" y="1836"/>
                  </a:cubicBezTo>
                  <a:cubicBezTo>
                    <a:pt x="2189" y="1836"/>
                    <a:pt x="2553" y="1228"/>
                    <a:pt x="3040" y="955"/>
                  </a:cubicBezTo>
                  <a:cubicBezTo>
                    <a:pt x="3492" y="701"/>
                    <a:pt x="2972" y="0"/>
                    <a:pt x="24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8241648" y="4237803"/>
              <a:ext cx="204799" cy="100371"/>
            </a:xfrm>
            <a:custGeom>
              <a:avLst/>
              <a:gdLst/>
              <a:ahLst/>
              <a:cxnLst/>
              <a:rect l="l" t="t" r="r" b="b"/>
              <a:pathLst>
                <a:path w="2979" h="1460" extrusionOk="0">
                  <a:moveTo>
                    <a:pt x="274" y="1"/>
                  </a:moveTo>
                  <a:lnTo>
                    <a:pt x="0" y="1460"/>
                  </a:lnTo>
                  <a:lnTo>
                    <a:pt x="2979" y="1460"/>
                  </a:lnTo>
                  <a:lnTo>
                    <a:pt x="1246" y="791"/>
                  </a:lnTo>
                  <a:lnTo>
                    <a:pt x="13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516499" y="3036303"/>
              <a:ext cx="952978" cy="1228724"/>
            </a:xfrm>
            <a:custGeom>
              <a:avLst/>
              <a:gdLst/>
              <a:ahLst/>
              <a:cxnLst/>
              <a:rect l="l" t="t" r="r" b="b"/>
              <a:pathLst>
                <a:path w="13862" h="17873" extrusionOk="0">
                  <a:moveTo>
                    <a:pt x="4742" y="0"/>
                  </a:moveTo>
                  <a:lnTo>
                    <a:pt x="1" y="426"/>
                  </a:lnTo>
                  <a:cubicBezTo>
                    <a:pt x="548" y="2553"/>
                    <a:pt x="1247" y="3283"/>
                    <a:pt x="2645" y="3891"/>
                  </a:cubicBezTo>
                  <a:cubicBezTo>
                    <a:pt x="4104" y="4499"/>
                    <a:pt x="10974" y="9149"/>
                    <a:pt x="10974" y="9149"/>
                  </a:cubicBezTo>
                  <a:lnTo>
                    <a:pt x="10548" y="17873"/>
                  </a:lnTo>
                  <a:lnTo>
                    <a:pt x="12311" y="17873"/>
                  </a:lnTo>
                  <a:cubicBezTo>
                    <a:pt x="12311" y="17873"/>
                    <a:pt x="13709" y="10517"/>
                    <a:pt x="13770" y="7751"/>
                  </a:cubicBezTo>
                  <a:cubicBezTo>
                    <a:pt x="13861" y="4985"/>
                    <a:pt x="5472" y="790"/>
                    <a:pt x="5472" y="790"/>
                  </a:cubicBezTo>
                  <a:lnTo>
                    <a:pt x="4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6860373" y="3082226"/>
              <a:ext cx="712637" cy="265503"/>
            </a:xfrm>
            <a:custGeom>
              <a:avLst/>
              <a:gdLst/>
              <a:ahLst/>
              <a:cxnLst/>
              <a:rect l="l" t="t" r="r" b="b"/>
              <a:pathLst>
                <a:path w="10366" h="3862" extrusionOk="0">
                  <a:moveTo>
                    <a:pt x="9423" y="1"/>
                  </a:moveTo>
                  <a:cubicBezTo>
                    <a:pt x="9200" y="520"/>
                    <a:pt x="8811" y="677"/>
                    <a:pt x="8322" y="677"/>
                  </a:cubicBezTo>
                  <a:cubicBezTo>
                    <a:pt x="7810" y="677"/>
                    <a:pt x="7189" y="505"/>
                    <a:pt x="6536" y="396"/>
                  </a:cubicBezTo>
                  <a:cubicBezTo>
                    <a:pt x="6273" y="353"/>
                    <a:pt x="6044" y="333"/>
                    <a:pt x="5832" y="333"/>
                  </a:cubicBezTo>
                  <a:cubicBezTo>
                    <a:pt x="4991" y="333"/>
                    <a:pt x="4412" y="658"/>
                    <a:pt x="2979" y="1217"/>
                  </a:cubicBezTo>
                  <a:cubicBezTo>
                    <a:pt x="2572" y="1385"/>
                    <a:pt x="2195" y="1450"/>
                    <a:pt x="1854" y="1450"/>
                  </a:cubicBezTo>
                  <a:cubicBezTo>
                    <a:pt x="720" y="1450"/>
                    <a:pt x="1" y="731"/>
                    <a:pt x="0" y="730"/>
                  </a:cubicBezTo>
                  <a:lnTo>
                    <a:pt x="0" y="730"/>
                  </a:lnTo>
                  <a:lnTo>
                    <a:pt x="2311" y="3861"/>
                  </a:lnTo>
                  <a:cubicBezTo>
                    <a:pt x="2311" y="3861"/>
                    <a:pt x="3405" y="3588"/>
                    <a:pt x="4438" y="3162"/>
                  </a:cubicBezTo>
                  <a:cubicBezTo>
                    <a:pt x="5472" y="2706"/>
                    <a:pt x="6384" y="2980"/>
                    <a:pt x="7903" y="2736"/>
                  </a:cubicBezTo>
                  <a:cubicBezTo>
                    <a:pt x="9423" y="2524"/>
                    <a:pt x="9940" y="1034"/>
                    <a:pt x="10365" y="31"/>
                  </a:cubicBezTo>
                  <a:lnTo>
                    <a:pt x="10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520693" y="2072876"/>
              <a:ext cx="292589" cy="411798"/>
            </a:xfrm>
            <a:custGeom>
              <a:avLst/>
              <a:gdLst/>
              <a:ahLst/>
              <a:cxnLst/>
              <a:rect l="l" t="t" r="r" b="b"/>
              <a:pathLst>
                <a:path w="4256" h="5990" extrusionOk="0">
                  <a:moveTo>
                    <a:pt x="1916" y="1"/>
                  </a:moveTo>
                  <a:cubicBezTo>
                    <a:pt x="992" y="1"/>
                    <a:pt x="295" y="715"/>
                    <a:pt x="122" y="1309"/>
                  </a:cubicBezTo>
                  <a:cubicBezTo>
                    <a:pt x="0" y="2069"/>
                    <a:pt x="912" y="4318"/>
                    <a:pt x="912" y="4318"/>
                  </a:cubicBezTo>
                  <a:lnTo>
                    <a:pt x="639" y="5990"/>
                  </a:lnTo>
                  <a:lnTo>
                    <a:pt x="2827" y="5990"/>
                  </a:lnTo>
                  <a:cubicBezTo>
                    <a:pt x="2827" y="5990"/>
                    <a:pt x="2918" y="4592"/>
                    <a:pt x="3162" y="4227"/>
                  </a:cubicBezTo>
                  <a:cubicBezTo>
                    <a:pt x="3435" y="3832"/>
                    <a:pt x="3830" y="4105"/>
                    <a:pt x="3952" y="3710"/>
                  </a:cubicBezTo>
                  <a:cubicBezTo>
                    <a:pt x="4104" y="3345"/>
                    <a:pt x="3891" y="2646"/>
                    <a:pt x="3891" y="2646"/>
                  </a:cubicBezTo>
                  <a:lnTo>
                    <a:pt x="4256" y="2555"/>
                  </a:lnTo>
                  <a:cubicBezTo>
                    <a:pt x="4256" y="2555"/>
                    <a:pt x="3222" y="367"/>
                    <a:pt x="2584" y="123"/>
                  </a:cubicBezTo>
                  <a:cubicBezTo>
                    <a:pt x="2352" y="38"/>
                    <a:pt x="2128" y="1"/>
                    <a:pt x="1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750584" y="2139836"/>
              <a:ext cx="37674" cy="104565"/>
            </a:xfrm>
            <a:custGeom>
              <a:avLst/>
              <a:gdLst/>
              <a:ahLst/>
              <a:cxnLst/>
              <a:rect l="l" t="t" r="r" b="b"/>
              <a:pathLst>
                <a:path w="548" h="1521" extrusionOk="0">
                  <a:moveTo>
                    <a:pt x="274" y="0"/>
                  </a:moveTo>
                  <a:cubicBezTo>
                    <a:pt x="122" y="0"/>
                    <a:pt x="0" y="365"/>
                    <a:pt x="0" y="760"/>
                  </a:cubicBezTo>
                  <a:cubicBezTo>
                    <a:pt x="0" y="1186"/>
                    <a:pt x="122" y="1520"/>
                    <a:pt x="274" y="1520"/>
                  </a:cubicBezTo>
                  <a:cubicBezTo>
                    <a:pt x="426" y="1520"/>
                    <a:pt x="547" y="1186"/>
                    <a:pt x="547" y="760"/>
                  </a:cubicBezTo>
                  <a:cubicBezTo>
                    <a:pt x="547" y="365"/>
                    <a:pt x="4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650282" y="2192084"/>
              <a:ext cx="127527" cy="69"/>
            </a:xfrm>
            <a:custGeom>
              <a:avLst/>
              <a:gdLst/>
              <a:ahLst/>
              <a:cxnLst/>
              <a:rect l="l" t="t" r="r" b="b"/>
              <a:pathLst>
                <a:path w="1855" h="1" fill="none" extrusionOk="0">
                  <a:moveTo>
                    <a:pt x="1854" y="0"/>
                  </a:moveTo>
                  <a:lnTo>
                    <a:pt x="0" y="0"/>
                  </a:lnTo>
                </a:path>
              </a:pathLst>
            </a:custGeom>
            <a:noFill/>
            <a:ln w="4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7502750" y="2070126"/>
              <a:ext cx="203974" cy="299602"/>
            </a:xfrm>
            <a:custGeom>
              <a:avLst/>
              <a:gdLst/>
              <a:ahLst/>
              <a:cxnLst/>
              <a:rect l="l" t="t" r="r" b="b"/>
              <a:pathLst>
                <a:path w="2967" h="4358" extrusionOk="0">
                  <a:moveTo>
                    <a:pt x="1916" y="0"/>
                  </a:moveTo>
                  <a:cubicBezTo>
                    <a:pt x="499" y="0"/>
                    <a:pt x="1" y="1439"/>
                    <a:pt x="201" y="2139"/>
                  </a:cubicBezTo>
                  <a:cubicBezTo>
                    <a:pt x="413" y="2960"/>
                    <a:pt x="1265" y="4358"/>
                    <a:pt x="1265" y="4358"/>
                  </a:cubicBezTo>
                  <a:cubicBezTo>
                    <a:pt x="2784" y="3446"/>
                    <a:pt x="2967" y="224"/>
                    <a:pt x="2967" y="224"/>
                  </a:cubicBezTo>
                  <a:cubicBezTo>
                    <a:pt x="2572" y="67"/>
                    <a:pt x="2223" y="0"/>
                    <a:pt x="1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7384848" y="2053283"/>
              <a:ext cx="365737" cy="226592"/>
            </a:xfrm>
            <a:custGeom>
              <a:avLst/>
              <a:gdLst/>
              <a:ahLst/>
              <a:cxnLst/>
              <a:rect l="l" t="t" r="r" b="b"/>
              <a:pathLst>
                <a:path w="5320" h="3296" extrusionOk="0">
                  <a:moveTo>
                    <a:pt x="3541" y="1"/>
                  </a:moveTo>
                  <a:cubicBezTo>
                    <a:pt x="3299" y="1"/>
                    <a:pt x="3040" y="42"/>
                    <a:pt x="2767" y="135"/>
                  </a:cubicBezTo>
                  <a:cubicBezTo>
                    <a:pt x="1460" y="621"/>
                    <a:pt x="1612" y="2263"/>
                    <a:pt x="1612" y="2263"/>
                  </a:cubicBezTo>
                  <a:lnTo>
                    <a:pt x="1" y="3296"/>
                  </a:lnTo>
                  <a:lnTo>
                    <a:pt x="5320" y="1229"/>
                  </a:lnTo>
                  <a:cubicBezTo>
                    <a:pt x="5151" y="624"/>
                    <a:pt x="4481" y="1"/>
                    <a:pt x="3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7420734" y="2449818"/>
              <a:ext cx="474083" cy="652001"/>
            </a:xfrm>
            <a:custGeom>
              <a:avLst/>
              <a:gdLst/>
              <a:ahLst/>
              <a:cxnLst/>
              <a:rect l="l" t="t" r="r" b="b"/>
              <a:pathLst>
                <a:path w="6896" h="9484" extrusionOk="0">
                  <a:moveTo>
                    <a:pt x="3040" y="1"/>
                  </a:moveTo>
                  <a:cubicBezTo>
                    <a:pt x="118" y="1"/>
                    <a:pt x="1" y="5028"/>
                    <a:pt x="360" y="5978"/>
                  </a:cubicBezTo>
                  <a:cubicBezTo>
                    <a:pt x="786" y="7163"/>
                    <a:pt x="269" y="9018"/>
                    <a:pt x="664" y="9382"/>
                  </a:cubicBezTo>
                  <a:cubicBezTo>
                    <a:pt x="740" y="9452"/>
                    <a:pt x="1055" y="9483"/>
                    <a:pt x="1506" y="9483"/>
                  </a:cubicBezTo>
                  <a:cubicBezTo>
                    <a:pt x="3219" y="9483"/>
                    <a:pt x="6895" y="9030"/>
                    <a:pt x="6895" y="8501"/>
                  </a:cubicBezTo>
                  <a:cubicBezTo>
                    <a:pt x="6895" y="7802"/>
                    <a:pt x="6044" y="6951"/>
                    <a:pt x="5679" y="5370"/>
                  </a:cubicBezTo>
                  <a:cubicBezTo>
                    <a:pt x="5284" y="3850"/>
                    <a:pt x="5953" y="1084"/>
                    <a:pt x="4950" y="568"/>
                  </a:cubicBezTo>
                  <a:cubicBezTo>
                    <a:pt x="4209" y="171"/>
                    <a:pt x="3577" y="1"/>
                    <a:pt x="3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7516499" y="2244332"/>
              <a:ext cx="1019800" cy="432834"/>
            </a:xfrm>
            <a:custGeom>
              <a:avLst/>
              <a:gdLst/>
              <a:ahLst/>
              <a:cxnLst/>
              <a:rect l="l" t="t" r="r" b="b"/>
              <a:pathLst>
                <a:path w="14834" h="6296" extrusionOk="0">
                  <a:moveTo>
                    <a:pt x="14013" y="0"/>
                  </a:moveTo>
                  <a:lnTo>
                    <a:pt x="8846" y="3800"/>
                  </a:lnTo>
                  <a:cubicBezTo>
                    <a:pt x="8846" y="3800"/>
                    <a:pt x="6475" y="3709"/>
                    <a:pt x="3557" y="3283"/>
                  </a:cubicBezTo>
                  <a:cubicBezTo>
                    <a:pt x="2741" y="3172"/>
                    <a:pt x="2103" y="3112"/>
                    <a:pt x="1608" y="3112"/>
                  </a:cubicBezTo>
                  <a:cubicBezTo>
                    <a:pt x="332" y="3112"/>
                    <a:pt x="1" y="3514"/>
                    <a:pt x="1" y="4499"/>
                  </a:cubicBezTo>
                  <a:cubicBezTo>
                    <a:pt x="1" y="5593"/>
                    <a:pt x="1672" y="5927"/>
                    <a:pt x="2949" y="6019"/>
                  </a:cubicBezTo>
                  <a:cubicBezTo>
                    <a:pt x="3809" y="6039"/>
                    <a:pt x="4709" y="6296"/>
                    <a:pt x="6169" y="6296"/>
                  </a:cubicBezTo>
                  <a:cubicBezTo>
                    <a:pt x="6926" y="6296"/>
                    <a:pt x="7835" y="6226"/>
                    <a:pt x="8967" y="6019"/>
                  </a:cubicBezTo>
                  <a:cubicBezTo>
                    <a:pt x="12250" y="5411"/>
                    <a:pt x="14834" y="1034"/>
                    <a:pt x="14834" y="1034"/>
                  </a:cubicBezTo>
                  <a:lnTo>
                    <a:pt x="14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err="1" smtClean="0"/>
              <a:t>Recomendation</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6</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4"/>
          <p:cNvSpPr txBox="1">
            <a:spLocks noGrp="1"/>
          </p:cNvSpPr>
          <p:nvPr>
            <p:ph type="subTitle" idx="4"/>
          </p:nvPr>
        </p:nvSpPr>
        <p:spPr>
          <a:xfrm>
            <a:off x="2822992" y="1390935"/>
            <a:ext cx="3501607"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latin typeface="Arial Unicode MS" pitchFamily="50" charset="-128"/>
                <a:ea typeface="Arial Unicode MS" pitchFamily="50" charset="-128"/>
                <a:cs typeface="Arial Unicode MS" pitchFamily="50" charset="-128"/>
              </a:rPr>
              <a:t>M</a:t>
            </a:r>
            <a:r>
              <a:rPr lang="en-US" sz="1100" dirty="0" err="1" smtClean="0">
                <a:latin typeface="Arial Unicode MS" pitchFamily="50" charset="-128"/>
                <a:ea typeface="Arial Unicode MS" pitchFamily="50" charset="-128"/>
                <a:cs typeface="Arial Unicode MS" pitchFamily="50" charset="-128"/>
              </a:rPr>
              <a:t>encoba</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untuk</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menambah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jumlah</a:t>
            </a:r>
            <a:r>
              <a:rPr lang="en-US" sz="1100" dirty="0" smtClean="0">
                <a:latin typeface="Arial Unicode MS" pitchFamily="50" charset="-128"/>
                <a:ea typeface="Arial Unicode MS" pitchFamily="50" charset="-128"/>
                <a:cs typeface="Arial Unicode MS" pitchFamily="50" charset="-128"/>
              </a:rPr>
              <a:t> data yang </a:t>
            </a:r>
            <a:r>
              <a:rPr lang="en-US" sz="1100" dirty="0" err="1" smtClean="0">
                <a:latin typeface="Arial Unicode MS" pitchFamily="50" charset="-128"/>
                <a:ea typeface="Arial Unicode MS" pitchFamily="50" charset="-128"/>
                <a:cs typeface="Arial Unicode MS" pitchFamily="50" charset="-128"/>
              </a:rPr>
              <a:t>tersedia</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untuk</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melatih</a:t>
            </a:r>
            <a:r>
              <a:rPr lang="en-US" sz="1100" dirty="0" smtClean="0">
                <a:latin typeface="Arial Unicode MS" pitchFamily="50" charset="-128"/>
                <a:ea typeface="Arial Unicode MS" pitchFamily="50" charset="-128"/>
                <a:cs typeface="Arial Unicode MS" pitchFamily="50" charset="-128"/>
              </a:rPr>
              <a:t> model. </a:t>
            </a:r>
            <a:r>
              <a:rPr lang="en-US" sz="1100" dirty="0" err="1" smtClean="0">
                <a:latin typeface="Arial Unicode MS" pitchFamily="50" charset="-128"/>
                <a:ea typeface="Arial Unicode MS" pitchFamily="50" charset="-128"/>
                <a:cs typeface="Arial Unicode MS" pitchFamily="50" charset="-128"/>
              </a:rPr>
              <a:t>Dengan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banyak</a:t>
            </a:r>
            <a:r>
              <a:rPr lang="en-US" sz="1100" dirty="0" smtClean="0">
                <a:latin typeface="Arial Unicode MS" pitchFamily="50" charset="-128"/>
                <a:ea typeface="Arial Unicode MS" pitchFamily="50" charset="-128"/>
                <a:cs typeface="Arial Unicode MS" pitchFamily="50" charset="-128"/>
              </a:rPr>
              <a:t> data, model </a:t>
            </a:r>
            <a:r>
              <a:rPr lang="en-US" sz="1100" dirty="0" err="1" smtClean="0">
                <a:latin typeface="Arial Unicode MS" pitchFamily="50" charset="-128"/>
                <a:ea typeface="Arial Unicode MS" pitchFamily="50" charset="-128"/>
                <a:cs typeface="Arial Unicode MS" pitchFamily="50" charset="-128"/>
              </a:rPr>
              <a:t>dapat</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mempelajari</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pola-pola</a:t>
            </a:r>
            <a:r>
              <a:rPr lang="en-US" sz="1100" dirty="0" smtClean="0">
                <a:latin typeface="Arial Unicode MS" pitchFamily="50" charset="-128"/>
                <a:ea typeface="Arial Unicode MS" pitchFamily="50" charset="-128"/>
                <a:cs typeface="Arial Unicode MS" pitchFamily="50" charset="-128"/>
              </a:rPr>
              <a:t> yang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kompleks</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dan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menghasilkan</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prediksi</a:t>
            </a:r>
            <a:r>
              <a:rPr lang="en-US" sz="1100" dirty="0" smtClean="0">
                <a:latin typeface="Arial Unicode MS" pitchFamily="50" charset="-128"/>
                <a:ea typeface="Arial Unicode MS" pitchFamily="50" charset="-128"/>
                <a:cs typeface="Arial Unicode MS" pitchFamily="50" charset="-128"/>
              </a:rPr>
              <a:t> yang </a:t>
            </a:r>
            <a:r>
              <a:rPr lang="en-US" sz="1100" dirty="0" err="1" smtClean="0">
                <a:latin typeface="Arial Unicode MS" pitchFamily="50" charset="-128"/>
                <a:ea typeface="Arial Unicode MS" pitchFamily="50" charset="-128"/>
                <a:cs typeface="Arial Unicode MS" pitchFamily="50" charset="-128"/>
              </a:rPr>
              <a:t>lebih</a:t>
            </a:r>
            <a:r>
              <a:rPr lang="en-US" sz="1100" dirty="0" smtClean="0">
                <a:latin typeface="Arial Unicode MS" pitchFamily="50" charset="-128"/>
                <a:ea typeface="Arial Unicode MS" pitchFamily="50" charset="-128"/>
                <a:cs typeface="Arial Unicode MS" pitchFamily="50" charset="-128"/>
              </a:rPr>
              <a:t> </a:t>
            </a:r>
            <a:r>
              <a:rPr lang="en-US" sz="1100" dirty="0" err="1" smtClean="0">
                <a:latin typeface="Arial Unicode MS" pitchFamily="50" charset="-128"/>
                <a:ea typeface="Arial Unicode MS" pitchFamily="50" charset="-128"/>
                <a:cs typeface="Arial Unicode MS" pitchFamily="50" charset="-128"/>
              </a:rPr>
              <a:t>akurat</a:t>
            </a:r>
            <a:r>
              <a:rPr lang="en-US" sz="1100" dirty="0" smtClean="0">
                <a:latin typeface="Arial Unicode MS" pitchFamily="50" charset="-128"/>
                <a:ea typeface="Arial Unicode MS" pitchFamily="50" charset="-128"/>
                <a:cs typeface="Arial Unicode MS" pitchFamily="50" charset="-128"/>
              </a:rPr>
              <a:t>.</a:t>
            </a:r>
            <a:endParaRPr sz="1100"/>
          </a:p>
        </p:txBody>
      </p:sp>
      <p:sp>
        <p:nvSpPr>
          <p:cNvPr id="1176" name="Google Shape;1176;p44"/>
          <p:cNvSpPr txBox="1">
            <a:spLocks noGrp="1"/>
          </p:cNvSpPr>
          <p:nvPr>
            <p:ph type="subTitle" idx="5"/>
          </p:nvPr>
        </p:nvSpPr>
        <p:spPr>
          <a:xfrm>
            <a:off x="2822988" y="2480485"/>
            <a:ext cx="2892012"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t>mempertimbangkan</a:t>
            </a:r>
            <a:r>
              <a:rPr lang="en-US" sz="1100" dirty="0" smtClean="0"/>
              <a:t> </a:t>
            </a:r>
            <a:r>
              <a:rPr lang="en-US" sz="1100" dirty="0" err="1" smtClean="0"/>
              <a:t>penambahan</a:t>
            </a:r>
            <a:r>
              <a:rPr lang="en-US" sz="1100" dirty="0" smtClean="0"/>
              <a:t> </a:t>
            </a:r>
            <a:r>
              <a:rPr lang="en-US" sz="1100" dirty="0" err="1" smtClean="0"/>
              <a:t>fitur</a:t>
            </a:r>
            <a:r>
              <a:rPr lang="en-US" sz="1100" dirty="0" smtClean="0"/>
              <a:t>. </a:t>
            </a:r>
            <a:r>
              <a:rPr lang="en-US" sz="1100" dirty="0" err="1" smtClean="0"/>
              <a:t>seperti</a:t>
            </a:r>
            <a:r>
              <a:rPr lang="en-US" sz="1100" dirty="0" smtClean="0"/>
              <a:t> Data </a:t>
            </a:r>
            <a:r>
              <a:rPr lang="en-US" sz="1100" dirty="0" err="1" smtClean="0"/>
              <a:t>Pengguna</a:t>
            </a:r>
            <a:r>
              <a:rPr lang="en-US" sz="1100" dirty="0" smtClean="0"/>
              <a:t> </a:t>
            </a:r>
            <a:r>
              <a:rPr lang="en-US" sz="1100" dirty="0" err="1" smtClean="0"/>
              <a:t>dan</a:t>
            </a:r>
            <a:r>
              <a:rPr lang="en-US" sz="1100" dirty="0" smtClean="0"/>
              <a:t> </a:t>
            </a:r>
            <a:r>
              <a:rPr lang="en-US" sz="1100" dirty="0" err="1" smtClean="0"/>
              <a:t>durasi</a:t>
            </a:r>
            <a:r>
              <a:rPr lang="en-US" sz="1100" dirty="0" smtClean="0"/>
              <a:t> </a:t>
            </a:r>
            <a:r>
              <a:rPr lang="en-US" sz="1100" dirty="0" err="1" smtClean="0"/>
              <a:t>penggunaan,serta</a:t>
            </a:r>
            <a:r>
              <a:rPr lang="en-US" sz="1100" dirty="0" smtClean="0"/>
              <a:t> </a:t>
            </a:r>
            <a:r>
              <a:rPr lang="en-US" sz="1100" dirty="0" err="1" smtClean="0"/>
              <a:t>demografis</a:t>
            </a:r>
            <a:r>
              <a:rPr lang="en-US" sz="1100" dirty="0" smtClean="0"/>
              <a:t> </a:t>
            </a:r>
            <a:r>
              <a:rPr lang="en-US" sz="1100" dirty="0" err="1" smtClean="0"/>
              <a:t>pengguna</a:t>
            </a:r>
            <a:r>
              <a:rPr lang="en-US" sz="1100" dirty="0" smtClean="0"/>
              <a:t>(</a:t>
            </a:r>
            <a:r>
              <a:rPr lang="en-US" sz="1100" dirty="0" err="1" smtClean="0"/>
              <a:t>meliputi</a:t>
            </a:r>
            <a:r>
              <a:rPr lang="en-US" sz="1100" dirty="0" smtClean="0"/>
              <a:t> </a:t>
            </a:r>
            <a:r>
              <a:rPr lang="en-US" sz="1100" dirty="0" err="1" smtClean="0"/>
              <a:t>lokasi</a:t>
            </a:r>
            <a:r>
              <a:rPr lang="en-US" sz="1100" dirty="0" smtClean="0"/>
              <a:t> </a:t>
            </a:r>
            <a:r>
              <a:rPr lang="en-US" sz="1100" dirty="0" err="1" smtClean="0"/>
              <a:t>penyewaan</a:t>
            </a:r>
            <a:r>
              <a:rPr lang="en-US" sz="1100" dirty="0" smtClean="0"/>
              <a:t> </a:t>
            </a:r>
            <a:r>
              <a:rPr lang="en-US" sz="1100" dirty="0" err="1" smtClean="0"/>
              <a:t>dan</a:t>
            </a:r>
            <a:r>
              <a:rPr lang="en-US" sz="1100" dirty="0" smtClean="0"/>
              <a:t> </a:t>
            </a:r>
            <a:r>
              <a:rPr lang="en-US" sz="1100" dirty="0" err="1" smtClean="0"/>
              <a:t>lokasi</a:t>
            </a:r>
            <a:r>
              <a:rPr lang="en-US" sz="1100" dirty="0" smtClean="0"/>
              <a:t> </a:t>
            </a:r>
            <a:r>
              <a:rPr lang="en-US" sz="1100" dirty="0" err="1" smtClean="0"/>
              <a:t>pengembalian</a:t>
            </a:r>
            <a:r>
              <a:rPr lang="en-US" sz="1100" dirty="0" smtClean="0"/>
              <a:t>) </a:t>
            </a:r>
            <a:endParaRPr sz="1100"/>
          </a:p>
        </p:txBody>
      </p:sp>
      <p:sp>
        <p:nvSpPr>
          <p:cNvPr id="1177" name="Google Shape;1177;p44"/>
          <p:cNvSpPr txBox="1">
            <a:spLocks noGrp="1"/>
          </p:cNvSpPr>
          <p:nvPr>
            <p:ph type="subTitle" idx="6"/>
          </p:nvPr>
        </p:nvSpPr>
        <p:spPr>
          <a:xfrm>
            <a:off x="2362200" y="3790950"/>
            <a:ext cx="2892015" cy="841200"/>
          </a:xfrm>
          <a:prstGeom prst="rect">
            <a:avLst/>
          </a:prstGeom>
        </p:spPr>
        <p:txBody>
          <a:bodyPr spcFirstLastPara="1" wrap="square" lIns="91425" tIns="91425" rIns="91425" bIns="91425" anchor="ctr" anchorCtr="0">
            <a:noAutofit/>
          </a:bodyPr>
          <a:lstStyle/>
          <a:p>
            <a:pPr marL="0" lvl="0" indent="0">
              <a:spcAft>
                <a:spcPts val="1600"/>
              </a:spcAft>
            </a:pPr>
            <a:r>
              <a:rPr lang="en-US" sz="1100" dirty="0" err="1" smtClean="0"/>
              <a:t>Variasi</a:t>
            </a:r>
            <a:r>
              <a:rPr lang="en-US" sz="1100" dirty="0" smtClean="0"/>
              <a:t> </a:t>
            </a:r>
            <a:r>
              <a:rPr lang="en-US" sz="1100" dirty="0" err="1" smtClean="0"/>
              <a:t>nilai</a:t>
            </a:r>
            <a:r>
              <a:rPr lang="en-US" sz="1100" dirty="0" smtClean="0"/>
              <a:t> </a:t>
            </a:r>
            <a:r>
              <a:rPr lang="en-US" sz="1100" dirty="0" err="1" smtClean="0"/>
              <a:t>hyperparameter</a:t>
            </a:r>
            <a:r>
              <a:rPr lang="en-US" sz="1100" dirty="0" smtClean="0"/>
              <a:t> </a:t>
            </a:r>
            <a:r>
              <a:rPr lang="en-US" sz="1100" dirty="0" err="1" smtClean="0"/>
              <a:t>seperti</a:t>
            </a:r>
            <a:r>
              <a:rPr lang="en-US" sz="1100" dirty="0" smtClean="0"/>
              <a:t> learning rate, </a:t>
            </a:r>
            <a:r>
              <a:rPr lang="en-US" sz="1100" dirty="0" err="1" smtClean="0"/>
              <a:t>jumlah</a:t>
            </a:r>
            <a:r>
              <a:rPr lang="en-US" sz="1100" dirty="0" smtClean="0"/>
              <a:t> estimators, </a:t>
            </a:r>
            <a:r>
              <a:rPr lang="en-US" sz="1100" dirty="0" err="1" smtClean="0"/>
              <a:t>atau</a:t>
            </a:r>
            <a:r>
              <a:rPr lang="en-US" sz="1100" dirty="0" smtClean="0"/>
              <a:t> </a:t>
            </a:r>
            <a:r>
              <a:rPr lang="en-US" sz="1100" dirty="0" err="1" smtClean="0"/>
              <a:t>kedalaman</a:t>
            </a:r>
            <a:r>
              <a:rPr lang="en-US" sz="1100" dirty="0" smtClean="0"/>
              <a:t> </a:t>
            </a:r>
            <a:r>
              <a:rPr lang="en-US" sz="1100" dirty="0" err="1" smtClean="0"/>
              <a:t>maksimum</a:t>
            </a:r>
            <a:r>
              <a:rPr lang="en-US" sz="1100" dirty="0" smtClean="0"/>
              <a:t> </a:t>
            </a:r>
            <a:r>
              <a:rPr lang="en-US" sz="1100" dirty="0" err="1" smtClean="0"/>
              <a:t>pohon</a:t>
            </a:r>
            <a:r>
              <a:rPr lang="en-US" sz="1100" dirty="0" smtClean="0"/>
              <a:t> </a:t>
            </a:r>
            <a:r>
              <a:rPr lang="en-US" sz="1100" dirty="0" err="1" smtClean="0"/>
              <a:t>pada</a:t>
            </a:r>
            <a:r>
              <a:rPr lang="en-US" sz="1100" dirty="0" smtClean="0"/>
              <a:t> model </a:t>
            </a:r>
            <a:r>
              <a:rPr lang="en-US" sz="1100" dirty="0" err="1" smtClean="0"/>
              <a:t>XGBoost</a:t>
            </a:r>
            <a:r>
              <a:rPr lang="en-US" sz="1100" dirty="0" smtClean="0"/>
              <a:t>. </a:t>
            </a:r>
            <a:r>
              <a:rPr lang="en-US" sz="1100" dirty="0" err="1" smtClean="0"/>
              <a:t>atau</a:t>
            </a:r>
            <a:r>
              <a:rPr lang="en-US" sz="1100" dirty="0" smtClean="0"/>
              <a:t> </a:t>
            </a:r>
            <a:r>
              <a:rPr lang="en-US" sz="1100" dirty="0" err="1" smtClean="0"/>
              <a:t>variasi</a:t>
            </a:r>
            <a:r>
              <a:rPr lang="en-US" sz="1100" dirty="0" smtClean="0"/>
              <a:t> </a:t>
            </a:r>
            <a:r>
              <a:rPr lang="en-US" sz="1100" dirty="0" err="1" smtClean="0"/>
              <a:t>nilai</a:t>
            </a:r>
            <a:r>
              <a:rPr lang="en-US" sz="1100" dirty="0" smtClean="0"/>
              <a:t> </a:t>
            </a:r>
            <a:r>
              <a:rPr lang="en-US" sz="1100" dirty="0" err="1" smtClean="0"/>
              <a:t>hyperparameter</a:t>
            </a:r>
            <a:r>
              <a:rPr lang="en-US" sz="1100" dirty="0" smtClean="0"/>
              <a:t> </a:t>
            </a:r>
            <a:r>
              <a:rPr lang="en-US" sz="1100" dirty="0" err="1" smtClean="0"/>
              <a:t>dengan</a:t>
            </a:r>
            <a:r>
              <a:rPr lang="en-US" sz="1100" dirty="0" smtClean="0"/>
              <a:t> </a:t>
            </a:r>
            <a:r>
              <a:rPr lang="en-US" sz="1100" dirty="0" err="1" smtClean="0"/>
              <a:t>metode</a:t>
            </a:r>
            <a:r>
              <a:rPr lang="en-US" sz="1100" dirty="0" smtClean="0"/>
              <a:t> Grid Search </a:t>
            </a:r>
            <a:r>
              <a:rPr lang="en-US" sz="1100" dirty="0" err="1" smtClean="0"/>
              <a:t>atau</a:t>
            </a:r>
            <a:r>
              <a:rPr lang="en-US" sz="1100" dirty="0" smtClean="0"/>
              <a:t> Random Search</a:t>
            </a:r>
            <a:endParaRPr sz="1100"/>
          </a:p>
        </p:txBody>
      </p:sp>
      <p:sp>
        <p:nvSpPr>
          <p:cNvPr id="1178" name="Google Shape;1178;p4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lvl="0"/>
            <a:r>
              <a:rPr lang="en" dirty="0" smtClean="0">
                <a:solidFill>
                  <a:schemeClr val="accent2"/>
                </a:solidFill>
              </a:rPr>
              <a:t>Model Recomendation</a:t>
            </a:r>
            <a:endParaRPr/>
          </a:p>
        </p:txBody>
      </p:sp>
      <p:sp>
        <p:nvSpPr>
          <p:cNvPr id="1179" name="Google Shape;1179;p44"/>
          <p:cNvSpPr txBox="1">
            <a:spLocks noGrp="1"/>
          </p:cNvSpPr>
          <p:nvPr>
            <p:ph type="subTitle" idx="1"/>
          </p:nvPr>
        </p:nvSpPr>
        <p:spPr>
          <a:xfrm>
            <a:off x="304800" y="1657350"/>
            <a:ext cx="2104674"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sz="1600" dirty="0" smtClean="0"/>
              <a:t>Penambahan data</a:t>
            </a:r>
            <a:endParaRPr sz="1600"/>
          </a:p>
        </p:txBody>
      </p:sp>
      <p:sp>
        <p:nvSpPr>
          <p:cNvPr id="1180" name="Google Shape;1180;p44"/>
          <p:cNvSpPr txBox="1">
            <a:spLocks noGrp="1"/>
          </p:cNvSpPr>
          <p:nvPr>
            <p:ph type="subTitle" idx="2"/>
          </p:nvPr>
        </p:nvSpPr>
        <p:spPr>
          <a:xfrm>
            <a:off x="228600" y="2577525"/>
            <a:ext cx="2333225"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sz="1600" dirty="0" smtClean="0"/>
              <a:t>Penambahan  feature</a:t>
            </a:r>
            <a:endParaRPr sz="1600"/>
          </a:p>
        </p:txBody>
      </p:sp>
      <p:sp>
        <p:nvSpPr>
          <p:cNvPr id="1181" name="Google Shape;1181;p44"/>
          <p:cNvSpPr txBox="1">
            <a:spLocks noGrp="1"/>
          </p:cNvSpPr>
          <p:nvPr>
            <p:ph type="subTitle" idx="3"/>
          </p:nvPr>
        </p:nvSpPr>
        <p:spPr>
          <a:xfrm>
            <a:off x="-304800" y="3638550"/>
            <a:ext cx="2514600" cy="609600"/>
          </a:xfrm>
          <a:prstGeom prst="rect">
            <a:avLst/>
          </a:prstGeom>
        </p:spPr>
        <p:txBody>
          <a:bodyPr spcFirstLastPara="1" wrap="square" lIns="91425" tIns="91425" rIns="91425" bIns="91425" anchor="ctr" anchorCtr="0">
            <a:noAutofit/>
          </a:bodyPr>
          <a:lstStyle/>
          <a:p>
            <a:pPr marL="0" lvl="0" indent="0" algn="r" rtl="0">
              <a:spcBef>
                <a:spcPts val="0"/>
              </a:spcBef>
              <a:spcAft>
                <a:spcPts val="500"/>
              </a:spcAft>
              <a:buNone/>
            </a:pPr>
            <a:r>
              <a:rPr lang="en" sz="1600" dirty="0" smtClean="0"/>
              <a:t>Hyperparameter </a:t>
            </a:r>
          </a:p>
          <a:p>
            <a:pPr marL="0" lvl="0" indent="0" algn="r" rtl="0">
              <a:spcBef>
                <a:spcPts val="0"/>
              </a:spcBef>
              <a:spcAft>
                <a:spcPts val="500"/>
              </a:spcAft>
              <a:buNone/>
            </a:pPr>
            <a:r>
              <a:rPr lang="en" sz="1600" dirty="0" smtClean="0"/>
              <a:t>Tuning</a:t>
            </a:r>
            <a:endParaRPr sz="1600"/>
          </a:p>
        </p:txBody>
      </p:sp>
      <p:grpSp>
        <p:nvGrpSpPr>
          <p:cNvPr id="2" name="Google Shape;1182;p44"/>
          <p:cNvGrpSpPr/>
          <p:nvPr/>
        </p:nvGrpSpPr>
        <p:grpSpPr>
          <a:xfrm>
            <a:off x="5554335" y="1570839"/>
            <a:ext cx="3455586" cy="3090124"/>
            <a:chOff x="5554335" y="1570839"/>
            <a:chExt cx="3455586" cy="3090124"/>
          </a:xfrm>
        </p:grpSpPr>
        <p:sp>
          <p:nvSpPr>
            <p:cNvPr id="1183" name="Google Shape;1183;p44"/>
            <p:cNvSpPr/>
            <p:nvPr/>
          </p:nvSpPr>
          <p:spPr>
            <a:xfrm>
              <a:off x="7585609" y="4551539"/>
              <a:ext cx="1424311" cy="109424"/>
            </a:xfrm>
            <a:custGeom>
              <a:avLst/>
              <a:gdLst/>
              <a:ahLst/>
              <a:cxnLst/>
              <a:rect l="l" t="t" r="r" b="b"/>
              <a:pathLst>
                <a:path w="15047" h="1156" extrusionOk="0">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5801772" y="4551539"/>
              <a:ext cx="1424311" cy="109424"/>
            </a:xfrm>
            <a:custGeom>
              <a:avLst/>
              <a:gdLst/>
              <a:ahLst/>
              <a:cxnLst/>
              <a:rect l="l" t="t" r="r" b="b"/>
              <a:pathLst>
                <a:path w="15047" h="1156" extrusionOk="0">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5980108" y="3564725"/>
              <a:ext cx="992768" cy="992673"/>
            </a:xfrm>
            <a:custGeom>
              <a:avLst/>
              <a:gdLst/>
              <a:ahLst/>
              <a:cxnLst/>
              <a:rect l="l" t="t" r="r" b="b"/>
              <a:pathLst>
                <a:path w="10488" h="10487" fill="none" extrusionOk="0">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029046" y="3610729"/>
              <a:ext cx="897826" cy="897732"/>
            </a:xfrm>
            <a:custGeom>
              <a:avLst/>
              <a:gdLst/>
              <a:ahLst/>
              <a:cxnLst/>
              <a:rect l="l" t="t" r="r" b="b"/>
              <a:pathLst>
                <a:path w="9485" h="9484" fill="none" extrusionOk="0">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554335" y="2401656"/>
              <a:ext cx="891958" cy="423971"/>
            </a:xfrm>
            <a:custGeom>
              <a:avLst/>
              <a:gdLst/>
              <a:ahLst/>
              <a:cxnLst/>
              <a:rect l="l" t="t" r="r" b="b"/>
              <a:pathLst>
                <a:path w="9423" h="4479" extrusionOk="0">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265030" y="2373543"/>
              <a:ext cx="586971" cy="1280432"/>
            </a:xfrm>
            <a:custGeom>
              <a:avLst/>
              <a:gdLst/>
              <a:ahLst/>
              <a:cxnLst/>
              <a:rect l="l" t="t" r="r" b="b"/>
              <a:pathLst>
                <a:path w="6201" h="13527" fill="none" extrusionOk="0">
                  <a:moveTo>
                    <a:pt x="6201" y="13526"/>
                  </a:moveTo>
                  <a:lnTo>
                    <a:pt x="0" y="0"/>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77917" y="3886942"/>
              <a:ext cx="748173" cy="345311"/>
            </a:xfrm>
            <a:custGeom>
              <a:avLst/>
              <a:gdLst/>
              <a:ahLst/>
              <a:cxnLst/>
              <a:rect l="l" t="t" r="r" b="b"/>
              <a:pathLst>
                <a:path w="7904" h="3648" fill="none" extrusionOk="0">
                  <a:moveTo>
                    <a:pt x="7721" y="0"/>
                  </a:moveTo>
                  <a:lnTo>
                    <a:pt x="0" y="1064"/>
                  </a:lnTo>
                  <a:lnTo>
                    <a:pt x="0" y="2554"/>
                  </a:lnTo>
                  <a:lnTo>
                    <a:pt x="7903" y="3648"/>
                  </a:lnTo>
                </a:path>
              </a:pathLst>
            </a:custGeom>
            <a:no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243230" y="3717219"/>
              <a:ext cx="143974" cy="342471"/>
            </a:xfrm>
            <a:custGeom>
              <a:avLst/>
              <a:gdLst/>
              <a:ahLst/>
              <a:cxnLst/>
              <a:rect l="l" t="t" r="r" b="b"/>
              <a:pathLst>
                <a:path w="1521" h="3618" fill="none" extrusionOk="0">
                  <a:moveTo>
                    <a:pt x="1520" y="0"/>
                  </a:moveTo>
                  <a:lnTo>
                    <a:pt x="1" y="36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277780" y="3697057"/>
              <a:ext cx="210140" cy="43258"/>
            </a:xfrm>
            <a:custGeom>
              <a:avLst/>
              <a:gdLst/>
              <a:ahLst/>
              <a:cxnLst/>
              <a:rect l="l" t="t" r="r" b="b"/>
              <a:pathLst>
                <a:path w="2220" h="457" extrusionOk="0">
                  <a:moveTo>
                    <a:pt x="0" y="0"/>
                  </a:moveTo>
                  <a:lnTo>
                    <a:pt x="0" y="456"/>
                  </a:lnTo>
                  <a:lnTo>
                    <a:pt x="2219" y="456"/>
                  </a:lnTo>
                  <a:lnTo>
                    <a:pt x="2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7191452" y="2877031"/>
              <a:ext cx="457574" cy="816610"/>
            </a:xfrm>
            <a:custGeom>
              <a:avLst/>
              <a:gdLst/>
              <a:ahLst/>
              <a:cxnLst/>
              <a:rect l="l" t="t" r="r" b="b"/>
              <a:pathLst>
                <a:path w="4834" h="8627" extrusionOk="0">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7712262" y="3564725"/>
              <a:ext cx="992673" cy="992673"/>
            </a:xfrm>
            <a:custGeom>
              <a:avLst/>
              <a:gdLst/>
              <a:ahLst/>
              <a:cxnLst/>
              <a:rect l="l" t="t" r="r" b="b"/>
              <a:pathLst>
                <a:path w="10487" h="10487" fill="none" extrusionOk="0">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7758266" y="3610729"/>
              <a:ext cx="897732" cy="897732"/>
            </a:xfrm>
            <a:custGeom>
              <a:avLst/>
              <a:gdLst/>
              <a:ahLst/>
              <a:cxnLst/>
              <a:rect l="l" t="t" r="r" b="b"/>
              <a:pathLst>
                <a:path w="9484" h="9484" fill="none" extrusionOk="0">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8117874" y="3970336"/>
              <a:ext cx="178524" cy="178524"/>
            </a:xfrm>
            <a:custGeom>
              <a:avLst/>
              <a:gdLst/>
              <a:ahLst/>
              <a:cxnLst/>
              <a:rect l="l" t="t" r="r" b="b"/>
              <a:pathLst>
                <a:path w="1886" h="1886" extrusionOk="0">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6998633" y="3173407"/>
              <a:ext cx="227462" cy="860342"/>
            </a:xfrm>
            <a:custGeom>
              <a:avLst/>
              <a:gdLst/>
              <a:ahLst/>
              <a:cxnLst/>
              <a:rect l="l" t="t" r="r" b="b"/>
              <a:pathLst>
                <a:path w="2403" h="9089" fill="none" extrusionOk="0">
                  <a:moveTo>
                    <a:pt x="2402" y="9089"/>
                  </a:move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7979767" y="3020912"/>
              <a:ext cx="227462" cy="1012835"/>
            </a:xfrm>
            <a:custGeom>
              <a:avLst/>
              <a:gdLst/>
              <a:ahLst/>
              <a:cxnLst/>
              <a:rect l="l" t="t" r="r" b="b"/>
              <a:pathLst>
                <a:path w="2403" h="10700" fill="none" extrusionOk="0">
                  <a:moveTo>
                    <a:pt x="2402" y="10700"/>
                  </a:moveTo>
                  <a:lnTo>
                    <a:pt x="1" y="1642"/>
                  </a:ln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6388748" y="3970336"/>
              <a:ext cx="178429" cy="178524"/>
            </a:xfrm>
            <a:custGeom>
              <a:avLst/>
              <a:gdLst/>
              <a:ahLst/>
              <a:cxnLst/>
              <a:rect l="l" t="t" r="r" b="b"/>
              <a:pathLst>
                <a:path w="1885" h="1886" extrusionOk="0">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7617225" y="3020912"/>
              <a:ext cx="448961" cy="95"/>
            </a:xfrm>
            <a:custGeom>
              <a:avLst/>
              <a:gdLst/>
              <a:ahLst/>
              <a:cxnLst/>
              <a:rect l="l" t="t" r="r" b="b"/>
              <a:pathLst>
                <a:path w="4743" h="1" fill="none" extrusionOk="0">
                  <a:moveTo>
                    <a:pt x="1" y="0"/>
                  </a:moveTo>
                  <a:lnTo>
                    <a:pt x="4743"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6477917" y="3239573"/>
              <a:ext cx="1553708" cy="834501"/>
            </a:xfrm>
            <a:custGeom>
              <a:avLst/>
              <a:gdLst/>
              <a:ahLst/>
              <a:cxnLst/>
              <a:rect l="l" t="t" r="r" b="b"/>
              <a:pathLst>
                <a:path w="16414" h="8816" fill="none" extrusionOk="0">
                  <a:moveTo>
                    <a:pt x="16414" y="1459"/>
                  </a:moveTo>
                  <a:lnTo>
                    <a:pt x="8055" y="8815"/>
                  </a:lnTo>
                  <a:lnTo>
                    <a:pt x="0" y="8663"/>
                  </a:lnTo>
                  <a:lnTo>
                    <a:pt x="6201" y="1946"/>
                  </a:lnTo>
                  <a:lnTo>
                    <a:pt x="16019"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7018795" y="4381816"/>
              <a:ext cx="207300" cy="43258"/>
            </a:xfrm>
            <a:custGeom>
              <a:avLst/>
              <a:gdLst/>
              <a:ahLst/>
              <a:cxnLst/>
              <a:rect l="l" t="t" r="r" b="b"/>
              <a:pathLst>
                <a:path w="2190" h="457" extrusionOk="0">
                  <a:moveTo>
                    <a:pt x="1" y="1"/>
                  </a:moveTo>
                  <a:lnTo>
                    <a:pt x="1" y="456"/>
                  </a:lnTo>
                  <a:lnTo>
                    <a:pt x="2189" y="456"/>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7044731" y="3861005"/>
              <a:ext cx="397088" cy="397183"/>
            </a:xfrm>
            <a:custGeom>
              <a:avLst/>
              <a:gdLst/>
              <a:ahLst/>
              <a:cxnLst/>
              <a:rect l="l" t="t" r="r" b="b"/>
              <a:pathLst>
                <a:path w="4195" h="4196" extrusionOk="0">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7102284" y="4062439"/>
              <a:ext cx="141040" cy="342471"/>
            </a:xfrm>
            <a:custGeom>
              <a:avLst/>
              <a:gdLst/>
              <a:ahLst/>
              <a:cxnLst/>
              <a:rect l="l" t="t" r="r" b="b"/>
              <a:pathLst>
                <a:path w="1490" h="3618" fill="none" extrusionOk="0">
                  <a:moveTo>
                    <a:pt x="1490" y="1"/>
                  </a:moveTo>
                  <a:lnTo>
                    <a:pt x="0" y="36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6820296" y="3153244"/>
              <a:ext cx="494017" cy="1234428"/>
            </a:xfrm>
            <a:custGeom>
              <a:avLst/>
              <a:gdLst/>
              <a:ahLst/>
              <a:cxnLst/>
              <a:rect l="l" t="t" r="r" b="b"/>
              <a:pathLst>
                <a:path w="5219" h="13041" extrusionOk="0">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851912" y="2661210"/>
              <a:ext cx="604293" cy="492124"/>
            </a:xfrm>
            <a:custGeom>
              <a:avLst/>
              <a:gdLst/>
              <a:ahLst/>
              <a:cxnLst/>
              <a:rect l="l" t="t" r="r" b="b"/>
              <a:pathLst>
                <a:path w="6384" h="5199" extrusionOk="0">
                  <a:moveTo>
                    <a:pt x="2645" y="1"/>
                  </a:moveTo>
                  <a:lnTo>
                    <a:pt x="1" y="3800"/>
                  </a:lnTo>
                  <a:lnTo>
                    <a:pt x="4530" y="5199"/>
                  </a:lnTo>
                  <a:lnTo>
                    <a:pt x="6384" y="2645"/>
                  </a:lnTo>
                  <a:lnTo>
                    <a:pt x="2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7389950" y="2416707"/>
              <a:ext cx="546742" cy="618019"/>
            </a:xfrm>
            <a:custGeom>
              <a:avLst/>
              <a:gdLst/>
              <a:ahLst/>
              <a:cxnLst/>
              <a:rect l="l" t="t" r="r" b="b"/>
              <a:pathLst>
                <a:path w="5776" h="6529" extrusionOk="0">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7254778" y="1775112"/>
              <a:ext cx="446026" cy="299307"/>
            </a:xfrm>
            <a:custGeom>
              <a:avLst/>
              <a:gdLst/>
              <a:ahLst/>
              <a:cxnLst/>
              <a:rect l="l" t="t" r="r" b="b"/>
              <a:pathLst>
                <a:path w="4712" h="3162" extrusionOk="0">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7326719" y="1740562"/>
              <a:ext cx="264757" cy="184203"/>
            </a:xfrm>
            <a:custGeom>
              <a:avLst/>
              <a:gdLst/>
              <a:ahLst/>
              <a:cxnLst/>
              <a:rect l="l" t="t" r="r" b="b"/>
              <a:pathLst>
                <a:path w="2797" h="1946" extrusionOk="0">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6607409" y="2661210"/>
              <a:ext cx="535194" cy="638843"/>
            </a:xfrm>
            <a:custGeom>
              <a:avLst/>
              <a:gdLst/>
              <a:ahLst/>
              <a:cxnLst/>
              <a:rect l="l" t="t" r="r" b="b"/>
              <a:pathLst>
                <a:path w="5654" h="6749" extrusionOk="0">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18147" y="1935274"/>
              <a:ext cx="1044546" cy="747321"/>
            </a:xfrm>
            <a:custGeom>
              <a:avLst/>
              <a:gdLst/>
              <a:ahLst/>
              <a:cxnLst/>
              <a:rect l="l" t="t" r="r" b="b"/>
              <a:pathLst>
                <a:path w="11035" h="7895" extrusionOk="0">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7274846" y="1570839"/>
              <a:ext cx="569838" cy="230207"/>
            </a:xfrm>
            <a:custGeom>
              <a:avLst/>
              <a:gdLst/>
              <a:ahLst/>
              <a:cxnLst/>
              <a:rect l="l" t="t" r="r" b="b"/>
              <a:pathLst>
                <a:path w="6020" h="2432" extrusionOk="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38"/>
          <p:cNvSpPr/>
          <p:nvPr/>
        </p:nvSpPr>
        <p:spPr>
          <a:xfrm>
            <a:off x="2173150" y="1380750"/>
            <a:ext cx="705000" cy="70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8"/>
          <p:cNvSpPr txBox="1">
            <a:spLocks noGrp="1"/>
          </p:cNvSpPr>
          <p:nvPr>
            <p:ph type="title"/>
          </p:nvPr>
        </p:nvSpPr>
        <p:spPr>
          <a:xfrm>
            <a:off x="2172998" y="134235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r>
              <a:rPr lang="en" dirty="0" smtClean="0"/>
              <a:t> </a:t>
            </a:r>
            <a:endParaRPr/>
          </a:p>
        </p:txBody>
      </p:sp>
      <p:sp>
        <p:nvSpPr>
          <p:cNvPr id="1065" name="Google Shape;1065;p38"/>
          <p:cNvSpPr/>
          <p:nvPr/>
        </p:nvSpPr>
        <p:spPr>
          <a:xfrm>
            <a:off x="2173150" y="3521825"/>
            <a:ext cx="705000" cy="705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8"/>
          <p:cNvSpPr txBox="1">
            <a:spLocks noGrp="1"/>
          </p:cNvSpPr>
          <p:nvPr>
            <p:ph type="title" idx="8"/>
          </p:nvPr>
        </p:nvSpPr>
        <p:spPr>
          <a:xfrm>
            <a:off x="2172998" y="3483425"/>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6</a:t>
            </a:r>
            <a:endParaRPr/>
          </a:p>
        </p:txBody>
      </p:sp>
      <p:sp>
        <p:nvSpPr>
          <p:cNvPr id="1067" name="Google Shape;1067;p38"/>
          <p:cNvSpPr/>
          <p:nvPr/>
        </p:nvSpPr>
        <p:spPr>
          <a:xfrm>
            <a:off x="2173150" y="2412300"/>
            <a:ext cx="705000" cy="70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txBox="1">
            <a:spLocks noGrp="1"/>
          </p:cNvSpPr>
          <p:nvPr>
            <p:ph type="title" idx="5"/>
          </p:nvPr>
        </p:nvSpPr>
        <p:spPr>
          <a:xfrm>
            <a:off x="2172998" y="2373900"/>
            <a:ext cx="705000" cy="7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5</a:t>
            </a:r>
            <a:endParaRPr/>
          </a:p>
        </p:txBody>
      </p:sp>
      <p:sp>
        <p:nvSpPr>
          <p:cNvPr id="1069" name="Google Shape;1069;p38"/>
          <p:cNvSpPr txBox="1">
            <a:spLocks noGrp="1"/>
          </p:cNvSpPr>
          <p:nvPr>
            <p:ph type="subTitle" idx="1"/>
          </p:nvPr>
        </p:nvSpPr>
        <p:spPr>
          <a:xfrm>
            <a:off x="3084950" y="120287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Modeling</a:t>
            </a:r>
            <a:endParaRPr/>
          </a:p>
        </p:txBody>
      </p:sp>
      <p:sp>
        <p:nvSpPr>
          <p:cNvPr id="1070" name="Google Shape;1070;p38"/>
          <p:cNvSpPr txBox="1">
            <a:spLocks noGrp="1"/>
          </p:cNvSpPr>
          <p:nvPr>
            <p:ph type="subTitle" idx="2"/>
          </p:nvPr>
        </p:nvSpPr>
        <p:spPr>
          <a:xfrm>
            <a:off x="3084962" y="1528675"/>
            <a:ext cx="53732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Benchmark Model, Predict data Test, Performance Comparison, Feature Importance and Shap Value</a:t>
            </a:r>
            <a:endParaRPr lang="en" dirty="0" smtClean="0"/>
          </a:p>
          <a:p>
            <a:pPr marL="0" lvl="0" indent="0" algn="l" rtl="0">
              <a:spcBef>
                <a:spcPts val="0"/>
              </a:spcBef>
              <a:spcAft>
                <a:spcPts val="1600"/>
              </a:spcAft>
              <a:buNone/>
            </a:pPr>
            <a:endParaRPr/>
          </a:p>
        </p:txBody>
      </p:sp>
      <p:sp>
        <p:nvSpPr>
          <p:cNvPr id="1071" name="Google Shape;1071;p38"/>
          <p:cNvSpPr txBox="1">
            <a:spLocks noGrp="1"/>
          </p:cNvSpPr>
          <p:nvPr>
            <p:ph type="title" idx="3"/>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072" name="Google Shape;1072;p38"/>
          <p:cNvSpPr txBox="1">
            <a:spLocks noGrp="1"/>
          </p:cNvSpPr>
          <p:nvPr>
            <p:ph type="subTitle" idx="4"/>
          </p:nvPr>
        </p:nvSpPr>
        <p:spPr>
          <a:xfrm>
            <a:off x="3084950" y="2281650"/>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Conclusion </a:t>
            </a:r>
            <a:endParaRPr/>
          </a:p>
        </p:txBody>
      </p:sp>
      <p:sp>
        <p:nvSpPr>
          <p:cNvPr id="1073" name="Google Shape;1073;p38"/>
          <p:cNvSpPr txBox="1">
            <a:spLocks noGrp="1"/>
          </p:cNvSpPr>
          <p:nvPr>
            <p:ph type="subTitle" idx="6"/>
          </p:nvPr>
        </p:nvSpPr>
        <p:spPr>
          <a:xfrm>
            <a:off x="3084962" y="2607450"/>
            <a:ext cx="3925438" cy="5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Data Analysis</a:t>
            </a:r>
            <a:r>
              <a:rPr lang="en" dirty="0" smtClean="0"/>
              <a:t> </a:t>
            </a:r>
            <a:r>
              <a:rPr lang="en" dirty="0" smtClean="0"/>
              <a:t>and Evaluasi Model</a:t>
            </a:r>
            <a:endParaRPr/>
          </a:p>
        </p:txBody>
      </p:sp>
      <p:sp>
        <p:nvSpPr>
          <p:cNvPr id="1074" name="Google Shape;1074;p38"/>
          <p:cNvSpPr txBox="1">
            <a:spLocks noGrp="1"/>
          </p:cNvSpPr>
          <p:nvPr>
            <p:ph type="subTitle" idx="7"/>
          </p:nvPr>
        </p:nvSpPr>
        <p:spPr>
          <a:xfrm>
            <a:off x="3084992" y="3360425"/>
            <a:ext cx="37755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Recomendations</a:t>
            </a:r>
            <a:endParaRPr/>
          </a:p>
        </p:txBody>
      </p:sp>
      <p:sp>
        <p:nvSpPr>
          <p:cNvPr id="1075" name="Google Shape;1075;p38"/>
          <p:cNvSpPr txBox="1">
            <a:spLocks noGrp="1"/>
          </p:cNvSpPr>
          <p:nvPr>
            <p:ph type="subTitle" idx="9"/>
          </p:nvPr>
        </p:nvSpPr>
        <p:spPr>
          <a:xfrm>
            <a:off x="3084925" y="3686224"/>
            <a:ext cx="3087275" cy="7905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Model Recomendation, and </a:t>
            </a:r>
            <a:r>
              <a:rPr lang="en" dirty="0" smtClean="0"/>
              <a:t>Bisnis Recomendation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66"/>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Bisnis Recomendation</a:t>
            </a:r>
            <a:endParaRPr>
              <a:solidFill>
                <a:schemeClr val="accent2"/>
              </a:solidFill>
            </a:endParaRPr>
          </a:p>
        </p:txBody>
      </p:sp>
      <p:sp>
        <p:nvSpPr>
          <p:cNvPr id="1956" name="Google Shape;1956;p66"/>
          <p:cNvSpPr txBox="1">
            <a:spLocks noGrp="1"/>
          </p:cNvSpPr>
          <p:nvPr>
            <p:ph type="subTitle" idx="1"/>
          </p:nvPr>
        </p:nvSpPr>
        <p:spPr>
          <a:xfrm>
            <a:off x="2667000" y="1200150"/>
            <a:ext cx="4489561" cy="2743200"/>
          </a:xfrm>
          <a:prstGeom prst="rect">
            <a:avLst/>
          </a:prstGeom>
        </p:spPr>
        <p:txBody>
          <a:bodyPr spcFirstLastPara="1" wrap="square" lIns="91425" tIns="91425" rIns="91425" bIns="91425" anchor="ctr" anchorCtr="0">
            <a:noAutofit/>
          </a:bodyPr>
          <a:lstStyle/>
          <a:p>
            <a:pPr lvl="0">
              <a:buChar char="●"/>
            </a:pPr>
            <a:r>
              <a:rPr lang="en-US" sz="1200" dirty="0" smtClean="0"/>
              <a:t>Perusahaan bike sharing </a:t>
            </a:r>
            <a:r>
              <a:rPr lang="en-US" sz="1200" dirty="0" err="1" smtClean="0"/>
              <a:t>perlu</a:t>
            </a:r>
            <a:r>
              <a:rPr lang="en-US" sz="1200" dirty="0" smtClean="0"/>
              <a:t> </a:t>
            </a:r>
            <a:r>
              <a:rPr lang="en-US" sz="1200" dirty="0" err="1" smtClean="0"/>
              <a:t>melakukan</a:t>
            </a:r>
            <a:r>
              <a:rPr lang="en-US" sz="1200" dirty="0" smtClean="0"/>
              <a:t> </a:t>
            </a:r>
            <a:r>
              <a:rPr lang="en-US" sz="1200" dirty="0" err="1" smtClean="0"/>
              <a:t>analisis</a:t>
            </a:r>
            <a:r>
              <a:rPr lang="en-US" sz="1200" dirty="0" smtClean="0"/>
              <a:t> </a:t>
            </a:r>
            <a:r>
              <a:rPr lang="en-US" sz="1200" dirty="0" err="1" smtClean="0"/>
              <a:t>mendalam</a:t>
            </a:r>
            <a:r>
              <a:rPr lang="en-US" sz="1200" dirty="0" smtClean="0"/>
              <a:t> </a:t>
            </a:r>
            <a:r>
              <a:rPr lang="en-US" sz="1200" dirty="0" err="1" smtClean="0"/>
              <a:t>tentang</a:t>
            </a:r>
            <a:r>
              <a:rPr lang="en-US" sz="1200" dirty="0" smtClean="0"/>
              <a:t> </a:t>
            </a:r>
            <a:r>
              <a:rPr lang="en-US" sz="1200" dirty="0" err="1" smtClean="0"/>
              <a:t>karakteristik</a:t>
            </a:r>
            <a:r>
              <a:rPr lang="en-US" sz="1200" dirty="0" smtClean="0"/>
              <a:t> </a:t>
            </a:r>
            <a:r>
              <a:rPr lang="en-US" sz="1200" dirty="0" err="1" smtClean="0"/>
              <a:t>demografi</a:t>
            </a:r>
            <a:r>
              <a:rPr lang="en-US" sz="1200" dirty="0" smtClean="0"/>
              <a:t> </a:t>
            </a:r>
            <a:r>
              <a:rPr lang="en-US" sz="1200" dirty="0" err="1" smtClean="0"/>
              <a:t>di</a:t>
            </a:r>
            <a:r>
              <a:rPr lang="en-US" sz="1200" dirty="0" smtClean="0"/>
              <a:t> </a:t>
            </a:r>
            <a:r>
              <a:rPr lang="en-US" sz="1200" dirty="0" err="1" smtClean="0"/>
              <a:t>daerah</a:t>
            </a:r>
            <a:r>
              <a:rPr lang="en-US" sz="1200" dirty="0" smtClean="0"/>
              <a:t> </a:t>
            </a:r>
            <a:r>
              <a:rPr lang="en-US" sz="1200" dirty="0" smtClean="0"/>
              <a:t>target</a:t>
            </a:r>
          </a:p>
          <a:p>
            <a:pPr lvl="0">
              <a:buNone/>
            </a:pPr>
            <a:endParaRPr lang="en-US" sz="1200" dirty="0" smtClean="0"/>
          </a:p>
          <a:p>
            <a:pPr lvl="0">
              <a:buChar char="●"/>
            </a:pPr>
            <a:r>
              <a:rPr lang="nn-NO" sz="1200" dirty="0" smtClean="0"/>
              <a:t>Diperlukan juga Indentifikasi lokasi yang </a:t>
            </a:r>
            <a:r>
              <a:rPr lang="nn-NO" sz="1200" dirty="0" smtClean="0"/>
              <a:t>potensial</a:t>
            </a:r>
          </a:p>
          <a:p>
            <a:pPr lvl="0">
              <a:buNone/>
            </a:pPr>
            <a:endParaRPr sz="1200"/>
          </a:p>
          <a:p>
            <a:pPr lvl="0">
              <a:buChar char="●"/>
            </a:pPr>
            <a:r>
              <a:rPr lang="en-US" sz="1200" dirty="0" err="1" smtClean="0"/>
              <a:t>Penting</a:t>
            </a:r>
            <a:r>
              <a:rPr lang="en-US" sz="1200" dirty="0" smtClean="0"/>
              <a:t> </a:t>
            </a:r>
            <a:r>
              <a:rPr lang="en-US" sz="1200" dirty="0" err="1" smtClean="0"/>
              <a:t>juga</a:t>
            </a:r>
            <a:r>
              <a:rPr lang="en-US" sz="1200" dirty="0" smtClean="0"/>
              <a:t> </a:t>
            </a:r>
            <a:r>
              <a:rPr lang="en-US" sz="1200" dirty="0" err="1" smtClean="0"/>
              <a:t>untuk</a:t>
            </a:r>
            <a:r>
              <a:rPr lang="en-US" sz="1200" dirty="0" smtClean="0"/>
              <a:t> </a:t>
            </a:r>
            <a:r>
              <a:rPr lang="en-US" sz="1200" dirty="0" err="1" smtClean="0"/>
              <a:t>menganalisis</a:t>
            </a:r>
            <a:r>
              <a:rPr lang="en-US" sz="1200" dirty="0" smtClean="0"/>
              <a:t> </a:t>
            </a:r>
            <a:r>
              <a:rPr lang="en-US" sz="1200" dirty="0" err="1" smtClean="0"/>
              <a:t>Ketersediaan</a:t>
            </a:r>
            <a:r>
              <a:rPr lang="en-US" sz="1200" dirty="0" smtClean="0"/>
              <a:t> </a:t>
            </a:r>
            <a:r>
              <a:rPr lang="en-US" sz="1200" dirty="0" err="1" smtClean="0"/>
              <a:t>Infrastruktur</a:t>
            </a:r>
            <a:r>
              <a:rPr lang="en-US" sz="1200" dirty="0" smtClean="0"/>
              <a:t> </a:t>
            </a:r>
            <a:r>
              <a:rPr lang="en-US" sz="1200" dirty="0" err="1" smtClean="0"/>
              <a:t>sepeda</a:t>
            </a:r>
            <a:r>
              <a:rPr lang="en-US" sz="1200" dirty="0" smtClean="0"/>
              <a:t> yang </a:t>
            </a:r>
            <a:r>
              <a:rPr lang="en-US" sz="1200" dirty="0" err="1" smtClean="0"/>
              <a:t>ada</a:t>
            </a:r>
            <a:r>
              <a:rPr lang="en-US" sz="1200" dirty="0" smtClean="0"/>
              <a:t> </a:t>
            </a:r>
            <a:r>
              <a:rPr lang="en-US" sz="1200" dirty="0" err="1" smtClean="0"/>
              <a:t>di</a:t>
            </a:r>
            <a:r>
              <a:rPr lang="en-US" sz="1200" dirty="0" smtClean="0"/>
              <a:t> </a:t>
            </a:r>
            <a:r>
              <a:rPr lang="en-US" sz="1200" dirty="0" err="1" smtClean="0"/>
              <a:t>daerah</a:t>
            </a:r>
            <a:r>
              <a:rPr lang="en-US" sz="1200" dirty="0" smtClean="0"/>
              <a:t> target</a:t>
            </a:r>
            <a:r>
              <a:rPr lang="en-US" sz="1200" dirty="0" smtClean="0"/>
              <a:t>,</a:t>
            </a:r>
          </a:p>
          <a:p>
            <a:pPr lvl="0">
              <a:buChar char="●"/>
            </a:pPr>
            <a:endParaRPr sz="1200"/>
          </a:p>
          <a:p>
            <a:pPr lvl="0">
              <a:buChar char="●"/>
            </a:pPr>
            <a:r>
              <a:rPr lang="en-US" sz="1200" dirty="0" err="1" smtClean="0"/>
              <a:t>Diperlukan</a:t>
            </a:r>
            <a:r>
              <a:rPr lang="en-US" sz="1200" dirty="0" smtClean="0"/>
              <a:t> </a:t>
            </a:r>
            <a:r>
              <a:rPr lang="en-US" sz="1200" dirty="0" err="1" smtClean="0"/>
              <a:t>juga</a:t>
            </a:r>
            <a:r>
              <a:rPr lang="en-US" sz="1200" dirty="0" smtClean="0"/>
              <a:t> </a:t>
            </a:r>
            <a:r>
              <a:rPr lang="en-US" sz="1200" dirty="0" err="1" smtClean="0"/>
              <a:t>analisis</a:t>
            </a:r>
            <a:r>
              <a:rPr lang="en-US" sz="1200" dirty="0" smtClean="0"/>
              <a:t> </a:t>
            </a:r>
            <a:r>
              <a:rPr lang="en-US" sz="1200" dirty="0" err="1" smtClean="0"/>
              <a:t>mendalam</a:t>
            </a:r>
            <a:r>
              <a:rPr lang="en-US" sz="1200" dirty="0" smtClean="0"/>
              <a:t> </a:t>
            </a:r>
            <a:r>
              <a:rPr lang="en-US" sz="1200" dirty="0" err="1" smtClean="0"/>
              <a:t>terhadap</a:t>
            </a:r>
            <a:r>
              <a:rPr lang="en-US" sz="1200" dirty="0" smtClean="0"/>
              <a:t> </a:t>
            </a:r>
            <a:r>
              <a:rPr lang="en-US" sz="1200" dirty="0" err="1" smtClean="0"/>
              <a:t>pesaing</a:t>
            </a:r>
            <a:r>
              <a:rPr lang="en-US" sz="1200" dirty="0" smtClean="0"/>
              <a:t> yang </a:t>
            </a:r>
            <a:r>
              <a:rPr lang="en-US" sz="1200" dirty="0" err="1" smtClean="0"/>
              <a:t>ada</a:t>
            </a:r>
            <a:r>
              <a:rPr lang="en-US" sz="1200" dirty="0" smtClean="0"/>
              <a:t> </a:t>
            </a:r>
            <a:r>
              <a:rPr lang="en-US" sz="1200" dirty="0" err="1" smtClean="0"/>
              <a:t>di</a:t>
            </a:r>
            <a:r>
              <a:rPr lang="en-US" sz="1200" dirty="0" smtClean="0"/>
              <a:t> </a:t>
            </a:r>
            <a:r>
              <a:rPr lang="en-US" sz="1200" dirty="0" err="1" smtClean="0"/>
              <a:t>pasar</a:t>
            </a:r>
            <a:r>
              <a:rPr lang="en-US" sz="1200" dirty="0" smtClean="0"/>
              <a:t> bike sharing</a:t>
            </a:r>
            <a:r>
              <a:rPr lang="en-US" sz="1200" dirty="0" smtClean="0"/>
              <a:t>.</a:t>
            </a:r>
          </a:p>
          <a:p>
            <a:pPr lvl="0">
              <a:buNone/>
            </a:pPr>
            <a:endParaRPr sz="1200" b="1"/>
          </a:p>
          <a:p>
            <a:pPr lvl="0">
              <a:buChar char="●"/>
            </a:pPr>
            <a:r>
              <a:rPr lang="en-US" sz="1200" dirty="0" err="1" smtClean="0"/>
              <a:t>selanjutnya</a:t>
            </a:r>
            <a:r>
              <a:rPr lang="en-US" sz="1200" dirty="0" smtClean="0"/>
              <a:t> </a:t>
            </a:r>
            <a:r>
              <a:rPr lang="en-US" sz="1200" dirty="0" err="1" smtClean="0"/>
              <a:t>perusahaan</a:t>
            </a:r>
            <a:r>
              <a:rPr lang="en-US" sz="1200" dirty="0" smtClean="0"/>
              <a:t> </a:t>
            </a:r>
            <a:r>
              <a:rPr lang="en-US" sz="1200" dirty="0" err="1" smtClean="0"/>
              <a:t>bisa</a:t>
            </a:r>
            <a:r>
              <a:rPr lang="en-US" sz="1200" dirty="0" smtClean="0"/>
              <a:t> </a:t>
            </a:r>
            <a:r>
              <a:rPr lang="en-US" sz="1200" dirty="0" err="1" smtClean="0"/>
              <a:t>memanfaatkan</a:t>
            </a:r>
            <a:r>
              <a:rPr lang="en-US" sz="1200" dirty="0" smtClean="0"/>
              <a:t> </a:t>
            </a:r>
            <a:r>
              <a:rPr lang="en-US" sz="1200" dirty="0" err="1" smtClean="0"/>
              <a:t>analisis</a:t>
            </a:r>
            <a:r>
              <a:rPr lang="en-US" sz="1200" dirty="0" smtClean="0"/>
              <a:t> data </a:t>
            </a:r>
            <a:r>
              <a:rPr lang="en-US" sz="1200" dirty="0" err="1" smtClean="0"/>
              <a:t>untuk</a:t>
            </a:r>
            <a:r>
              <a:rPr lang="en-US" sz="1200" dirty="0" smtClean="0"/>
              <a:t> </a:t>
            </a:r>
            <a:r>
              <a:rPr lang="en-US" sz="1200" dirty="0" err="1" smtClean="0"/>
              <a:t>memahami</a:t>
            </a:r>
            <a:r>
              <a:rPr lang="en-US" sz="1200" dirty="0" smtClean="0"/>
              <a:t> </a:t>
            </a:r>
            <a:r>
              <a:rPr lang="en-US" sz="1200" dirty="0" err="1" smtClean="0"/>
              <a:t>tren</a:t>
            </a:r>
            <a:r>
              <a:rPr lang="en-US" sz="1200" dirty="0" smtClean="0"/>
              <a:t> </a:t>
            </a:r>
            <a:r>
              <a:rPr lang="en-US" sz="1200" dirty="0" err="1" smtClean="0"/>
              <a:t>penggunaan</a:t>
            </a:r>
            <a:r>
              <a:rPr lang="en-US" sz="1200" dirty="0" smtClean="0"/>
              <a:t> </a:t>
            </a:r>
            <a:r>
              <a:rPr lang="en-US" sz="1200" dirty="0" err="1" smtClean="0"/>
              <a:t>sepeda</a:t>
            </a:r>
            <a:r>
              <a:rPr lang="en-US" sz="1200" dirty="0" smtClean="0"/>
              <a:t>, </a:t>
            </a:r>
            <a:r>
              <a:rPr lang="en-US" sz="1200" dirty="0" err="1" smtClean="0"/>
              <a:t>pola</a:t>
            </a:r>
            <a:r>
              <a:rPr lang="en-US" sz="1200" dirty="0" smtClean="0"/>
              <a:t> </a:t>
            </a:r>
            <a:r>
              <a:rPr lang="en-US" sz="1200" dirty="0" err="1" smtClean="0"/>
              <a:t>perjalanan</a:t>
            </a:r>
            <a:r>
              <a:rPr lang="en-US" sz="1200" dirty="0" smtClean="0"/>
              <a:t>, </a:t>
            </a:r>
            <a:r>
              <a:rPr lang="en-US" sz="1200" dirty="0" err="1" smtClean="0"/>
              <a:t>dan</a:t>
            </a:r>
            <a:r>
              <a:rPr lang="en-US" sz="1200" dirty="0" smtClean="0"/>
              <a:t> </a:t>
            </a:r>
            <a:r>
              <a:rPr lang="en-US" sz="1200" dirty="0" err="1" smtClean="0"/>
              <a:t>preferensi</a:t>
            </a:r>
            <a:r>
              <a:rPr lang="en-US" sz="1200" dirty="0" smtClean="0"/>
              <a:t> </a:t>
            </a:r>
            <a:r>
              <a:rPr lang="en-US" sz="1200" dirty="0" err="1" smtClean="0"/>
              <a:t>pengguna</a:t>
            </a:r>
            <a:r>
              <a:rPr lang="en-US" sz="1200" dirty="0" smtClean="0"/>
              <a:t>.</a:t>
            </a:r>
            <a:endParaRPr sz="1200"/>
          </a:p>
        </p:txBody>
      </p:sp>
      <p:sp>
        <p:nvSpPr>
          <p:cNvPr id="1957" name="Google Shape;1957;p66"/>
          <p:cNvSpPr/>
          <p:nvPr/>
        </p:nvSpPr>
        <p:spPr>
          <a:xfrm>
            <a:off x="2241659" y="2925618"/>
            <a:ext cx="85129" cy="147243"/>
          </a:xfrm>
          <a:custGeom>
            <a:avLst/>
            <a:gdLst/>
            <a:ahLst/>
            <a:cxnLst/>
            <a:rect l="l" t="t" r="r" b="b"/>
            <a:pathLst>
              <a:path w="958" h="1657" extrusionOk="0">
                <a:moveTo>
                  <a:pt x="153" y="1"/>
                </a:moveTo>
                <a:cubicBezTo>
                  <a:pt x="58" y="125"/>
                  <a:pt x="0" y="279"/>
                  <a:pt x="0" y="432"/>
                </a:cubicBezTo>
                <a:lnTo>
                  <a:pt x="0" y="1417"/>
                </a:lnTo>
                <a:cubicBezTo>
                  <a:pt x="0" y="1551"/>
                  <a:pt x="115" y="1657"/>
                  <a:pt x="240" y="1657"/>
                </a:cubicBezTo>
                <a:lnTo>
                  <a:pt x="957" y="1657"/>
                </a:lnTo>
                <a:lnTo>
                  <a:pt x="957" y="881"/>
                </a:lnTo>
                <a:cubicBezTo>
                  <a:pt x="957" y="738"/>
                  <a:pt x="890" y="594"/>
                  <a:pt x="785" y="508"/>
                </a:cubicBez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958;p66"/>
          <p:cNvGrpSpPr/>
          <p:nvPr/>
        </p:nvGrpSpPr>
        <p:grpSpPr>
          <a:xfrm>
            <a:off x="1066800" y="1733550"/>
            <a:ext cx="1079219" cy="1080197"/>
            <a:chOff x="2241659" y="1993553"/>
            <a:chExt cx="1079219" cy="1080197"/>
          </a:xfrm>
        </p:grpSpPr>
        <p:sp>
          <p:nvSpPr>
            <p:cNvPr id="1959" name="Google Shape;1959;p66"/>
            <p:cNvSpPr/>
            <p:nvPr/>
          </p:nvSpPr>
          <p:spPr>
            <a:xfrm>
              <a:off x="2554628" y="2062509"/>
              <a:ext cx="521349" cy="477007"/>
            </a:xfrm>
            <a:custGeom>
              <a:avLst/>
              <a:gdLst/>
              <a:ahLst/>
              <a:cxnLst/>
              <a:rect l="l" t="t" r="r" b="b"/>
              <a:pathLst>
                <a:path w="5867" h="5368" extrusionOk="0">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2554628" y="2062509"/>
              <a:ext cx="486515" cy="347892"/>
            </a:xfrm>
            <a:custGeom>
              <a:avLst/>
              <a:gdLst/>
              <a:ahLst/>
              <a:cxnLst/>
              <a:rect l="l" t="t" r="r" b="b"/>
              <a:pathLst>
                <a:path w="5475" h="3915" extrusionOk="0">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2245035" y="2481756"/>
              <a:ext cx="381925" cy="382725"/>
            </a:xfrm>
            <a:custGeom>
              <a:avLst/>
              <a:gdLst/>
              <a:ahLst/>
              <a:cxnLst/>
              <a:rect l="l" t="t" r="r" b="b"/>
              <a:pathLst>
                <a:path w="4298" h="4307" extrusionOk="0">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2347937" y="2482556"/>
              <a:ext cx="278224" cy="381925"/>
            </a:xfrm>
            <a:custGeom>
              <a:avLst/>
              <a:gdLst/>
              <a:ahLst/>
              <a:cxnLst/>
              <a:rect l="l" t="t" r="r" b="b"/>
              <a:pathLst>
                <a:path w="3131" h="4298" extrusionOk="0">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2241659" y="2770911"/>
              <a:ext cx="382725" cy="301950"/>
            </a:xfrm>
            <a:custGeom>
              <a:avLst/>
              <a:gdLst/>
              <a:ahLst/>
              <a:cxnLst/>
              <a:rect l="l" t="t" r="r" b="b"/>
              <a:pathLst>
                <a:path w="4307" h="3398" extrusionOk="0">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2242459" y="2882254"/>
              <a:ext cx="382814" cy="190607"/>
            </a:xfrm>
            <a:custGeom>
              <a:avLst/>
              <a:gdLst/>
              <a:ahLst/>
              <a:cxnLst/>
              <a:rect l="l" t="t" r="r" b="b"/>
              <a:pathLst>
                <a:path w="4308" h="2145" extrusionOk="0">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2305461" y="2604651"/>
              <a:ext cx="255209" cy="208824"/>
            </a:xfrm>
            <a:custGeom>
              <a:avLst/>
              <a:gdLst/>
              <a:ahLst/>
              <a:cxnLst/>
              <a:rect l="l" t="t" r="r" b="b"/>
              <a:pathLst>
                <a:path w="2872" h="2350" extrusionOk="0">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2539255" y="2925618"/>
              <a:ext cx="85129" cy="147243"/>
            </a:xfrm>
            <a:custGeom>
              <a:avLst/>
              <a:gdLst/>
              <a:ahLst/>
              <a:cxnLst/>
              <a:rect l="l" t="t" r="r" b="b"/>
              <a:pathLst>
                <a:path w="958" h="1657" extrusionOk="0">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2965344" y="2520855"/>
              <a:ext cx="104679" cy="229706"/>
            </a:xfrm>
            <a:custGeom>
              <a:avLst/>
              <a:gdLst/>
              <a:ahLst/>
              <a:cxnLst/>
              <a:rect l="l" t="t" r="r" b="b"/>
              <a:pathLst>
                <a:path w="1178" h="2585" extrusionOk="0">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3007020" y="2499617"/>
              <a:ext cx="250144" cy="250055"/>
            </a:xfrm>
            <a:custGeom>
              <a:avLst/>
              <a:gdLst/>
              <a:ahLst/>
              <a:cxnLst/>
              <a:rect l="l" t="t" r="r" b="b"/>
              <a:pathLst>
                <a:path w="2815" h="2814" extrusionOk="0">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3048696" y="2812586"/>
              <a:ext cx="125117" cy="91882"/>
            </a:xfrm>
            <a:custGeom>
              <a:avLst/>
              <a:gdLst/>
              <a:ahLst/>
              <a:cxnLst/>
              <a:rect l="l" t="t" r="r" b="b"/>
              <a:pathLst>
                <a:path w="1408" h="1034" extrusionOk="0">
                  <a:moveTo>
                    <a:pt x="0" y="0"/>
                  </a:moveTo>
                  <a:lnTo>
                    <a:pt x="0" y="1034"/>
                  </a:lnTo>
                  <a:lnTo>
                    <a:pt x="1407" y="1034"/>
                  </a:lnTo>
                  <a:lnTo>
                    <a:pt x="14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2902431" y="2862704"/>
              <a:ext cx="418447" cy="211045"/>
            </a:xfrm>
            <a:custGeom>
              <a:avLst/>
              <a:gdLst/>
              <a:ahLst/>
              <a:cxnLst/>
              <a:rect l="l" t="t" r="r" b="b"/>
              <a:pathLst>
                <a:path w="4709" h="2375" extrusionOk="0">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3090372" y="2904380"/>
              <a:ext cx="41765" cy="168481"/>
            </a:xfrm>
            <a:custGeom>
              <a:avLst/>
              <a:gdLst/>
              <a:ahLst/>
              <a:cxnLst/>
              <a:rect l="l" t="t" r="r" b="b"/>
              <a:pathLst>
                <a:path w="470" h="1896" extrusionOk="0">
                  <a:moveTo>
                    <a:pt x="115" y="1"/>
                  </a:moveTo>
                  <a:lnTo>
                    <a:pt x="0" y="1896"/>
                  </a:lnTo>
                  <a:lnTo>
                    <a:pt x="469" y="1896"/>
                  </a:lnTo>
                  <a:lnTo>
                    <a:pt x="3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2985783" y="2604118"/>
              <a:ext cx="250944" cy="228906"/>
            </a:xfrm>
            <a:custGeom>
              <a:avLst/>
              <a:gdLst/>
              <a:ahLst/>
              <a:cxnLst/>
              <a:rect l="l" t="t" r="r" b="b"/>
              <a:pathLst>
                <a:path w="2824" h="2576" extrusionOk="0">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2903230" y="2916287"/>
              <a:ext cx="84329" cy="157462"/>
            </a:xfrm>
            <a:custGeom>
              <a:avLst/>
              <a:gdLst/>
              <a:ahLst/>
              <a:cxnLst/>
              <a:rect l="l" t="t" r="r" b="b"/>
              <a:pathLst>
                <a:path w="949" h="1772" extrusionOk="0">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3235749" y="2916287"/>
              <a:ext cx="83441" cy="157462"/>
            </a:xfrm>
            <a:custGeom>
              <a:avLst/>
              <a:gdLst/>
              <a:ahLst/>
              <a:cxnLst/>
              <a:rect l="l" t="t" r="r" b="b"/>
              <a:pathLst>
                <a:path w="939" h="1772" extrusionOk="0">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6"/>
            <p:cNvSpPr/>
            <p:nvPr/>
          </p:nvSpPr>
          <p:spPr>
            <a:xfrm>
              <a:off x="3025770" y="2846176"/>
              <a:ext cx="85929" cy="87884"/>
            </a:xfrm>
            <a:custGeom>
              <a:avLst/>
              <a:gdLst/>
              <a:ahLst/>
              <a:cxnLst/>
              <a:rect l="l" t="t" r="r" b="b"/>
              <a:pathLst>
                <a:path w="967" h="989" extrusionOk="0">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6"/>
            <p:cNvSpPr/>
            <p:nvPr/>
          </p:nvSpPr>
          <p:spPr>
            <a:xfrm>
              <a:off x="3111610" y="2846443"/>
              <a:ext cx="86018" cy="88239"/>
            </a:xfrm>
            <a:custGeom>
              <a:avLst/>
              <a:gdLst/>
              <a:ahLst/>
              <a:cxnLst/>
              <a:rect l="l" t="t" r="r" b="b"/>
              <a:pathLst>
                <a:path w="968" h="993" extrusionOk="0">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6"/>
            <p:cNvSpPr/>
            <p:nvPr/>
          </p:nvSpPr>
          <p:spPr>
            <a:xfrm>
              <a:off x="2416004" y="1993553"/>
              <a:ext cx="590216" cy="508375"/>
            </a:xfrm>
            <a:custGeom>
              <a:avLst/>
              <a:gdLst/>
              <a:ahLst/>
              <a:cxnLst/>
              <a:rect l="l" t="t" r="r" b="b"/>
              <a:pathLst>
                <a:path w="6642" h="5721" extrusionOk="0">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6"/>
            <p:cNvSpPr/>
            <p:nvPr/>
          </p:nvSpPr>
          <p:spPr>
            <a:xfrm>
              <a:off x="2514640" y="2080370"/>
              <a:ext cx="97836" cy="34922"/>
            </a:xfrm>
            <a:custGeom>
              <a:avLst/>
              <a:gdLst/>
              <a:ahLst/>
              <a:cxnLst/>
              <a:rect l="l" t="t" r="r" b="b"/>
              <a:pathLst>
                <a:path w="1101" h="393" extrusionOk="0">
                  <a:moveTo>
                    <a:pt x="259" y="0"/>
                  </a:moveTo>
                  <a:cubicBezTo>
                    <a:pt x="0" y="0"/>
                    <a:pt x="0" y="393"/>
                    <a:pt x="259" y="393"/>
                  </a:cubicBezTo>
                  <a:lnTo>
                    <a:pt x="843" y="393"/>
                  </a:lnTo>
                  <a:cubicBezTo>
                    <a:pt x="1101" y="393"/>
                    <a:pt x="1101" y="0"/>
                    <a:pt x="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6"/>
            <p:cNvSpPr/>
            <p:nvPr/>
          </p:nvSpPr>
          <p:spPr>
            <a:xfrm>
              <a:off x="2635403" y="2080370"/>
              <a:ext cx="272182" cy="34922"/>
            </a:xfrm>
            <a:custGeom>
              <a:avLst/>
              <a:gdLst/>
              <a:ahLst/>
              <a:cxnLst/>
              <a:rect l="l" t="t" r="r" b="b"/>
              <a:pathLst>
                <a:path w="3063" h="393" extrusionOk="0">
                  <a:moveTo>
                    <a:pt x="268" y="0"/>
                  </a:moveTo>
                  <a:cubicBezTo>
                    <a:pt x="0" y="0"/>
                    <a:pt x="0" y="393"/>
                    <a:pt x="268" y="393"/>
                  </a:cubicBezTo>
                  <a:lnTo>
                    <a:pt x="2804" y="393"/>
                  </a:lnTo>
                  <a:cubicBezTo>
                    <a:pt x="3063" y="393"/>
                    <a:pt x="3063" y="0"/>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6"/>
            <p:cNvSpPr/>
            <p:nvPr/>
          </p:nvSpPr>
          <p:spPr>
            <a:xfrm>
              <a:off x="2513752" y="2167099"/>
              <a:ext cx="393833" cy="34922"/>
            </a:xfrm>
            <a:custGeom>
              <a:avLst/>
              <a:gdLst/>
              <a:ahLst/>
              <a:cxnLst/>
              <a:rect l="l" t="t" r="r" b="b"/>
              <a:pathLst>
                <a:path w="4432" h="393" extrusionOk="0">
                  <a:moveTo>
                    <a:pt x="269" y="0"/>
                  </a:moveTo>
                  <a:cubicBezTo>
                    <a:pt x="1" y="0"/>
                    <a:pt x="1" y="393"/>
                    <a:pt x="269" y="393"/>
                  </a:cubicBezTo>
                  <a:lnTo>
                    <a:pt x="4173" y="393"/>
                  </a:lnTo>
                  <a:cubicBezTo>
                    <a:pt x="4432" y="393"/>
                    <a:pt x="4432" y="0"/>
                    <a:pt x="4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6"/>
            <p:cNvSpPr/>
            <p:nvPr/>
          </p:nvSpPr>
          <p:spPr>
            <a:xfrm>
              <a:off x="2513752" y="2253827"/>
              <a:ext cx="272271" cy="34922"/>
            </a:xfrm>
            <a:custGeom>
              <a:avLst/>
              <a:gdLst/>
              <a:ahLst/>
              <a:cxnLst/>
              <a:rect l="l" t="t" r="r" b="b"/>
              <a:pathLst>
                <a:path w="3064" h="393" extrusionOk="0">
                  <a:moveTo>
                    <a:pt x="269" y="0"/>
                  </a:moveTo>
                  <a:cubicBezTo>
                    <a:pt x="1" y="0"/>
                    <a:pt x="1" y="393"/>
                    <a:pt x="269" y="393"/>
                  </a:cubicBezTo>
                  <a:lnTo>
                    <a:pt x="2805" y="393"/>
                  </a:lnTo>
                  <a:cubicBezTo>
                    <a:pt x="3063" y="393"/>
                    <a:pt x="3063" y="0"/>
                    <a:pt x="2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6"/>
            <p:cNvSpPr/>
            <p:nvPr/>
          </p:nvSpPr>
          <p:spPr>
            <a:xfrm>
              <a:off x="2809748" y="2253827"/>
              <a:ext cx="97836" cy="34922"/>
            </a:xfrm>
            <a:custGeom>
              <a:avLst/>
              <a:gdLst/>
              <a:ahLst/>
              <a:cxnLst/>
              <a:rect l="l" t="t" r="r" b="b"/>
              <a:pathLst>
                <a:path w="1101" h="393" extrusionOk="0">
                  <a:moveTo>
                    <a:pt x="259" y="0"/>
                  </a:moveTo>
                  <a:cubicBezTo>
                    <a:pt x="0" y="0"/>
                    <a:pt x="0" y="393"/>
                    <a:pt x="259" y="393"/>
                  </a:cubicBezTo>
                  <a:lnTo>
                    <a:pt x="842" y="393"/>
                  </a:lnTo>
                  <a:cubicBezTo>
                    <a:pt x="1101" y="393"/>
                    <a:pt x="1101" y="0"/>
                    <a:pt x="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6" name="Google Shape;1656;p55"/>
          <p:cNvSpPr txBox="1">
            <a:spLocks noGrp="1"/>
          </p:cNvSpPr>
          <p:nvPr>
            <p:ph type="body" idx="1"/>
          </p:nvPr>
        </p:nvSpPr>
        <p:spPr>
          <a:xfrm>
            <a:off x="1295400" y="1123950"/>
            <a:ext cx="6096000" cy="1300800"/>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err="1" smtClean="0">
                <a:solidFill>
                  <a:schemeClr val="bg1">
                    <a:lumMod val="10000"/>
                  </a:schemeClr>
                </a:solidFill>
                <a:latin typeface="Maiandra GD" pitchFamily="34" charset="0"/>
              </a:rPr>
              <a:t>Dengan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menggabungkan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strategi</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identifikasi</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pasar</a:t>
            </a:r>
            <a:r>
              <a:rPr lang="en-US" sz="1600" dirty="0" smtClean="0">
                <a:solidFill>
                  <a:schemeClr val="bg1">
                    <a:lumMod val="10000"/>
                  </a:schemeClr>
                </a:solidFill>
                <a:latin typeface="Maiandra GD" pitchFamily="34" charset="0"/>
              </a:rPr>
              <a:t> yang </a:t>
            </a:r>
            <a:r>
              <a:rPr lang="en-US" sz="1600" dirty="0" err="1" smtClean="0">
                <a:solidFill>
                  <a:schemeClr val="bg1">
                    <a:lumMod val="10000"/>
                  </a:schemeClr>
                </a:solidFill>
                <a:latin typeface="Maiandra GD" pitchFamily="34" charset="0"/>
              </a:rPr>
              <a:t>efektif</a:t>
            </a:r>
            <a:r>
              <a:rPr lang="en-US" sz="1600" dirty="0" smtClean="0">
                <a:solidFill>
                  <a:schemeClr val="bg1">
                    <a:lumMod val="10000"/>
                  </a:schemeClr>
                </a:solidFill>
                <a:latin typeface="Maiandra GD" pitchFamily="34" charset="0"/>
              </a:rPr>
              <a:t>,</a:t>
            </a:r>
          </a:p>
          <a:p>
            <a:pPr marL="0" lvl="0" indent="0">
              <a:spcAft>
                <a:spcPts val="1600"/>
              </a:spcAft>
              <a:buNone/>
            </a:pP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kita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dapat</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mengarahkan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upaya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bisnis</a:t>
            </a:r>
            <a:r>
              <a:rPr lang="en-US" sz="1600" dirty="0" smtClean="0">
                <a:solidFill>
                  <a:schemeClr val="bg1">
                    <a:lumMod val="10000"/>
                  </a:schemeClr>
                </a:solidFill>
                <a:latin typeface="Maiandra GD" pitchFamily="34" charset="0"/>
              </a:rPr>
              <a:t> bike sharing </a:t>
            </a:r>
            <a:r>
              <a:rPr lang="en-US" sz="1600" dirty="0" err="1" smtClean="0">
                <a:solidFill>
                  <a:schemeClr val="bg1">
                    <a:lumMod val="10000"/>
                  </a:schemeClr>
                </a:solidFill>
                <a:latin typeface="Maiandra GD" pitchFamily="34" charset="0"/>
              </a:rPr>
              <a:t>secara</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lebih</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terarah</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meningkatkan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peluang</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keberhasilan.agar</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perusahaan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tetap</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berjalan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dan</a:t>
            </a:r>
            <a:r>
              <a:rPr lang="en-US" sz="1600" dirty="0" smtClean="0">
                <a:solidFill>
                  <a:schemeClr val="bg1">
                    <a:lumMod val="10000"/>
                  </a:schemeClr>
                </a:solidFill>
                <a:latin typeface="Maiandra GD" pitchFamily="34" charset="0"/>
              </a:rPr>
              <a:t> </a:t>
            </a:r>
            <a:r>
              <a:rPr lang="en-US" sz="1600" dirty="0" err="1" smtClean="0">
                <a:solidFill>
                  <a:schemeClr val="bg1">
                    <a:lumMod val="10000"/>
                  </a:schemeClr>
                </a:solidFill>
                <a:latin typeface="Maiandra GD" pitchFamily="34" charset="0"/>
              </a:rPr>
              <a:t>mendapatkan</a:t>
            </a:r>
            <a:r>
              <a:rPr lang="en-US" sz="1600" dirty="0" smtClean="0">
                <a:solidFill>
                  <a:schemeClr val="bg1">
                    <a:lumMod val="10000"/>
                  </a:schemeClr>
                </a:solidFill>
                <a:latin typeface="Maiandra GD" pitchFamily="34" charset="0"/>
              </a:rPr>
              <a:t> profit.</a:t>
            </a:r>
            <a:endParaRPr lang="en-US" sz="1600" dirty="0">
              <a:solidFill>
                <a:schemeClr val="bg1">
                  <a:lumMod val="10000"/>
                </a:schemeClr>
              </a:solidFill>
              <a:latin typeface="Maiandra GD" pitchFamily="34" charset="0"/>
            </a:endParaRPr>
          </a:p>
        </p:txBody>
      </p:sp>
      <p:grpSp>
        <p:nvGrpSpPr>
          <p:cNvPr id="2" name="Google Shape;1657;p55"/>
          <p:cNvGrpSpPr/>
          <p:nvPr/>
        </p:nvGrpSpPr>
        <p:grpSpPr>
          <a:xfrm>
            <a:off x="1455894" y="2701647"/>
            <a:ext cx="3080263" cy="1915950"/>
            <a:chOff x="2743091" y="1757851"/>
            <a:chExt cx="4705566" cy="2926902"/>
          </a:xfrm>
        </p:grpSpPr>
        <p:sp>
          <p:nvSpPr>
            <p:cNvPr id="1658" name="Google Shape;1658;p55"/>
            <p:cNvSpPr/>
            <p:nvPr/>
          </p:nvSpPr>
          <p:spPr>
            <a:xfrm>
              <a:off x="2743091" y="4564101"/>
              <a:ext cx="1683074" cy="120653"/>
            </a:xfrm>
            <a:custGeom>
              <a:avLst/>
              <a:gdLst/>
              <a:ahLst/>
              <a:cxnLst/>
              <a:rect l="l" t="t" r="r" b="b"/>
              <a:pathLst>
                <a:path w="14438" h="1035" extrusionOk="0">
                  <a:moveTo>
                    <a:pt x="7234" y="1"/>
                  </a:moveTo>
                  <a:cubicBezTo>
                    <a:pt x="3252" y="1"/>
                    <a:pt x="0" y="213"/>
                    <a:pt x="0" y="517"/>
                  </a:cubicBezTo>
                  <a:cubicBezTo>
                    <a:pt x="0" y="821"/>
                    <a:pt x="3252" y="1034"/>
                    <a:pt x="7234" y="1034"/>
                  </a:cubicBezTo>
                  <a:cubicBezTo>
                    <a:pt x="11216" y="1034"/>
                    <a:pt x="14438" y="821"/>
                    <a:pt x="14438" y="517"/>
                  </a:cubicBezTo>
                  <a:cubicBezTo>
                    <a:pt x="14438" y="213"/>
                    <a:pt x="11186" y="1"/>
                    <a:pt x="7234" y="1"/>
                  </a:cubicBezTo>
                  <a:close/>
                </a:path>
              </a:pathLst>
            </a:custGeom>
            <a:solidFill>
              <a:srgbClr val="CFB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5765466" y="4564101"/>
              <a:ext cx="1683190" cy="120653"/>
            </a:xfrm>
            <a:custGeom>
              <a:avLst/>
              <a:gdLst/>
              <a:ahLst/>
              <a:cxnLst/>
              <a:rect l="l" t="t" r="r" b="b"/>
              <a:pathLst>
                <a:path w="14439" h="1035" extrusionOk="0">
                  <a:moveTo>
                    <a:pt x="7204" y="1"/>
                  </a:moveTo>
                  <a:cubicBezTo>
                    <a:pt x="3223" y="1"/>
                    <a:pt x="1" y="213"/>
                    <a:pt x="1" y="517"/>
                  </a:cubicBezTo>
                  <a:cubicBezTo>
                    <a:pt x="1" y="821"/>
                    <a:pt x="3223" y="1034"/>
                    <a:pt x="7204" y="1034"/>
                  </a:cubicBezTo>
                  <a:cubicBezTo>
                    <a:pt x="11217" y="1034"/>
                    <a:pt x="14439" y="821"/>
                    <a:pt x="14439" y="517"/>
                  </a:cubicBezTo>
                  <a:cubicBezTo>
                    <a:pt x="14439" y="213"/>
                    <a:pt x="11217" y="1"/>
                    <a:pt x="7204" y="1"/>
                  </a:cubicBezTo>
                  <a:close/>
                </a:path>
              </a:pathLst>
            </a:custGeom>
            <a:solidFill>
              <a:srgbClr val="CFB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95451" y="3217689"/>
              <a:ext cx="1346529" cy="1343032"/>
            </a:xfrm>
            <a:custGeom>
              <a:avLst/>
              <a:gdLst/>
              <a:ahLst/>
              <a:cxnLst/>
              <a:rect l="l" t="t" r="r" b="b"/>
              <a:pathLst>
                <a:path w="11551" h="11521" fill="none" extrusionOk="0">
                  <a:moveTo>
                    <a:pt x="0" y="5745"/>
                  </a:moveTo>
                  <a:cubicBezTo>
                    <a:pt x="0" y="8937"/>
                    <a:pt x="2584" y="11520"/>
                    <a:pt x="5775" y="11520"/>
                  </a:cubicBezTo>
                  <a:cubicBezTo>
                    <a:pt x="8967" y="11520"/>
                    <a:pt x="11550" y="8937"/>
                    <a:pt x="11550" y="5745"/>
                  </a:cubicBezTo>
                  <a:cubicBezTo>
                    <a:pt x="11550" y="2584"/>
                    <a:pt x="8967" y="0"/>
                    <a:pt x="5775" y="0"/>
                  </a:cubicBezTo>
                  <a:cubicBezTo>
                    <a:pt x="2584" y="0"/>
                    <a:pt x="0" y="2584"/>
                    <a:pt x="0" y="5745"/>
                  </a:cubicBezTo>
                  <a:close/>
                </a:path>
              </a:pathLst>
            </a:custGeom>
            <a:noFill/>
            <a:ln w="20525" cap="flat" cmpd="sng">
              <a:solidFill>
                <a:srgbClr val="ED0F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263937" y="3075936"/>
              <a:ext cx="1119795" cy="811578"/>
            </a:xfrm>
            <a:custGeom>
              <a:avLst/>
              <a:gdLst/>
              <a:ahLst/>
              <a:cxnLst/>
              <a:rect l="l" t="t" r="r" b="b"/>
              <a:pathLst>
                <a:path w="9606" h="6962" fill="none" extrusionOk="0">
                  <a:moveTo>
                    <a:pt x="9605" y="6961"/>
                  </a:moveTo>
                  <a:cubicBezTo>
                    <a:pt x="9605" y="3101"/>
                    <a:pt x="6474" y="0"/>
                    <a:pt x="2614" y="0"/>
                  </a:cubicBezTo>
                  <a:cubicBezTo>
                    <a:pt x="1702" y="0"/>
                    <a:pt x="790" y="183"/>
                    <a:pt x="0" y="487"/>
                  </a:cubicBezTo>
                </a:path>
              </a:pathLst>
            </a:custGeom>
            <a:noFill/>
            <a:ln w="19000" cap="flat" cmpd="sng">
              <a:solidFill>
                <a:srgbClr val="E0994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5790296" y="3075936"/>
              <a:ext cx="1630033" cy="811578"/>
            </a:xfrm>
            <a:custGeom>
              <a:avLst/>
              <a:gdLst/>
              <a:ahLst/>
              <a:cxnLst/>
              <a:rect l="l" t="t" r="r" b="b"/>
              <a:pathLst>
                <a:path w="13983" h="6962" fill="none" extrusionOk="0">
                  <a:moveTo>
                    <a:pt x="13982" y="6961"/>
                  </a:moveTo>
                  <a:cubicBezTo>
                    <a:pt x="13982" y="3101"/>
                    <a:pt x="10882" y="0"/>
                    <a:pt x="6991" y="0"/>
                  </a:cubicBezTo>
                  <a:cubicBezTo>
                    <a:pt x="3131" y="0"/>
                    <a:pt x="0" y="3101"/>
                    <a:pt x="0" y="6961"/>
                  </a:cubicBez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48121" y="3773739"/>
              <a:ext cx="230464" cy="230697"/>
            </a:xfrm>
            <a:custGeom>
              <a:avLst/>
              <a:gdLst/>
              <a:ahLst/>
              <a:cxnLst/>
              <a:rect l="l" t="t" r="r" b="b"/>
              <a:pathLst>
                <a:path w="1977" h="1979" extrusionOk="0">
                  <a:moveTo>
                    <a:pt x="952" y="1"/>
                  </a:moveTo>
                  <a:cubicBezTo>
                    <a:pt x="428" y="1"/>
                    <a:pt x="1" y="445"/>
                    <a:pt x="1" y="975"/>
                  </a:cubicBezTo>
                  <a:cubicBezTo>
                    <a:pt x="1" y="1553"/>
                    <a:pt x="457" y="1978"/>
                    <a:pt x="1004" y="1978"/>
                  </a:cubicBezTo>
                  <a:cubicBezTo>
                    <a:pt x="1551" y="1978"/>
                    <a:pt x="1976" y="1522"/>
                    <a:pt x="1976" y="975"/>
                  </a:cubicBezTo>
                  <a:cubicBezTo>
                    <a:pt x="1976" y="428"/>
                    <a:pt x="1521" y="2"/>
                    <a:pt x="1004" y="2"/>
                  </a:cubicBezTo>
                  <a:cubicBezTo>
                    <a:pt x="987" y="1"/>
                    <a:pt x="969" y="1"/>
                    <a:pt x="952"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944994" y="3263735"/>
              <a:ext cx="1247326" cy="1250939"/>
            </a:xfrm>
            <a:custGeom>
              <a:avLst/>
              <a:gdLst/>
              <a:ahLst/>
              <a:cxnLst/>
              <a:rect l="l" t="t" r="r" b="b"/>
              <a:pathLst>
                <a:path w="10700" h="10731" fill="none" extrusionOk="0">
                  <a:moveTo>
                    <a:pt x="1" y="5350"/>
                  </a:moveTo>
                  <a:cubicBezTo>
                    <a:pt x="1" y="8329"/>
                    <a:pt x="2371" y="10730"/>
                    <a:pt x="5350" y="10730"/>
                  </a:cubicBezTo>
                  <a:cubicBezTo>
                    <a:pt x="8299" y="10730"/>
                    <a:pt x="10700" y="8329"/>
                    <a:pt x="10700" y="5350"/>
                  </a:cubicBezTo>
                  <a:cubicBezTo>
                    <a:pt x="10700" y="2402"/>
                    <a:pt x="8299" y="0"/>
                    <a:pt x="5350" y="0"/>
                  </a:cubicBezTo>
                  <a:cubicBezTo>
                    <a:pt x="2371" y="0"/>
                    <a:pt x="1" y="2402"/>
                    <a:pt x="1" y="5350"/>
                  </a:cubicBezTo>
                  <a:close/>
                </a:path>
              </a:pathLst>
            </a:custGeom>
            <a:noFill/>
            <a:ln w="7600" cap="flat" cmpd="sng">
              <a:solidFill>
                <a:srgbClr val="0922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5932048" y="3217689"/>
              <a:ext cx="1346529" cy="1343032"/>
            </a:xfrm>
            <a:custGeom>
              <a:avLst/>
              <a:gdLst/>
              <a:ahLst/>
              <a:cxnLst/>
              <a:rect l="l" t="t" r="r" b="b"/>
              <a:pathLst>
                <a:path w="11551" h="11521" fill="none" extrusionOk="0">
                  <a:moveTo>
                    <a:pt x="0" y="5745"/>
                  </a:moveTo>
                  <a:cubicBezTo>
                    <a:pt x="0" y="8937"/>
                    <a:pt x="2584" y="11520"/>
                    <a:pt x="5775" y="11520"/>
                  </a:cubicBezTo>
                  <a:cubicBezTo>
                    <a:pt x="8967" y="11520"/>
                    <a:pt x="11551" y="8937"/>
                    <a:pt x="11551" y="5745"/>
                  </a:cubicBezTo>
                  <a:cubicBezTo>
                    <a:pt x="11551" y="2584"/>
                    <a:pt x="8967" y="0"/>
                    <a:pt x="5775" y="0"/>
                  </a:cubicBezTo>
                  <a:cubicBezTo>
                    <a:pt x="2584" y="0"/>
                    <a:pt x="0" y="2584"/>
                    <a:pt x="0" y="5745"/>
                  </a:cubicBezTo>
                  <a:close/>
                </a:path>
              </a:pathLst>
            </a:custGeom>
            <a:noFill/>
            <a:ln w="20525" cap="flat" cmpd="sng">
              <a:solidFill>
                <a:srgbClr val="ED0F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5981592" y="3263735"/>
              <a:ext cx="1250939" cy="1250939"/>
            </a:xfrm>
            <a:custGeom>
              <a:avLst/>
              <a:gdLst/>
              <a:ahLst/>
              <a:cxnLst/>
              <a:rect l="l" t="t" r="r" b="b"/>
              <a:pathLst>
                <a:path w="10731" h="10731" fill="none" extrusionOk="0">
                  <a:moveTo>
                    <a:pt x="1" y="5350"/>
                  </a:moveTo>
                  <a:cubicBezTo>
                    <a:pt x="1" y="8329"/>
                    <a:pt x="2402" y="10730"/>
                    <a:pt x="5350" y="10730"/>
                  </a:cubicBezTo>
                  <a:cubicBezTo>
                    <a:pt x="8329" y="10730"/>
                    <a:pt x="10730" y="8329"/>
                    <a:pt x="10730" y="5350"/>
                  </a:cubicBezTo>
                  <a:cubicBezTo>
                    <a:pt x="10730" y="2402"/>
                    <a:pt x="8329" y="0"/>
                    <a:pt x="5350" y="0"/>
                  </a:cubicBezTo>
                  <a:cubicBezTo>
                    <a:pt x="2402" y="0"/>
                    <a:pt x="1" y="2402"/>
                    <a:pt x="1" y="5350"/>
                  </a:cubicBezTo>
                  <a:close/>
                </a:path>
              </a:pathLst>
            </a:custGeom>
            <a:noFill/>
            <a:ln w="7600" cap="flat" cmpd="sng">
              <a:solidFill>
                <a:srgbClr val="09224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568657" y="1757851"/>
              <a:ext cx="907167" cy="2129663"/>
            </a:xfrm>
            <a:custGeom>
              <a:avLst/>
              <a:gdLst/>
              <a:ahLst/>
              <a:cxnLst/>
              <a:rect l="l" t="t" r="r" b="b"/>
              <a:pathLst>
                <a:path w="7782" h="18269" fill="none" extrusionOk="0">
                  <a:moveTo>
                    <a:pt x="0" y="18268"/>
                  </a:moveTo>
                  <a:lnTo>
                    <a:pt x="1581" y="14256"/>
                  </a:lnTo>
                  <a:lnTo>
                    <a:pt x="4164" y="0"/>
                  </a:lnTo>
                  <a:lnTo>
                    <a:pt x="7782" y="0"/>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5216300" y="2767724"/>
              <a:ext cx="269403" cy="1045276"/>
            </a:xfrm>
            <a:custGeom>
              <a:avLst/>
              <a:gdLst/>
              <a:ahLst/>
              <a:cxnLst/>
              <a:rect l="l" t="t" r="r" b="b"/>
              <a:pathLst>
                <a:path w="3223" h="14074" fill="none" extrusionOk="0">
                  <a:moveTo>
                    <a:pt x="3222" y="1"/>
                  </a:moveTo>
                  <a:lnTo>
                    <a:pt x="0" y="1407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5159522" y="3667658"/>
              <a:ext cx="1445849" cy="442975"/>
            </a:xfrm>
            <a:custGeom>
              <a:avLst/>
              <a:gdLst/>
              <a:ahLst/>
              <a:cxnLst/>
              <a:rect l="l" t="t" r="r" b="b"/>
              <a:pathLst>
                <a:path w="12403" h="3800" fill="none" extrusionOk="0">
                  <a:moveTo>
                    <a:pt x="183" y="0"/>
                  </a:moveTo>
                  <a:lnTo>
                    <a:pt x="12402" y="1064"/>
                  </a:lnTo>
                  <a:lnTo>
                    <a:pt x="12402" y="2554"/>
                  </a:lnTo>
                  <a:lnTo>
                    <a:pt x="1" y="3800"/>
                  </a:lnTo>
                </a:path>
              </a:pathLst>
            </a:custGeom>
            <a:noFill/>
            <a:ln w="6075" cap="flat" cmpd="sng">
              <a:solidFill>
                <a:srgbClr val="7878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4971724" y="3444422"/>
              <a:ext cx="187915" cy="443092"/>
            </a:xfrm>
            <a:custGeom>
              <a:avLst/>
              <a:gdLst/>
              <a:ahLst/>
              <a:cxnLst/>
              <a:rect l="l" t="t" r="r" b="b"/>
              <a:pathLst>
                <a:path w="1612" h="3801" fill="none" extrusionOk="0">
                  <a:moveTo>
                    <a:pt x="1" y="1"/>
                  </a:moveTo>
                  <a:lnTo>
                    <a:pt x="1612" y="3800"/>
                  </a:lnTo>
                </a:path>
              </a:pathLst>
            </a:custGeom>
            <a:noFill/>
            <a:ln w="7600" cap="flat" cmpd="sng">
              <a:solidFill>
                <a:srgbClr val="0B2B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4844194" y="3419592"/>
              <a:ext cx="269399" cy="56887"/>
            </a:xfrm>
            <a:custGeom>
              <a:avLst/>
              <a:gdLst/>
              <a:ahLst/>
              <a:cxnLst/>
              <a:rect l="l" t="t" r="r" b="b"/>
              <a:pathLst>
                <a:path w="2311" h="488" extrusionOk="0">
                  <a:moveTo>
                    <a:pt x="1" y="1"/>
                  </a:moveTo>
                  <a:lnTo>
                    <a:pt x="1" y="487"/>
                  </a:lnTo>
                  <a:lnTo>
                    <a:pt x="2311" y="487"/>
                  </a:lnTo>
                  <a:lnTo>
                    <a:pt x="2311" y="1"/>
                  </a:ln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3954862" y="2307024"/>
              <a:ext cx="1371359" cy="1013481"/>
            </a:xfrm>
            <a:custGeom>
              <a:avLst/>
              <a:gdLst/>
              <a:ahLst/>
              <a:cxnLst/>
              <a:rect l="l" t="t" r="r" b="b"/>
              <a:pathLst>
                <a:path w="11764" h="8694" fill="none" extrusionOk="0">
                  <a:moveTo>
                    <a:pt x="0" y="1"/>
                  </a:moveTo>
                  <a:cubicBezTo>
                    <a:pt x="0" y="1"/>
                    <a:pt x="3709" y="8694"/>
                    <a:pt x="11763" y="8694"/>
                  </a:cubicBez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3876875" y="2728667"/>
              <a:ext cx="1304097" cy="1109187"/>
            </a:xfrm>
            <a:custGeom>
              <a:avLst/>
              <a:gdLst/>
              <a:ahLst/>
              <a:cxnLst/>
              <a:rect l="l" t="t" r="r" b="b"/>
              <a:pathLst>
                <a:path w="11187" h="9515" fill="none" extrusionOk="0">
                  <a:moveTo>
                    <a:pt x="1" y="1"/>
                  </a:moveTo>
                  <a:lnTo>
                    <a:pt x="11186" y="951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5258850" y="2778350"/>
              <a:ext cx="1346538" cy="1109181"/>
            </a:xfrm>
            <a:custGeom>
              <a:avLst/>
              <a:gdLst/>
              <a:ahLst/>
              <a:cxnLst/>
              <a:rect l="l" t="t" r="r" b="b"/>
              <a:pathLst>
                <a:path w="11916" h="9606" fill="none" extrusionOk="0">
                  <a:moveTo>
                    <a:pt x="2037" y="0"/>
                  </a:moveTo>
                  <a:lnTo>
                    <a:pt x="11915" y="9605"/>
                  </a:lnTo>
                  <a:lnTo>
                    <a:pt x="0" y="9605"/>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6488332" y="3773739"/>
              <a:ext cx="230347" cy="230697"/>
            </a:xfrm>
            <a:custGeom>
              <a:avLst/>
              <a:gdLst/>
              <a:ahLst/>
              <a:cxnLst/>
              <a:rect l="l" t="t" r="r" b="b"/>
              <a:pathLst>
                <a:path w="1976" h="1979" extrusionOk="0">
                  <a:moveTo>
                    <a:pt x="924" y="1"/>
                  </a:moveTo>
                  <a:cubicBezTo>
                    <a:pt x="428" y="1"/>
                    <a:pt x="0" y="445"/>
                    <a:pt x="0" y="975"/>
                  </a:cubicBezTo>
                  <a:cubicBezTo>
                    <a:pt x="0" y="1553"/>
                    <a:pt x="456" y="1978"/>
                    <a:pt x="973" y="1978"/>
                  </a:cubicBezTo>
                  <a:cubicBezTo>
                    <a:pt x="1550" y="1978"/>
                    <a:pt x="1976" y="1522"/>
                    <a:pt x="1976" y="975"/>
                  </a:cubicBezTo>
                  <a:cubicBezTo>
                    <a:pt x="1976" y="428"/>
                    <a:pt x="1520" y="2"/>
                    <a:pt x="973" y="2"/>
                  </a:cubicBezTo>
                  <a:cubicBezTo>
                    <a:pt x="957" y="1"/>
                    <a:pt x="940" y="1"/>
                    <a:pt x="924"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5180855" y="4301929"/>
              <a:ext cx="269399" cy="56771"/>
            </a:xfrm>
            <a:custGeom>
              <a:avLst/>
              <a:gdLst/>
              <a:ahLst/>
              <a:cxnLst/>
              <a:rect l="l" t="t" r="r" b="b"/>
              <a:pathLst>
                <a:path w="2311" h="487" extrusionOk="0">
                  <a:moveTo>
                    <a:pt x="0" y="0"/>
                  </a:moveTo>
                  <a:lnTo>
                    <a:pt x="0" y="487"/>
                  </a:lnTo>
                  <a:lnTo>
                    <a:pt x="2310" y="487"/>
                  </a:lnTo>
                  <a:lnTo>
                    <a:pt x="2310" y="0"/>
                  </a:lnTo>
                  <a:close/>
                </a:path>
              </a:pathLst>
            </a:custGeom>
            <a:solidFill>
              <a:srgbClr val="0B2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4897351" y="3632220"/>
              <a:ext cx="513852" cy="513852"/>
            </a:xfrm>
            <a:custGeom>
              <a:avLst/>
              <a:gdLst/>
              <a:ahLst/>
              <a:cxnLst/>
              <a:rect l="l" t="t" r="r" b="b"/>
              <a:pathLst>
                <a:path w="4408" h="4408" extrusionOk="0">
                  <a:moveTo>
                    <a:pt x="2189" y="1"/>
                  </a:moveTo>
                  <a:cubicBezTo>
                    <a:pt x="973" y="1"/>
                    <a:pt x="1" y="1004"/>
                    <a:pt x="1" y="2189"/>
                  </a:cubicBezTo>
                  <a:cubicBezTo>
                    <a:pt x="1" y="3405"/>
                    <a:pt x="973" y="4408"/>
                    <a:pt x="2189" y="4408"/>
                  </a:cubicBezTo>
                  <a:cubicBezTo>
                    <a:pt x="3405" y="4408"/>
                    <a:pt x="4408" y="3405"/>
                    <a:pt x="4408" y="2189"/>
                  </a:cubicBezTo>
                  <a:cubicBezTo>
                    <a:pt x="4408" y="1004"/>
                    <a:pt x="3405" y="1"/>
                    <a:pt x="2189" y="1"/>
                  </a:cubicBez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5159522" y="3887398"/>
              <a:ext cx="180921" cy="442975"/>
            </a:xfrm>
            <a:custGeom>
              <a:avLst/>
              <a:gdLst/>
              <a:ahLst/>
              <a:cxnLst/>
              <a:rect l="l" t="t" r="r" b="b"/>
              <a:pathLst>
                <a:path w="1552" h="3800" fill="none" extrusionOk="0">
                  <a:moveTo>
                    <a:pt x="1" y="0"/>
                  </a:moveTo>
                  <a:lnTo>
                    <a:pt x="1551" y="3799"/>
                  </a:lnTo>
                </a:path>
              </a:pathLst>
            </a:custGeom>
            <a:noFill/>
            <a:ln w="7600" cap="flat" cmpd="sng">
              <a:solidFill>
                <a:srgbClr val="0B2B5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5481975" y="2767725"/>
              <a:ext cx="1172952" cy="811607"/>
            </a:xfrm>
            <a:custGeom>
              <a:avLst/>
              <a:gdLst/>
              <a:ahLst/>
              <a:cxnLst/>
              <a:rect l="l" t="t" r="r" b="b"/>
              <a:pathLst>
                <a:path w="10062" h="7296" fill="none" extrusionOk="0">
                  <a:moveTo>
                    <a:pt x="1" y="1"/>
                  </a:moveTo>
                  <a:lnTo>
                    <a:pt x="8876" y="1"/>
                  </a:lnTo>
                  <a:cubicBezTo>
                    <a:pt x="9606" y="1"/>
                    <a:pt x="10062" y="730"/>
                    <a:pt x="9758" y="1368"/>
                  </a:cubicBezTo>
                  <a:lnTo>
                    <a:pt x="7022" y="7296"/>
                  </a:lnTo>
                </a:path>
              </a:pathLst>
            </a:custGeom>
            <a:noFill/>
            <a:ln w="9875" cap="flat" cmpd="sng">
              <a:solidFill>
                <a:srgbClr val="E0994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3185950" y="2236148"/>
              <a:ext cx="691042" cy="613171"/>
            </a:xfrm>
            <a:custGeom>
              <a:avLst/>
              <a:gdLst/>
              <a:ahLst/>
              <a:cxnLst/>
              <a:rect l="l" t="t" r="r" b="b"/>
              <a:pathLst>
                <a:path w="5928" h="5260" extrusionOk="0">
                  <a:moveTo>
                    <a:pt x="0" y="1"/>
                  </a:moveTo>
                  <a:lnTo>
                    <a:pt x="1763" y="5259"/>
                  </a:lnTo>
                  <a:lnTo>
                    <a:pt x="4925" y="5259"/>
                  </a:lnTo>
                  <a:lnTo>
                    <a:pt x="5928" y="1"/>
                  </a:lnTo>
                  <a:close/>
                </a:path>
              </a:pathLst>
            </a:custGeom>
            <a:solidFill>
              <a:srgbClr val="006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5932048" y="2547979"/>
              <a:ext cx="963821" cy="219856"/>
            </a:xfrm>
            <a:custGeom>
              <a:avLst/>
              <a:gdLst/>
              <a:ahLst/>
              <a:cxnLst/>
              <a:rect l="l" t="t" r="r" b="b"/>
              <a:pathLst>
                <a:path w="8268" h="1886" extrusionOk="0">
                  <a:moveTo>
                    <a:pt x="973" y="0"/>
                  </a:moveTo>
                  <a:cubicBezTo>
                    <a:pt x="426" y="0"/>
                    <a:pt x="0" y="426"/>
                    <a:pt x="0" y="943"/>
                  </a:cubicBezTo>
                  <a:cubicBezTo>
                    <a:pt x="0" y="1490"/>
                    <a:pt x="426" y="1885"/>
                    <a:pt x="973" y="1885"/>
                  </a:cubicBezTo>
                  <a:lnTo>
                    <a:pt x="7265" y="1885"/>
                  </a:lnTo>
                  <a:cubicBezTo>
                    <a:pt x="7812" y="1885"/>
                    <a:pt x="8268" y="1429"/>
                    <a:pt x="8207" y="943"/>
                  </a:cubicBezTo>
                  <a:cubicBezTo>
                    <a:pt x="8207" y="426"/>
                    <a:pt x="7812" y="0"/>
                    <a:pt x="7265" y="0"/>
                  </a:cubicBezTo>
                  <a:close/>
                </a:path>
              </a:pathLst>
            </a:custGeom>
            <a:solidFill>
              <a:srgbClr val="995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9"/>
          <p:cNvSpPr txBox="1">
            <a:spLocks noGrp="1"/>
          </p:cNvSpPr>
          <p:nvPr>
            <p:ph type="subTitle" idx="1"/>
          </p:nvPr>
        </p:nvSpPr>
        <p:spPr>
          <a:xfrm>
            <a:off x="2297163" y="2481725"/>
            <a:ext cx="4567800" cy="1170600"/>
          </a:xfrm>
          <a:prstGeom prst="rect">
            <a:avLst/>
          </a:prstGeom>
        </p:spPr>
        <p:txBody>
          <a:bodyPr spcFirstLastPara="1" wrap="square" lIns="91425" tIns="91425" rIns="91425" bIns="91425" anchor="t" anchorCtr="0">
            <a:noAutofit/>
          </a:bodyPr>
          <a:lstStyle/>
          <a:p>
            <a:pPr marL="0" lvl="0" indent="0">
              <a:spcAft>
                <a:spcPts val="1600"/>
              </a:spcAft>
            </a:pPr>
            <a:endParaRPr>
              <a:solidFill>
                <a:schemeClr val="bg1">
                  <a:lumMod val="10000"/>
                </a:schemeClr>
              </a:solidFill>
              <a:latin typeface="Maiandra GD" pitchFamily="34" charset="0"/>
            </a:endParaRPr>
          </a:p>
        </p:txBody>
      </p:sp>
      <p:sp>
        <p:nvSpPr>
          <p:cNvPr id="1081" name="Google Shape;1081;p39"/>
          <p:cNvSpPr txBox="1">
            <a:spLocks noGrp="1"/>
          </p:cNvSpPr>
          <p:nvPr>
            <p:ph type="title"/>
          </p:nvPr>
        </p:nvSpPr>
        <p:spPr>
          <a:xfrm>
            <a:off x="1943125" y="1239200"/>
            <a:ext cx="5265900" cy="1170600"/>
          </a:xfrm>
          <a:prstGeom prst="rect">
            <a:avLst/>
          </a:prstGeom>
        </p:spPr>
        <p:txBody>
          <a:bodyPr spcFirstLastPara="1" wrap="square" lIns="91425" tIns="91425" rIns="91425" bIns="91425" anchor="t" anchorCtr="0">
            <a:noAutofit/>
          </a:bodyPr>
          <a:lstStyle/>
          <a:p>
            <a:pPr lvl="0"/>
            <a:r>
              <a:rPr lang="en-US" dirty="0" err="1" smtClean="0"/>
              <a:t>Terima</a:t>
            </a:r>
            <a:r>
              <a:rPr lang="en-US" dirty="0" smtClean="0"/>
              <a:t> </a:t>
            </a:r>
            <a:r>
              <a:rPr lang="en-US" dirty="0" err="1" smtClean="0"/>
              <a:t>kasih</a:t>
            </a:r>
            <a:r>
              <a:rPr lang="en" dirty="0" smtClean="0"/>
              <a:t>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40"/>
          <p:cNvSpPr txBox="1">
            <a:spLocks noGrp="1"/>
          </p:cNvSpPr>
          <p:nvPr>
            <p:ph type="subTitle" idx="1"/>
          </p:nvPr>
        </p:nvSpPr>
        <p:spPr>
          <a:xfrm>
            <a:off x="609600" y="361950"/>
            <a:ext cx="1371600" cy="228600"/>
          </a:xfrm>
          <a:prstGeom prst="rect">
            <a:avLst/>
          </a:prstGeom>
        </p:spPr>
        <p:txBody>
          <a:bodyPr spcFirstLastPara="1" wrap="square" lIns="91425" tIns="91425" rIns="91425" bIns="91425" anchor="t" anchorCtr="0">
            <a:noAutofit/>
          </a:bodyPr>
          <a:lstStyle/>
          <a:p>
            <a:pPr marL="0" lvl="0" indent="0">
              <a:spcAft>
                <a:spcPts val="1600"/>
              </a:spcAft>
            </a:pPr>
            <a:endParaRPr sz="1200">
              <a:latin typeface="+mj-lt"/>
            </a:endParaRPr>
          </a:p>
        </p:txBody>
      </p:sp>
      <p:sp>
        <p:nvSpPr>
          <p:cNvPr id="1087" name="Google Shape;1087;p40"/>
          <p:cNvSpPr txBox="1">
            <a:spLocks noGrp="1"/>
          </p:cNvSpPr>
          <p:nvPr>
            <p:ph type="title"/>
          </p:nvPr>
        </p:nvSpPr>
        <p:spPr>
          <a:xfrm>
            <a:off x="3048000" y="361950"/>
            <a:ext cx="29688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a:t>
            </a:r>
            <a:r>
              <a:rPr lang="en" dirty="0" smtClean="0"/>
              <a:t>INTRODUCTION</a:t>
            </a:r>
            <a:endParaRPr/>
          </a:p>
        </p:txBody>
      </p:sp>
      <p:grpSp>
        <p:nvGrpSpPr>
          <p:cNvPr id="2" name="Google Shape;1088;p40"/>
          <p:cNvGrpSpPr/>
          <p:nvPr/>
        </p:nvGrpSpPr>
        <p:grpSpPr>
          <a:xfrm>
            <a:off x="2155551" y="2138087"/>
            <a:ext cx="2718359" cy="2499431"/>
            <a:chOff x="2155578" y="1249873"/>
            <a:chExt cx="3684411" cy="3387682"/>
          </a:xfrm>
        </p:grpSpPr>
        <p:sp>
          <p:nvSpPr>
            <p:cNvPr id="1089" name="Google Shape;1089;p40"/>
            <p:cNvSpPr/>
            <p:nvPr/>
          </p:nvSpPr>
          <p:spPr>
            <a:xfrm>
              <a:off x="2155578" y="4543085"/>
              <a:ext cx="1317828" cy="94470"/>
            </a:xfrm>
            <a:custGeom>
              <a:avLst/>
              <a:gdLst/>
              <a:ahLst/>
              <a:cxnLst/>
              <a:rect l="l" t="t" r="r" b="b"/>
              <a:pathLst>
                <a:path w="14438" h="1035" extrusionOk="0">
                  <a:moveTo>
                    <a:pt x="7234" y="1"/>
                  </a:moveTo>
                  <a:cubicBezTo>
                    <a:pt x="3252" y="1"/>
                    <a:pt x="0" y="213"/>
                    <a:pt x="0" y="517"/>
                  </a:cubicBezTo>
                  <a:cubicBezTo>
                    <a:pt x="0" y="821"/>
                    <a:pt x="3252" y="1034"/>
                    <a:pt x="7234" y="1034"/>
                  </a:cubicBezTo>
                  <a:cubicBezTo>
                    <a:pt x="11216" y="1034"/>
                    <a:pt x="14438" y="821"/>
                    <a:pt x="14438" y="517"/>
                  </a:cubicBezTo>
                  <a:cubicBezTo>
                    <a:pt x="14438" y="213"/>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522069" y="4543085"/>
              <a:ext cx="1317920" cy="94470"/>
            </a:xfrm>
            <a:custGeom>
              <a:avLst/>
              <a:gdLst/>
              <a:ahLst/>
              <a:cxnLst/>
              <a:rect l="l" t="t" r="r" b="b"/>
              <a:pathLst>
                <a:path w="14439" h="1035" extrusionOk="0">
                  <a:moveTo>
                    <a:pt x="7204" y="1"/>
                  </a:moveTo>
                  <a:cubicBezTo>
                    <a:pt x="3223" y="1"/>
                    <a:pt x="1" y="213"/>
                    <a:pt x="1" y="517"/>
                  </a:cubicBezTo>
                  <a:cubicBezTo>
                    <a:pt x="1" y="821"/>
                    <a:pt x="3223" y="1034"/>
                    <a:pt x="7204" y="1034"/>
                  </a:cubicBezTo>
                  <a:cubicBezTo>
                    <a:pt x="11217" y="1034"/>
                    <a:pt x="14439" y="821"/>
                    <a:pt x="14439" y="517"/>
                  </a:cubicBezTo>
                  <a:cubicBezTo>
                    <a:pt x="14439" y="213"/>
                    <a:pt x="11217" y="1"/>
                    <a:pt x="7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2274874" y="3488855"/>
              <a:ext cx="1054318" cy="1051579"/>
            </a:xfrm>
            <a:custGeom>
              <a:avLst/>
              <a:gdLst/>
              <a:ahLst/>
              <a:cxnLst/>
              <a:rect l="l" t="t" r="r" b="b"/>
              <a:pathLst>
                <a:path w="11551" h="11521" fill="none" extrusionOk="0">
                  <a:moveTo>
                    <a:pt x="0" y="5745"/>
                  </a:moveTo>
                  <a:cubicBezTo>
                    <a:pt x="0" y="8937"/>
                    <a:pt x="2584" y="11520"/>
                    <a:pt x="5775" y="11520"/>
                  </a:cubicBezTo>
                  <a:cubicBezTo>
                    <a:pt x="8967" y="11520"/>
                    <a:pt x="11550" y="8937"/>
                    <a:pt x="11550" y="5745"/>
                  </a:cubicBezTo>
                  <a:cubicBezTo>
                    <a:pt x="11550" y="2584"/>
                    <a:pt x="8967" y="0"/>
                    <a:pt x="5775" y="0"/>
                  </a:cubicBezTo>
                  <a:cubicBezTo>
                    <a:pt x="2584" y="0"/>
                    <a:pt x="0" y="2584"/>
                    <a:pt x="0" y="5745"/>
                  </a:cubicBezTo>
                  <a:close/>
                </a:path>
              </a:pathLst>
            </a:custGeom>
            <a:noFill/>
            <a:ln w="20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2563395" y="3377865"/>
              <a:ext cx="876788" cy="635457"/>
            </a:xfrm>
            <a:custGeom>
              <a:avLst/>
              <a:gdLst/>
              <a:ahLst/>
              <a:cxnLst/>
              <a:rect l="l" t="t" r="r" b="b"/>
              <a:pathLst>
                <a:path w="9606" h="6962" fill="none" extrusionOk="0">
                  <a:moveTo>
                    <a:pt x="9605" y="6961"/>
                  </a:moveTo>
                  <a:cubicBezTo>
                    <a:pt x="9605" y="3101"/>
                    <a:pt x="6474" y="0"/>
                    <a:pt x="2614" y="0"/>
                  </a:cubicBezTo>
                  <a:cubicBezTo>
                    <a:pt x="1702" y="0"/>
                    <a:pt x="790" y="183"/>
                    <a:pt x="0" y="487"/>
                  </a:cubicBezTo>
                </a:path>
              </a:pathLst>
            </a:custGeom>
            <a:noFill/>
            <a:ln w="190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541511" y="3377865"/>
              <a:ext cx="1276298" cy="635457"/>
            </a:xfrm>
            <a:custGeom>
              <a:avLst/>
              <a:gdLst/>
              <a:ahLst/>
              <a:cxnLst/>
              <a:rect l="l" t="t" r="r" b="b"/>
              <a:pathLst>
                <a:path w="13983" h="6962" fill="none" extrusionOk="0">
                  <a:moveTo>
                    <a:pt x="13982" y="6961"/>
                  </a:moveTo>
                  <a:cubicBezTo>
                    <a:pt x="13982" y="3101"/>
                    <a:pt x="10882" y="0"/>
                    <a:pt x="6991" y="0"/>
                  </a:cubicBezTo>
                  <a:cubicBezTo>
                    <a:pt x="3131" y="0"/>
                    <a:pt x="0" y="3101"/>
                    <a:pt x="0" y="6961"/>
                  </a:cubicBez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2707610" y="3924238"/>
              <a:ext cx="180451" cy="180633"/>
            </a:xfrm>
            <a:custGeom>
              <a:avLst/>
              <a:gdLst/>
              <a:ahLst/>
              <a:cxnLst/>
              <a:rect l="l" t="t" r="r" b="b"/>
              <a:pathLst>
                <a:path w="1977" h="1979" extrusionOk="0">
                  <a:moveTo>
                    <a:pt x="952" y="1"/>
                  </a:moveTo>
                  <a:cubicBezTo>
                    <a:pt x="428" y="1"/>
                    <a:pt x="1" y="445"/>
                    <a:pt x="1" y="975"/>
                  </a:cubicBezTo>
                  <a:cubicBezTo>
                    <a:pt x="1" y="1553"/>
                    <a:pt x="457" y="1978"/>
                    <a:pt x="1004" y="1978"/>
                  </a:cubicBezTo>
                  <a:cubicBezTo>
                    <a:pt x="1551" y="1978"/>
                    <a:pt x="1976" y="1522"/>
                    <a:pt x="1976" y="975"/>
                  </a:cubicBezTo>
                  <a:cubicBezTo>
                    <a:pt x="1976" y="428"/>
                    <a:pt x="1521" y="2"/>
                    <a:pt x="1004" y="2"/>
                  </a:cubicBezTo>
                  <a:cubicBezTo>
                    <a:pt x="987" y="1"/>
                    <a:pt x="969" y="1"/>
                    <a:pt x="9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2313666" y="3524909"/>
              <a:ext cx="976643" cy="979472"/>
            </a:xfrm>
            <a:custGeom>
              <a:avLst/>
              <a:gdLst/>
              <a:ahLst/>
              <a:cxnLst/>
              <a:rect l="l" t="t" r="r" b="b"/>
              <a:pathLst>
                <a:path w="10700" h="10731" fill="none" extrusionOk="0">
                  <a:moveTo>
                    <a:pt x="1" y="5350"/>
                  </a:moveTo>
                  <a:cubicBezTo>
                    <a:pt x="1" y="8329"/>
                    <a:pt x="2371" y="10730"/>
                    <a:pt x="5350" y="10730"/>
                  </a:cubicBezTo>
                  <a:cubicBezTo>
                    <a:pt x="8299" y="10730"/>
                    <a:pt x="10700" y="8329"/>
                    <a:pt x="10700" y="5350"/>
                  </a:cubicBezTo>
                  <a:cubicBezTo>
                    <a:pt x="10700" y="2402"/>
                    <a:pt x="8299" y="0"/>
                    <a:pt x="5350" y="0"/>
                  </a:cubicBezTo>
                  <a:cubicBezTo>
                    <a:pt x="2371" y="0"/>
                    <a:pt x="1" y="2402"/>
                    <a:pt x="1" y="5350"/>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652501" y="3488855"/>
              <a:ext cx="1054318" cy="1051579"/>
            </a:xfrm>
            <a:custGeom>
              <a:avLst/>
              <a:gdLst/>
              <a:ahLst/>
              <a:cxnLst/>
              <a:rect l="l" t="t" r="r" b="b"/>
              <a:pathLst>
                <a:path w="11551" h="11521" fill="none" extrusionOk="0">
                  <a:moveTo>
                    <a:pt x="0" y="5745"/>
                  </a:moveTo>
                  <a:cubicBezTo>
                    <a:pt x="0" y="8937"/>
                    <a:pt x="2584" y="11520"/>
                    <a:pt x="5775" y="11520"/>
                  </a:cubicBezTo>
                  <a:cubicBezTo>
                    <a:pt x="8967" y="11520"/>
                    <a:pt x="11551" y="8937"/>
                    <a:pt x="11551" y="5745"/>
                  </a:cubicBezTo>
                  <a:cubicBezTo>
                    <a:pt x="11551" y="2584"/>
                    <a:pt x="8967" y="0"/>
                    <a:pt x="5775" y="0"/>
                  </a:cubicBezTo>
                  <a:cubicBezTo>
                    <a:pt x="2584" y="0"/>
                    <a:pt x="0" y="2584"/>
                    <a:pt x="0" y="5745"/>
                  </a:cubicBezTo>
                  <a:close/>
                </a:path>
              </a:pathLst>
            </a:custGeom>
            <a:noFill/>
            <a:ln w="20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691293" y="3524909"/>
              <a:ext cx="979472" cy="979472"/>
            </a:xfrm>
            <a:custGeom>
              <a:avLst/>
              <a:gdLst/>
              <a:ahLst/>
              <a:cxnLst/>
              <a:rect l="l" t="t" r="r" b="b"/>
              <a:pathLst>
                <a:path w="10731" h="10731" fill="none" extrusionOk="0">
                  <a:moveTo>
                    <a:pt x="1" y="5350"/>
                  </a:moveTo>
                  <a:cubicBezTo>
                    <a:pt x="1" y="8329"/>
                    <a:pt x="2402" y="10730"/>
                    <a:pt x="5350" y="10730"/>
                  </a:cubicBezTo>
                  <a:cubicBezTo>
                    <a:pt x="8329" y="10730"/>
                    <a:pt x="10730" y="8329"/>
                    <a:pt x="10730" y="5350"/>
                  </a:cubicBezTo>
                  <a:cubicBezTo>
                    <a:pt x="10730" y="2402"/>
                    <a:pt x="8329" y="0"/>
                    <a:pt x="5350" y="0"/>
                  </a:cubicBezTo>
                  <a:cubicBezTo>
                    <a:pt x="2402" y="0"/>
                    <a:pt x="1" y="2402"/>
                    <a:pt x="1" y="5350"/>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2801988" y="2345815"/>
              <a:ext cx="710302" cy="1667503"/>
            </a:xfrm>
            <a:custGeom>
              <a:avLst/>
              <a:gdLst/>
              <a:ahLst/>
              <a:cxnLst/>
              <a:rect l="l" t="t" r="r" b="b"/>
              <a:pathLst>
                <a:path w="7782" h="18269" fill="none" extrusionOk="0">
                  <a:moveTo>
                    <a:pt x="0" y="18268"/>
                  </a:moveTo>
                  <a:lnTo>
                    <a:pt x="1581" y="14256"/>
                  </a:lnTo>
                  <a:lnTo>
                    <a:pt x="4164" y="0"/>
                  </a:lnTo>
                  <a:lnTo>
                    <a:pt x="7782" y="0"/>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092072" y="2670390"/>
              <a:ext cx="294179" cy="1284604"/>
            </a:xfrm>
            <a:custGeom>
              <a:avLst/>
              <a:gdLst/>
              <a:ahLst/>
              <a:cxnLst/>
              <a:rect l="l" t="t" r="r" b="b"/>
              <a:pathLst>
                <a:path w="3223" h="14074" fill="none" extrusionOk="0">
                  <a:moveTo>
                    <a:pt x="3222" y="1"/>
                  </a:moveTo>
                  <a:lnTo>
                    <a:pt x="0" y="14074"/>
                  </a:lnTo>
                </a:path>
              </a:pathLst>
            </a:custGeom>
            <a:noFill/>
            <a:ln w="19000" cap="rnd" cmpd="sng">
              <a:solidFill>
                <a:srgbClr val="E0994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047621" y="3841178"/>
              <a:ext cx="1132084" cy="346845"/>
            </a:xfrm>
            <a:custGeom>
              <a:avLst/>
              <a:gdLst/>
              <a:ahLst/>
              <a:cxnLst/>
              <a:rect l="l" t="t" r="r" b="b"/>
              <a:pathLst>
                <a:path w="12403" h="3800" fill="none" extrusionOk="0">
                  <a:moveTo>
                    <a:pt x="183" y="0"/>
                  </a:moveTo>
                  <a:lnTo>
                    <a:pt x="12402" y="1064"/>
                  </a:lnTo>
                  <a:lnTo>
                    <a:pt x="12402" y="2554"/>
                  </a:lnTo>
                  <a:lnTo>
                    <a:pt x="1" y="3800"/>
                  </a:lnTo>
                </a:path>
              </a:pathLst>
            </a:custGeom>
            <a:noFill/>
            <a:ln w="60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900576" y="3666386"/>
              <a:ext cx="147135" cy="346936"/>
            </a:xfrm>
            <a:custGeom>
              <a:avLst/>
              <a:gdLst/>
              <a:ahLst/>
              <a:cxnLst/>
              <a:rect l="l" t="t" r="r" b="b"/>
              <a:pathLst>
                <a:path w="1612" h="3801" fill="none" extrusionOk="0">
                  <a:moveTo>
                    <a:pt x="1" y="1"/>
                  </a:moveTo>
                  <a:lnTo>
                    <a:pt x="1612" y="380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3800721" y="3646944"/>
              <a:ext cx="210937" cy="44542"/>
            </a:xfrm>
            <a:custGeom>
              <a:avLst/>
              <a:gdLst/>
              <a:ahLst/>
              <a:cxnLst/>
              <a:rect l="l" t="t" r="r" b="b"/>
              <a:pathLst>
                <a:path w="2311" h="488" extrusionOk="0">
                  <a:moveTo>
                    <a:pt x="1" y="1"/>
                  </a:moveTo>
                  <a:lnTo>
                    <a:pt x="1" y="487"/>
                  </a:lnTo>
                  <a:lnTo>
                    <a:pt x="2311" y="487"/>
                  </a:lnTo>
                  <a:lnTo>
                    <a:pt x="2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3581570" y="3105956"/>
              <a:ext cx="405170" cy="554678"/>
            </a:xfrm>
            <a:custGeom>
              <a:avLst/>
              <a:gdLst/>
              <a:ahLst/>
              <a:cxnLst/>
              <a:rect l="l" t="t" r="r" b="b"/>
              <a:pathLst>
                <a:path w="4439" h="6077" extrusionOk="0">
                  <a:moveTo>
                    <a:pt x="0" y="1"/>
                  </a:moveTo>
                  <a:cubicBezTo>
                    <a:pt x="0" y="1"/>
                    <a:pt x="2888" y="5077"/>
                    <a:pt x="2888" y="5381"/>
                  </a:cubicBezTo>
                  <a:cubicBezTo>
                    <a:pt x="2858" y="5715"/>
                    <a:pt x="1520" y="5928"/>
                    <a:pt x="1672" y="6019"/>
                  </a:cubicBezTo>
                  <a:cubicBezTo>
                    <a:pt x="1756" y="6052"/>
                    <a:pt x="2470" y="6077"/>
                    <a:pt x="3128" y="6077"/>
                  </a:cubicBezTo>
                  <a:cubicBezTo>
                    <a:pt x="3670" y="6077"/>
                    <a:pt x="4173" y="6060"/>
                    <a:pt x="4256" y="6019"/>
                  </a:cubicBezTo>
                  <a:cubicBezTo>
                    <a:pt x="4438" y="5897"/>
                    <a:pt x="2280"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585871" y="3272442"/>
              <a:ext cx="127694" cy="108252"/>
            </a:xfrm>
            <a:custGeom>
              <a:avLst/>
              <a:gdLst/>
              <a:ahLst/>
              <a:cxnLst/>
              <a:rect l="l" t="t" r="r" b="b"/>
              <a:pathLst>
                <a:path w="1399" h="1186" extrusionOk="0">
                  <a:moveTo>
                    <a:pt x="1004" y="0"/>
                  </a:moveTo>
                  <a:lnTo>
                    <a:pt x="274" y="183"/>
                  </a:lnTo>
                  <a:lnTo>
                    <a:pt x="1" y="1186"/>
                  </a:lnTo>
                  <a:cubicBezTo>
                    <a:pt x="1" y="1186"/>
                    <a:pt x="1186" y="730"/>
                    <a:pt x="1277" y="608"/>
                  </a:cubicBezTo>
                  <a:cubicBezTo>
                    <a:pt x="1399" y="487"/>
                    <a:pt x="1156" y="304"/>
                    <a:pt x="1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574826" y="2994965"/>
              <a:ext cx="161009" cy="308053"/>
            </a:xfrm>
            <a:custGeom>
              <a:avLst/>
              <a:gdLst/>
              <a:ahLst/>
              <a:cxnLst/>
              <a:rect l="l" t="t" r="r" b="b"/>
              <a:pathLst>
                <a:path w="1764" h="3375" extrusionOk="0">
                  <a:moveTo>
                    <a:pt x="1763" y="1"/>
                  </a:moveTo>
                  <a:lnTo>
                    <a:pt x="0" y="244"/>
                  </a:lnTo>
                  <a:lnTo>
                    <a:pt x="334" y="3375"/>
                  </a:lnTo>
                  <a:lnTo>
                    <a:pt x="1277" y="3162"/>
                  </a:lnTo>
                  <a:lnTo>
                    <a:pt x="1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3720308" y="3577575"/>
              <a:ext cx="252558" cy="79592"/>
            </a:xfrm>
            <a:custGeom>
              <a:avLst/>
              <a:gdLst/>
              <a:ahLst/>
              <a:cxnLst/>
              <a:rect l="l" t="t" r="r" b="b"/>
              <a:pathLst>
                <a:path w="2767" h="872" extrusionOk="0">
                  <a:moveTo>
                    <a:pt x="1368" y="1"/>
                  </a:moveTo>
                  <a:cubicBezTo>
                    <a:pt x="1338" y="122"/>
                    <a:pt x="1368" y="183"/>
                    <a:pt x="1368" y="183"/>
                  </a:cubicBezTo>
                  <a:cubicBezTo>
                    <a:pt x="1338" y="487"/>
                    <a:pt x="0" y="730"/>
                    <a:pt x="152" y="791"/>
                  </a:cubicBezTo>
                  <a:cubicBezTo>
                    <a:pt x="234" y="840"/>
                    <a:pt x="916" y="871"/>
                    <a:pt x="1560" y="871"/>
                  </a:cubicBezTo>
                  <a:cubicBezTo>
                    <a:pt x="2120" y="871"/>
                    <a:pt x="2651" y="848"/>
                    <a:pt x="2736" y="791"/>
                  </a:cubicBezTo>
                  <a:cubicBezTo>
                    <a:pt x="2766" y="761"/>
                    <a:pt x="2705" y="487"/>
                    <a:pt x="2584" y="122"/>
                  </a:cubicBez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3104383" y="2775813"/>
              <a:ext cx="1073759" cy="793545"/>
            </a:xfrm>
            <a:custGeom>
              <a:avLst/>
              <a:gdLst/>
              <a:ahLst/>
              <a:cxnLst/>
              <a:rect l="l" t="t" r="r" b="b"/>
              <a:pathLst>
                <a:path w="11764" h="8694" fill="none" extrusionOk="0">
                  <a:moveTo>
                    <a:pt x="0" y="1"/>
                  </a:moveTo>
                  <a:cubicBezTo>
                    <a:pt x="0" y="1"/>
                    <a:pt x="3709" y="8694"/>
                    <a:pt x="11763" y="8694"/>
                  </a:cubicBez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3043320" y="3105956"/>
              <a:ext cx="1021093" cy="868482"/>
            </a:xfrm>
            <a:custGeom>
              <a:avLst/>
              <a:gdLst/>
              <a:ahLst/>
              <a:cxnLst/>
              <a:rect l="l" t="t" r="r" b="b"/>
              <a:pathLst>
                <a:path w="11187" h="9515" fill="none" extrusionOk="0">
                  <a:moveTo>
                    <a:pt x="1" y="1"/>
                  </a:moveTo>
                  <a:lnTo>
                    <a:pt x="11186" y="9514"/>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092072" y="3136533"/>
              <a:ext cx="1087633" cy="876788"/>
            </a:xfrm>
            <a:custGeom>
              <a:avLst/>
              <a:gdLst/>
              <a:ahLst/>
              <a:cxnLst/>
              <a:rect l="l" t="t" r="r" b="b"/>
              <a:pathLst>
                <a:path w="11916" h="9606" fill="none" extrusionOk="0">
                  <a:moveTo>
                    <a:pt x="2037" y="0"/>
                  </a:moveTo>
                  <a:lnTo>
                    <a:pt x="11915" y="9605"/>
                  </a:lnTo>
                  <a:lnTo>
                    <a:pt x="0" y="9605"/>
                  </a:lnTo>
                </a:path>
              </a:pathLst>
            </a:custGeom>
            <a:noFill/>
            <a:ln w="190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5088067" y="3924238"/>
              <a:ext cx="180359" cy="180633"/>
            </a:xfrm>
            <a:custGeom>
              <a:avLst/>
              <a:gdLst/>
              <a:ahLst/>
              <a:cxnLst/>
              <a:rect l="l" t="t" r="r" b="b"/>
              <a:pathLst>
                <a:path w="1976" h="1979" extrusionOk="0">
                  <a:moveTo>
                    <a:pt x="924" y="1"/>
                  </a:moveTo>
                  <a:cubicBezTo>
                    <a:pt x="428" y="1"/>
                    <a:pt x="0" y="445"/>
                    <a:pt x="0" y="975"/>
                  </a:cubicBezTo>
                  <a:cubicBezTo>
                    <a:pt x="0" y="1553"/>
                    <a:pt x="456" y="1978"/>
                    <a:pt x="973" y="1978"/>
                  </a:cubicBezTo>
                  <a:cubicBezTo>
                    <a:pt x="1550" y="1978"/>
                    <a:pt x="1976" y="1522"/>
                    <a:pt x="1976" y="975"/>
                  </a:cubicBezTo>
                  <a:cubicBezTo>
                    <a:pt x="1976" y="428"/>
                    <a:pt x="1520" y="2"/>
                    <a:pt x="973" y="2"/>
                  </a:cubicBezTo>
                  <a:cubicBezTo>
                    <a:pt x="957" y="1"/>
                    <a:pt x="940" y="1"/>
                    <a:pt x="9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064324" y="4337807"/>
              <a:ext cx="210937" cy="44451"/>
            </a:xfrm>
            <a:custGeom>
              <a:avLst/>
              <a:gdLst/>
              <a:ahLst/>
              <a:cxnLst/>
              <a:rect l="l" t="t" r="r" b="b"/>
              <a:pathLst>
                <a:path w="2311" h="487" extrusionOk="0">
                  <a:moveTo>
                    <a:pt x="0" y="0"/>
                  </a:moveTo>
                  <a:lnTo>
                    <a:pt x="0" y="487"/>
                  </a:lnTo>
                  <a:lnTo>
                    <a:pt x="2310" y="487"/>
                  </a:lnTo>
                  <a:lnTo>
                    <a:pt x="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3842343" y="3813430"/>
              <a:ext cx="402340" cy="402340"/>
            </a:xfrm>
            <a:custGeom>
              <a:avLst/>
              <a:gdLst/>
              <a:ahLst/>
              <a:cxnLst/>
              <a:rect l="l" t="t" r="r" b="b"/>
              <a:pathLst>
                <a:path w="4408" h="4408" extrusionOk="0">
                  <a:moveTo>
                    <a:pt x="2189" y="1"/>
                  </a:moveTo>
                  <a:cubicBezTo>
                    <a:pt x="973" y="1"/>
                    <a:pt x="1" y="1004"/>
                    <a:pt x="1" y="2189"/>
                  </a:cubicBezTo>
                  <a:cubicBezTo>
                    <a:pt x="1" y="3405"/>
                    <a:pt x="973" y="4408"/>
                    <a:pt x="2189" y="4408"/>
                  </a:cubicBezTo>
                  <a:cubicBezTo>
                    <a:pt x="3405" y="4408"/>
                    <a:pt x="4408" y="3405"/>
                    <a:pt x="4408" y="2189"/>
                  </a:cubicBezTo>
                  <a:cubicBezTo>
                    <a:pt x="4408" y="1004"/>
                    <a:pt x="3405"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047621" y="4013232"/>
              <a:ext cx="141659" cy="346845"/>
            </a:xfrm>
            <a:custGeom>
              <a:avLst/>
              <a:gdLst/>
              <a:ahLst/>
              <a:cxnLst/>
              <a:rect l="l" t="t" r="r" b="b"/>
              <a:pathLst>
                <a:path w="1552" h="3800" fill="none" extrusionOk="0">
                  <a:moveTo>
                    <a:pt x="1" y="0"/>
                  </a:moveTo>
                  <a:lnTo>
                    <a:pt x="1551" y="379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286214" y="3105956"/>
              <a:ext cx="918409" cy="665942"/>
            </a:xfrm>
            <a:custGeom>
              <a:avLst/>
              <a:gdLst/>
              <a:ahLst/>
              <a:cxnLst/>
              <a:rect l="l" t="t" r="r" b="b"/>
              <a:pathLst>
                <a:path w="10062" h="7296" fill="none" extrusionOk="0">
                  <a:moveTo>
                    <a:pt x="1" y="1"/>
                  </a:moveTo>
                  <a:lnTo>
                    <a:pt x="8876" y="1"/>
                  </a:lnTo>
                  <a:cubicBezTo>
                    <a:pt x="9606" y="1"/>
                    <a:pt x="10062" y="730"/>
                    <a:pt x="9758" y="1368"/>
                  </a:cubicBezTo>
                  <a:lnTo>
                    <a:pt x="7022" y="7296"/>
                  </a:lnTo>
                </a:path>
              </a:pathLst>
            </a:custGeom>
            <a:noFill/>
            <a:ln w="98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549521" y="2230352"/>
              <a:ext cx="546646" cy="573298"/>
            </a:xfrm>
            <a:custGeom>
              <a:avLst/>
              <a:gdLst/>
              <a:ahLst/>
              <a:cxnLst/>
              <a:rect l="l" t="t" r="r" b="b"/>
              <a:pathLst>
                <a:path w="5989" h="6281" extrusionOk="0">
                  <a:moveTo>
                    <a:pt x="5002" y="1"/>
                  </a:moveTo>
                  <a:cubicBezTo>
                    <a:pt x="4178" y="1"/>
                    <a:pt x="3283" y="3302"/>
                    <a:pt x="3283" y="3302"/>
                  </a:cubicBezTo>
                  <a:cubicBezTo>
                    <a:pt x="3283" y="3302"/>
                    <a:pt x="3627" y="1321"/>
                    <a:pt x="2810" y="1321"/>
                  </a:cubicBezTo>
                  <a:cubicBezTo>
                    <a:pt x="2786" y="1321"/>
                    <a:pt x="2762" y="1323"/>
                    <a:pt x="2736" y="1326"/>
                  </a:cubicBezTo>
                  <a:cubicBezTo>
                    <a:pt x="1824" y="1387"/>
                    <a:pt x="1368" y="3940"/>
                    <a:pt x="1368" y="3940"/>
                  </a:cubicBezTo>
                  <a:cubicBezTo>
                    <a:pt x="1368" y="3940"/>
                    <a:pt x="1287" y="2863"/>
                    <a:pt x="746" y="2863"/>
                  </a:cubicBezTo>
                  <a:cubicBezTo>
                    <a:pt x="712" y="2863"/>
                    <a:pt x="676" y="2867"/>
                    <a:pt x="639" y="2876"/>
                  </a:cubicBezTo>
                  <a:cubicBezTo>
                    <a:pt x="0" y="3028"/>
                    <a:pt x="791" y="6281"/>
                    <a:pt x="791" y="6281"/>
                  </a:cubicBezTo>
                  <a:lnTo>
                    <a:pt x="4408" y="6281"/>
                  </a:lnTo>
                  <a:cubicBezTo>
                    <a:pt x="4408" y="6281"/>
                    <a:pt x="5988" y="323"/>
                    <a:pt x="5107" y="19"/>
                  </a:cubicBezTo>
                  <a:cubicBezTo>
                    <a:pt x="5072" y="7"/>
                    <a:pt x="5037" y="1"/>
                    <a:pt x="5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502332" y="2720318"/>
              <a:ext cx="541078" cy="480106"/>
            </a:xfrm>
            <a:custGeom>
              <a:avLst/>
              <a:gdLst/>
              <a:ahLst/>
              <a:cxnLst/>
              <a:rect l="l" t="t" r="r" b="b"/>
              <a:pathLst>
                <a:path w="5928" h="5260" extrusionOk="0">
                  <a:moveTo>
                    <a:pt x="0" y="1"/>
                  </a:moveTo>
                  <a:lnTo>
                    <a:pt x="1763" y="5259"/>
                  </a:lnTo>
                  <a:lnTo>
                    <a:pt x="4925" y="5259"/>
                  </a:lnTo>
                  <a:lnTo>
                    <a:pt x="5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652501" y="2964479"/>
              <a:ext cx="754662" cy="172145"/>
            </a:xfrm>
            <a:custGeom>
              <a:avLst/>
              <a:gdLst/>
              <a:ahLst/>
              <a:cxnLst/>
              <a:rect l="l" t="t" r="r" b="b"/>
              <a:pathLst>
                <a:path w="8268" h="1886" extrusionOk="0">
                  <a:moveTo>
                    <a:pt x="973" y="0"/>
                  </a:moveTo>
                  <a:cubicBezTo>
                    <a:pt x="426" y="0"/>
                    <a:pt x="0" y="426"/>
                    <a:pt x="0" y="943"/>
                  </a:cubicBezTo>
                  <a:cubicBezTo>
                    <a:pt x="0" y="1490"/>
                    <a:pt x="426" y="1885"/>
                    <a:pt x="973" y="1885"/>
                  </a:cubicBezTo>
                  <a:lnTo>
                    <a:pt x="7265" y="1885"/>
                  </a:lnTo>
                  <a:cubicBezTo>
                    <a:pt x="7812" y="1885"/>
                    <a:pt x="8268" y="1429"/>
                    <a:pt x="8207" y="943"/>
                  </a:cubicBezTo>
                  <a:cubicBezTo>
                    <a:pt x="8207" y="426"/>
                    <a:pt x="7812" y="0"/>
                    <a:pt x="7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3994955" y="3511035"/>
              <a:ext cx="291350" cy="828047"/>
            </a:xfrm>
            <a:custGeom>
              <a:avLst/>
              <a:gdLst/>
              <a:ahLst/>
              <a:cxnLst/>
              <a:rect l="l" t="t" r="r" b="b"/>
              <a:pathLst>
                <a:path w="3192" h="9072" extrusionOk="0">
                  <a:moveTo>
                    <a:pt x="517" y="0"/>
                  </a:moveTo>
                  <a:cubicBezTo>
                    <a:pt x="517" y="1"/>
                    <a:pt x="1915" y="8055"/>
                    <a:pt x="1794" y="8329"/>
                  </a:cubicBezTo>
                  <a:cubicBezTo>
                    <a:pt x="1642" y="8633"/>
                    <a:pt x="0" y="8998"/>
                    <a:pt x="304" y="9058"/>
                  </a:cubicBezTo>
                  <a:cubicBezTo>
                    <a:pt x="406" y="9068"/>
                    <a:pt x="625" y="9072"/>
                    <a:pt x="895" y="9072"/>
                  </a:cubicBezTo>
                  <a:cubicBezTo>
                    <a:pt x="1436" y="9072"/>
                    <a:pt x="2179" y="9058"/>
                    <a:pt x="2584" y="9058"/>
                  </a:cubicBezTo>
                  <a:cubicBezTo>
                    <a:pt x="3192" y="9058"/>
                    <a:pt x="3040" y="9058"/>
                    <a:pt x="2736" y="8450"/>
                  </a:cubicBezTo>
                  <a:cubicBezTo>
                    <a:pt x="2432" y="7842"/>
                    <a:pt x="2736" y="304"/>
                    <a:pt x="2736" y="304"/>
                  </a:cubicBezTo>
                  <a:lnTo>
                    <a:pt x="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3462273" y="2387437"/>
              <a:ext cx="1118119" cy="1220621"/>
            </a:xfrm>
            <a:custGeom>
              <a:avLst/>
              <a:gdLst/>
              <a:ahLst/>
              <a:cxnLst/>
              <a:rect l="l" t="t" r="r" b="b"/>
              <a:pathLst>
                <a:path w="12250" h="13373" extrusionOk="0">
                  <a:moveTo>
                    <a:pt x="7265" y="0"/>
                  </a:moveTo>
                  <a:lnTo>
                    <a:pt x="7265" y="0"/>
                  </a:lnTo>
                  <a:cubicBezTo>
                    <a:pt x="7265" y="0"/>
                    <a:pt x="7387" y="274"/>
                    <a:pt x="7356" y="942"/>
                  </a:cubicBezTo>
                  <a:cubicBezTo>
                    <a:pt x="7356" y="1611"/>
                    <a:pt x="1003" y="2857"/>
                    <a:pt x="517" y="4316"/>
                  </a:cubicBezTo>
                  <a:cubicBezTo>
                    <a:pt x="0" y="5715"/>
                    <a:pt x="851" y="7873"/>
                    <a:pt x="851" y="7873"/>
                  </a:cubicBezTo>
                  <a:cubicBezTo>
                    <a:pt x="1915" y="8329"/>
                    <a:pt x="3010" y="11368"/>
                    <a:pt x="5411" y="12462"/>
                  </a:cubicBezTo>
                  <a:cubicBezTo>
                    <a:pt x="7040" y="13246"/>
                    <a:pt x="8054" y="13372"/>
                    <a:pt x="8537" y="13372"/>
                  </a:cubicBezTo>
                  <a:cubicBezTo>
                    <a:pt x="8766" y="13372"/>
                    <a:pt x="8876" y="13344"/>
                    <a:pt x="8876" y="13344"/>
                  </a:cubicBezTo>
                  <a:cubicBezTo>
                    <a:pt x="8906" y="9392"/>
                    <a:pt x="11399" y="4924"/>
                    <a:pt x="11824" y="3131"/>
                  </a:cubicBezTo>
                  <a:cubicBezTo>
                    <a:pt x="12250" y="1338"/>
                    <a:pt x="11308" y="152"/>
                    <a:pt x="11308" y="152"/>
                  </a:cubicBezTo>
                  <a:lnTo>
                    <a:pt x="72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000523" y="4260131"/>
              <a:ext cx="288612" cy="80505"/>
            </a:xfrm>
            <a:custGeom>
              <a:avLst/>
              <a:gdLst/>
              <a:ahLst/>
              <a:cxnLst/>
              <a:rect l="l" t="t" r="r" b="b"/>
              <a:pathLst>
                <a:path w="3162" h="882" extrusionOk="0">
                  <a:moveTo>
                    <a:pt x="1794" y="0"/>
                  </a:moveTo>
                  <a:lnTo>
                    <a:pt x="1794" y="152"/>
                  </a:lnTo>
                  <a:cubicBezTo>
                    <a:pt x="1642" y="426"/>
                    <a:pt x="0" y="851"/>
                    <a:pt x="304" y="882"/>
                  </a:cubicBezTo>
                  <a:cubicBezTo>
                    <a:pt x="547" y="882"/>
                    <a:pt x="1945" y="851"/>
                    <a:pt x="2553" y="851"/>
                  </a:cubicBezTo>
                  <a:cubicBezTo>
                    <a:pt x="3161" y="851"/>
                    <a:pt x="3009" y="851"/>
                    <a:pt x="2705" y="243"/>
                  </a:cubicBezTo>
                  <a:cubicBezTo>
                    <a:pt x="2705" y="183"/>
                    <a:pt x="2675" y="152"/>
                    <a:pt x="2675" y="91"/>
                  </a:cubicBezTo>
                  <a:cubicBezTo>
                    <a:pt x="2310" y="31"/>
                    <a:pt x="1976" y="0"/>
                    <a:pt x="17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136432" y="1399747"/>
              <a:ext cx="1106801" cy="337900"/>
            </a:xfrm>
            <a:custGeom>
              <a:avLst/>
              <a:gdLst/>
              <a:ahLst/>
              <a:cxnLst/>
              <a:rect l="l" t="t" r="r" b="b"/>
              <a:pathLst>
                <a:path w="12126" h="3702" extrusionOk="0">
                  <a:moveTo>
                    <a:pt x="10639" y="0"/>
                  </a:moveTo>
                  <a:cubicBezTo>
                    <a:pt x="9818" y="760"/>
                    <a:pt x="8055" y="639"/>
                    <a:pt x="6353" y="1095"/>
                  </a:cubicBezTo>
                  <a:cubicBezTo>
                    <a:pt x="4676" y="1544"/>
                    <a:pt x="4504" y="2524"/>
                    <a:pt x="3279" y="2524"/>
                  </a:cubicBezTo>
                  <a:cubicBezTo>
                    <a:pt x="3260" y="2524"/>
                    <a:pt x="3241" y="2524"/>
                    <a:pt x="3222" y="2523"/>
                  </a:cubicBezTo>
                  <a:cubicBezTo>
                    <a:pt x="2817" y="2503"/>
                    <a:pt x="2493" y="2489"/>
                    <a:pt x="2185" y="2489"/>
                  </a:cubicBezTo>
                  <a:cubicBezTo>
                    <a:pt x="1568" y="2489"/>
                    <a:pt x="1014" y="2543"/>
                    <a:pt x="1" y="2706"/>
                  </a:cubicBezTo>
                  <a:lnTo>
                    <a:pt x="426" y="3465"/>
                  </a:lnTo>
                  <a:cubicBezTo>
                    <a:pt x="666" y="3376"/>
                    <a:pt x="935" y="3341"/>
                    <a:pt x="1226" y="3341"/>
                  </a:cubicBezTo>
                  <a:cubicBezTo>
                    <a:pt x="2166" y="3341"/>
                    <a:pt x="3329" y="3701"/>
                    <a:pt x="4428" y="3701"/>
                  </a:cubicBezTo>
                  <a:cubicBezTo>
                    <a:pt x="4711" y="3701"/>
                    <a:pt x="4989" y="3677"/>
                    <a:pt x="5259" y="3617"/>
                  </a:cubicBezTo>
                  <a:cubicBezTo>
                    <a:pt x="6870" y="3222"/>
                    <a:pt x="7144" y="2554"/>
                    <a:pt x="8299" y="2098"/>
                  </a:cubicBezTo>
                  <a:cubicBezTo>
                    <a:pt x="8558" y="1993"/>
                    <a:pt x="8788" y="1951"/>
                    <a:pt x="9003" y="1951"/>
                  </a:cubicBezTo>
                  <a:cubicBezTo>
                    <a:pt x="9723" y="1951"/>
                    <a:pt x="10281" y="2420"/>
                    <a:pt x="11217" y="2584"/>
                  </a:cubicBezTo>
                  <a:cubicBezTo>
                    <a:pt x="11738" y="2701"/>
                    <a:pt x="11952" y="2735"/>
                    <a:pt x="12026" y="2735"/>
                  </a:cubicBezTo>
                  <a:cubicBezTo>
                    <a:pt x="12125" y="2735"/>
                    <a:pt x="11976" y="2675"/>
                    <a:pt x="11976" y="2675"/>
                  </a:cubicBezTo>
                  <a:lnTo>
                    <a:pt x="10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3853478" y="1352558"/>
              <a:ext cx="338539" cy="402431"/>
            </a:xfrm>
            <a:custGeom>
              <a:avLst/>
              <a:gdLst/>
              <a:ahLst/>
              <a:cxnLst/>
              <a:rect l="l" t="t" r="r" b="b"/>
              <a:pathLst>
                <a:path w="3709" h="4409" extrusionOk="0">
                  <a:moveTo>
                    <a:pt x="2675" y="1"/>
                  </a:moveTo>
                  <a:lnTo>
                    <a:pt x="152" y="639"/>
                  </a:lnTo>
                  <a:lnTo>
                    <a:pt x="0" y="1916"/>
                  </a:lnTo>
                  <a:lnTo>
                    <a:pt x="213" y="2007"/>
                  </a:lnTo>
                  <a:cubicBezTo>
                    <a:pt x="213" y="2007"/>
                    <a:pt x="152" y="2797"/>
                    <a:pt x="669" y="2888"/>
                  </a:cubicBezTo>
                  <a:cubicBezTo>
                    <a:pt x="1216" y="2979"/>
                    <a:pt x="1702" y="2949"/>
                    <a:pt x="1824" y="3405"/>
                  </a:cubicBezTo>
                  <a:cubicBezTo>
                    <a:pt x="1915" y="3861"/>
                    <a:pt x="2006" y="4408"/>
                    <a:pt x="2006" y="4408"/>
                  </a:cubicBezTo>
                  <a:lnTo>
                    <a:pt x="3708" y="4286"/>
                  </a:lnTo>
                  <a:lnTo>
                    <a:pt x="26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3814595" y="1249873"/>
              <a:ext cx="527204" cy="455097"/>
            </a:xfrm>
            <a:custGeom>
              <a:avLst/>
              <a:gdLst/>
              <a:ahLst/>
              <a:cxnLst/>
              <a:rect l="l" t="t" r="r" b="b"/>
              <a:pathLst>
                <a:path w="5776" h="4986" extrusionOk="0">
                  <a:moveTo>
                    <a:pt x="2381" y="0"/>
                  </a:moveTo>
                  <a:cubicBezTo>
                    <a:pt x="1063" y="0"/>
                    <a:pt x="301" y="717"/>
                    <a:pt x="122" y="1521"/>
                  </a:cubicBezTo>
                  <a:cubicBezTo>
                    <a:pt x="1" y="1764"/>
                    <a:pt x="213" y="1977"/>
                    <a:pt x="487" y="1977"/>
                  </a:cubicBezTo>
                  <a:lnTo>
                    <a:pt x="1946" y="1916"/>
                  </a:lnTo>
                  <a:cubicBezTo>
                    <a:pt x="2159" y="1916"/>
                    <a:pt x="2311" y="2068"/>
                    <a:pt x="2341" y="2250"/>
                  </a:cubicBezTo>
                  <a:cubicBezTo>
                    <a:pt x="2432" y="2828"/>
                    <a:pt x="2584" y="3892"/>
                    <a:pt x="2888" y="4712"/>
                  </a:cubicBezTo>
                  <a:cubicBezTo>
                    <a:pt x="2919" y="4864"/>
                    <a:pt x="3101" y="4986"/>
                    <a:pt x="3253" y="4986"/>
                  </a:cubicBezTo>
                  <a:lnTo>
                    <a:pt x="5290" y="4956"/>
                  </a:lnTo>
                  <a:cubicBezTo>
                    <a:pt x="5593" y="4956"/>
                    <a:pt x="5776" y="4621"/>
                    <a:pt x="5624" y="4348"/>
                  </a:cubicBezTo>
                  <a:cubicBezTo>
                    <a:pt x="5350" y="3922"/>
                    <a:pt x="5046" y="3345"/>
                    <a:pt x="4925" y="2858"/>
                  </a:cubicBezTo>
                  <a:cubicBezTo>
                    <a:pt x="4682" y="1886"/>
                    <a:pt x="4104" y="92"/>
                    <a:pt x="2463" y="1"/>
                  </a:cubicBezTo>
                  <a:cubicBezTo>
                    <a:pt x="2435" y="0"/>
                    <a:pt x="2408" y="0"/>
                    <a:pt x="2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3898477" y="1676676"/>
              <a:ext cx="709663" cy="777389"/>
            </a:xfrm>
            <a:custGeom>
              <a:avLst/>
              <a:gdLst/>
              <a:ahLst/>
              <a:cxnLst/>
              <a:rect l="l" t="t" r="r" b="b"/>
              <a:pathLst>
                <a:path w="7775" h="8517" extrusionOk="0">
                  <a:moveTo>
                    <a:pt x="1981" y="1"/>
                  </a:moveTo>
                  <a:cubicBezTo>
                    <a:pt x="396" y="1"/>
                    <a:pt x="0" y="2011"/>
                    <a:pt x="237" y="3046"/>
                  </a:cubicBezTo>
                  <a:cubicBezTo>
                    <a:pt x="510" y="4079"/>
                    <a:pt x="1179" y="5811"/>
                    <a:pt x="1574" y="6936"/>
                  </a:cubicBezTo>
                  <a:cubicBezTo>
                    <a:pt x="2000" y="8030"/>
                    <a:pt x="1422" y="8395"/>
                    <a:pt x="2668" y="8395"/>
                  </a:cubicBezTo>
                  <a:cubicBezTo>
                    <a:pt x="3519" y="8395"/>
                    <a:pt x="5059" y="8517"/>
                    <a:pt x="6145" y="8517"/>
                  </a:cubicBezTo>
                  <a:cubicBezTo>
                    <a:pt x="6687" y="8517"/>
                    <a:pt x="7116" y="8486"/>
                    <a:pt x="7288" y="8395"/>
                  </a:cubicBezTo>
                  <a:cubicBezTo>
                    <a:pt x="7775" y="8122"/>
                    <a:pt x="6863" y="7453"/>
                    <a:pt x="6316" y="6571"/>
                  </a:cubicBezTo>
                  <a:cubicBezTo>
                    <a:pt x="5799" y="5720"/>
                    <a:pt x="4857" y="3258"/>
                    <a:pt x="4371" y="1982"/>
                  </a:cubicBezTo>
                  <a:cubicBezTo>
                    <a:pt x="3854" y="705"/>
                    <a:pt x="3215" y="97"/>
                    <a:pt x="2121" y="6"/>
                  </a:cubicBezTo>
                  <a:cubicBezTo>
                    <a:pt x="2074" y="3"/>
                    <a:pt x="2027" y="1"/>
                    <a:pt x="1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3176491" y="2245960"/>
              <a:ext cx="446791" cy="158453"/>
            </a:xfrm>
            <a:custGeom>
              <a:avLst/>
              <a:gdLst/>
              <a:ahLst/>
              <a:cxnLst/>
              <a:rect l="l" t="t" r="r" b="b"/>
              <a:pathLst>
                <a:path w="4895" h="1736" extrusionOk="0">
                  <a:moveTo>
                    <a:pt x="4347" y="0"/>
                  </a:moveTo>
                  <a:cubicBezTo>
                    <a:pt x="4347" y="0"/>
                    <a:pt x="1551" y="91"/>
                    <a:pt x="1186" y="122"/>
                  </a:cubicBezTo>
                  <a:cubicBezTo>
                    <a:pt x="791" y="152"/>
                    <a:pt x="1" y="1246"/>
                    <a:pt x="335" y="1489"/>
                  </a:cubicBezTo>
                  <a:cubicBezTo>
                    <a:pt x="548" y="1625"/>
                    <a:pt x="748" y="1736"/>
                    <a:pt x="936" y="1736"/>
                  </a:cubicBezTo>
                  <a:cubicBezTo>
                    <a:pt x="1044" y="1736"/>
                    <a:pt x="1147" y="1699"/>
                    <a:pt x="1247" y="1611"/>
                  </a:cubicBezTo>
                  <a:cubicBezTo>
                    <a:pt x="1520" y="1337"/>
                    <a:pt x="1308" y="942"/>
                    <a:pt x="1885" y="790"/>
                  </a:cubicBezTo>
                  <a:cubicBezTo>
                    <a:pt x="1955" y="771"/>
                    <a:pt x="2057" y="762"/>
                    <a:pt x="2181" y="762"/>
                  </a:cubicBezTo>
                  <a:cubicBezTo>
                    <a:pt x="3023" y="762"/>
                    <a:pt x="4894" y="1155"/>
                    <a:pt x="4894" y="1155"/>
                  </a:cubicBezTo>
                  <a:lnTo>
                    <a:pt x="4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3512201" y="1729798"/>
              <a:ext cx="624321" cy="761051"/>
            </a:xfrm>
            <a:custGeom>
              <a:avLst/>
              <a:gdLst/>
              <a:ahLst/>
              <a:cxnLst/>
              <a:rect l="l" t="t" r="r" b="b"/>
              <a:pathLst>
                <a:path w="6840" h="8338" extrusionOk="0">
                  <a:moveTo>
                    <a:pt x="5599" y="0"/>
                  </a:moveTo>
                  <a:cubicBezTo>
                    <a:pt x="4578" y="0"/>
                    <a:pt x="2007" y="5473"/>
                    <a:pt x="2007" y="5473"/>
                  </a:cubicBezTo>
                  <a:lnTo>
                    <a:pt x="1" y="5473"/>
                  </a:lnTo>
                  <a:lnTo>
                    <a:pt x="912" y="8239"/>
                  </a:lnTo>
                  <a:cubicBezTo>
                    <a:pt x="912" y="8239"/>
                    <a:pt x="1617" y="8338"/>
                    <a:pt x="2329" y="8338"/>
                  </a:cubicBezTo>
                  <a:cubicBezTo>
                    <a:pt x="2863" y="8338"/>
                    <a:pt x="3400" y="8282"/>
                    <a:pt x="3648" y="8087"/>
                  </a:cubicBezTo>
                  <a:cubicBezTo>
                    <a:pt x="4226" y="7631"/>
                    <a:pt x="5836" y="3983"/>
                    <a:pt x="6353" y="2403"/>
                  </a:cubicBezTo>
                  <a:cubicBezTo>
                    <a:pt x="6840" y="792"/>
                    <a:pt x="6505" y="62"/>
                    <a:pt x="5624" y="1"/>
                  </a:cubicBezTo>
                  <a:cubicBezTo>
                    <a:pt x="5616" y="1"/>
                    <a:pt x="5607" y="0"/>
                    <a:pt x="5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832770" y="2165455"/>
              <a:ext cx="269261" cy="205369"/>
            </a:xfrm>
            <a:custGeom>
              <a:avLst/>
              <a:gdLst/>
              <a:ahLst/>
              <a:cxnLst/>
              <a:rect l="l" t="t" r="r" b="b"/>
              <a:pathLst>
                <a:path w="2950" h="2250" extrusionOk="0">
                  <a:moveTo>
                    <a:pt x="822" y="1"/>
                  </a:moveTo>
                  <a:cubicBezTo>
                    <a:pt x="822" y="1"/>
                    <a:pt x="609" y="548"/>
                    <a:pt x="457" y="700"/>
                  </a:cubicBezTo>
                  <a:cubicBezTo>
                    <a:pt x="305" y="852"/>
                    <a:pt x="1" y="1156"/>
                    <a:pt x="609" y="1612"/>
                  </a:cubicBezTo>
                  <a:lnTo>
                    <a:pt x="700" y="2128"/>
                  </a:lnTo>
                  <a:lnTo>
                    <a:pt x="2220" y="2250"/>
                  </a:lnTo>
                  <a:cubicBezTo>
                    <a:pt x="2220" y="2250"/>
                    <a:pt x="2068" y="2067"/>
                    <a:pt x="2341" y="1733"/>
                  </a:cubicBezTo>
                  <a:cubicBezTo>
                    <a:pt x="2585" y="1368"/>
                    <a:pt x="2949" y="760"/>
                    <a:pt x="2949" y="760"/>
                  </a:cubicBezTo>
                  <a:lnTo>
                    <a:pt x="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519331" y="2021149"/>
              <a:ext cx="99946" cy="152703"/>
            </a:xfrm>
            <a:custGeom>
              <a:avLst/>
              <a:gdLst/>
              <a:ahLst/>
              <a:cxnLst/>
              <a:rect l="l" t="t" r="r" b="b"/>
              <a:pathLst>
                <a:path w="1095" h="1673" extrusionOk="0">
                  <a:moveTo>
                    <a:pt x="517" y="1"/>
                  </a:moveTo>
                  <a:cubicBezTo>
                    <a:pt x="243" y="31"/>
                    <a:pt x="0" y="670"/>
                    <a:pt x="243" y="1034"/>
                  </a:cubicBezTo>
                  <a:cubicBezTo>
                    <a:pt x="517" y="1369"/>
                    <a:pt x="790" y="1673"/>
                    <a:pt x="790" y="1673"/>
                  </a:cubicBezTo>
                  <a:lnTo>
                    <a:pt x="1094" y="1521"/>
                  </a:lnTo>
                  <a:cubicBezTo>
                    <a:pt x="1094" y="1521"/>
                    <a:pt x="790"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574826" y="2132140"/>
              <a:ext cx="361632" cy="366834"/>
            </a:xfrm>
            <a:custGeom>
              <a:avLst/>
              <a:gdLst/>
              <a:ahLst/>
              <a:cxnLst/>
              <a:rect l="l" t="t" r="r" b="b"/>
              <a:pathLst>
                <a:path w="3962" h="4019" extrusionOk="0">
                  <a:moveTo>
                    <a:pt x="486" y="1"/>
                  </a:moveTo>
                  <a:lnTo>
                    <a:pt x="0" y="518"/>
                  </a:lnTo>
                  <a:cubicBezTo>
                    <a:pt x="0" y="518"/>
                    <a:pt x="1854" y="3496"/>
                    <a:pt x="2948" y="3952"/>
                  </a:cubicBezTo>
                  <a:cubicBezTo>
                    <a:pt x="3073" y="3998"/>
                    <a:pt x="3176" y="4019"/>
                    <a:pt x="3260" y="4019"/>
                  </a:cubicBezTo>
                  <a:cubicBezTo>
                    <a:pt x="3961" y="4019"/>
                    <a:pt x="3404" y="2615"/>
                    <a:pt x="3404" y="2615"/>
                  </a:cubicBezTo>
                  <a:cubicBezTo>
                    <a:pt x="3404" y="2615"/>
                    <a:pt x="1125" y="1186"/>
                    <a:pt x="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727347" y="2040408"/>
              <a:ext cx="513422" cy="272182"/>
            </a:xfrm>
            <a:custGeom>
              <a:avLst/>
              <a:gdLst/>
              <a:ahLst/>
              <a:cxnLst/>
              <a:rect l="l" t="t" r="r" b="b"/>
              <a:pathLst>
                <a:path w="5625" h="2982" extrusionOk="0">
                  <a:moveTo>
                    <a:pt x="3130" y="0"/>
                  </a:moveTo>
                  <a:cubicBezTo>
                    <a:pt x="2317" y="0"/>
                    <a:pt x="1975" y="754"/>
                    <a:pt x="1551" y="854"/>
                  </a:cubicBezTo>
                  <a:cubicBezTo>
                    <a:pt x="1369" y="894"/>
                    <a:pt x="1136" y="908"/>
                    <a:pt x="906" y="908"/>
                  </a:cubicBezTo>
                  <a:cubicBezTo>
                    <a:pt x="447" y="908"/>
                    <a:pt x="1" y="854"/>
                    <a:pt x="1" y="854"/>
                  </a:cubicBezTo>
                  <a:lnTo>
                    <a:pt x="1" y="854"/>
                  </a:lnTo>
                  <a:lnTo>
                    <a:pt x="5624" y="2982"/>
                  </a:lnTo>
                  <a:cubicBezTo>
                    <a:pt x="5624" y="2982"/>
                    <a:pt x="4712" y="2526"/>
                    <a:pt x="4651" y="2039"/>
                  </a:cubicBezTo>
                  <a:cubicBezTo>
                    <a:pt x="4621" y="1523"/>
                    <a:pt x="4743" y="519"/>
                    <a:pt x="3740" y="124"/>
                  </a:cubicBezTo>
                  <a:cubicBezTo>
                    <a:pt x="3510" y="37"/>
                    <a:pt x="330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375025" y="2323635"/>
              <a:ext cx="147135" cy="110990"/>
            </a:xfrm>
            <a:custGeom>
              <a:avLst/>
              <a:gdLst/>
              <a:ahLst/>
              <a:cxnLst/>
              <a:rect l="l" t="t" r="r" b="b"/>
              <a:pathLst>
                <a:path w="1612" h="1216" extrusionOk="0">
                  <a:moveTo>
                    <a:pt x="548" y="0"/>
                  </a:moveTo>
                  <a:cubicBezTo>
                    <a:pt x="92" y="0"/>
                    <a:pt x="1" y="334"/>
                    <a:pt x="274" y="608"/>
                  </a:cubicBezTo>
                  <a:cubicBezTo>
                    <a:pt x="548" y="851"/>
                    <a:pt x="1612" y="1216"/>
                    <a:pt x="1612" y="1216"/>
                  </a:cubicBezTo>
                  <a:lnTo>
                    <a:pt x="1520" y="669"/>
                  </a:lnTo>
                  <a:cubicBezTo>
                    <a:pt x="1064" y="486"/>
                    <a:pt x="1034"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469403" y="2334771"/>
              <a:ext cx="758404" cy="532407"/>
            </a:xfrm>
            <a:custGeom>
              <a:avLst/>
              <a:gdLst/>
              <a:ahLst/>
              <a:cxnLst/>
              <a:rect l="l" t="t" r="r" b="b"/>
              <a:pathLst>
                <a:path w="8309" h="5833" extrusionOk="0">
                  <a:moveTo>
                    <a:pt x="5552" y="1"/>
                  </a:moveTo>
                  <a:cubicBezTo>
                    <a:pt x="5266" y="1"/>
                    <a:pt x="5031" y="11"/>
                    <a:pt x="4894" y="30"/>
                  </a:cubicBezTo>
                  <a:cubicBezTo>
                    <a:pt x="4255" y="91"/>
                    <a:pt x="4073" y="729"/>
                    <a:pt x="4073" y="729"/>
                  </a:cubicBezTo>
                  <a:lnTo>
                    <a:pt x="426" y="395"/>
                  </a:lnTo>
                  <a:lnTo>
                    <a:pt x="0" y="1094"/>
                  </a:lnTo>
                  <a:lnTo>
                    <a:pt x="3708" y="2401"/>
                  </a:lnTo>
                  <a:cubicBezTo>
                    <a:pt x="3708" y="2401"/>
                    <a:pt x="3313" y="4893"/>
                    <a:pt x="3344" y="5410"/>
                  </a:cubicBezTo>
                  <a:cubicBezTo>
                    <a:pt x="3361" y="5716"/>
                    <a:pt x="4463" y="5832"/>
                    <a:pt x="5499" y="5832"/>
                  </a:cubicBezTo>
                  <a:cubicBezTo>
                    <a:pt x="6315" y="5832"/>
                    <a:pt x="7091" y="5760"/>
                    <a:pt x="7265" y="5653"/>
                  </a:cubicBezTo>
                  <a:cubicBezTo>
                    <a:pt x="7751" y="5289"/>
                    <a:pt x="7021" y="2188"/>
                    <a:pt x="7052" y="1732"/>
                  </a:cubicBezTo>
                  <a:cubicBezTo>
                    <a:pt x="7113" y="1276"/>
                    <a:pt x="8176" y="729"/>
                    <a:pt x="8237" y="395"/>
                  </a:cubicBezTo>
                  <a:cubicBezTo>
                    <a:pt x="8309" y="132"/>
                    <a:pt x="6598" y="1"/>
                    <a:pt x="5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302917" y="3272898"/>
              <a:ext cx="163747" cy="97756"/>
            </a:xfrm>
            <a:custGeom>
              <a:avLst/>
              <a:gdLst/>
              <a:ahLst/>
              <a:cxnLst/>
              <a:rect l="l" t="t" r="r" b="b"/>
              <a:pathLst>
                <a:path w="1794" h="1071" extrusionOk="0">
                  <a:moveTo>
                    <a:pt x="1163" y="0"/>
                  </a:moveTo>
                  <a:cubicBezTo>
                    <a:pt x="689" y="0"/>
                    <a:pt x="0" y="451"/>
                    <a:pt x="0" y="451"/>
                  </a:cubicBezTo>
                  <a:cubicBezTo>
                    <a:pt x="0" y="451"/>
                    <a:pt x="1247" y="998"/>
                    <a:pt x="1520" y="1059"/>
                  </a:cubicBezTo>
                  <a:cubicBezTo>
                    <a:pt x="1537" y="1067"/>
                    <a:pt x="1552" y="1070"/>
                    <a:pt x="1567" y="1070"/>
                  </a:cubicBezTo>
                  <a:cubicBezTo>
                    <a:pt x="1794" y="1070"/>
                    <a:pt x="1794" y="239"/>
                    <a:pt x="1794" y="239"/>
                  </a:cubicBezTo>
                  <a:lnTo>
                    <a:pt x="1338" y="26"/>
                  </a:lnTo>
                  <a:cubicBezTo>
                    <a:pt x="1285" y="8"/>
                    <a:pt x="1226" y="0"/>
                    <a:pt x="1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4400034" y="2828570"/>
              <a:ext cx="729744" cy="482753"/>
            </a:xfrm>
            <a:custGeom>
              <a:avLst/>
              <a:gdLst/>
              <a:ahLst/>
              <a:cxnLst/>
              <a:rect l="l" t="t" r="r" b="b"/>
              <a:pathLst>
                <a:path w="7995" h="5289" extrusionOk="0">
                  <a:moveTo>
                    <a:pt x="5198" y="0"/>
                  </a:moveTo>
                  <a:cubicBezTo>
                    <a:pt x="5198" y="0"/>
                    <a:pt x="2766" y="31"/>
                    <a:pt x="2006" y="699"/>
                  </a:cubicBezTo>
                  <a:cubicBezTo>
                    <a:pt x="1246" y="1307"/>
                    <a:pt x="0" y="4894"/>
                    <a:pt x="0" y="4894"/>
                  </a:cubicBezTo>
                  <a:lnTo>
                    <a:pt x="790" y="5289"/>
                  </a:lnTo>
                  <a:lnTo>
                    <a:pt x="3222" y="2310"/>
                  </a:lnTo>
                  <a:cubicBezTo>
                    <a:pt x="3222" y="2310"/>
                    <a:pt x="3956" y="2375"/>
                    <a:pt x="4804" y="2375"/>
                  </a:cubicBezTo>
                  <a:cubicBezTo>
                    <a:pt x="5699" y="2375"/>
                    <a:pt x="6722" y="2303"/>
                    <a:pt x="7143" y="2006"/>
                  </a:cubicBezTo>
                  <a:cubicBezTo>
                    <a:pt x="7994" y="1459"/>
                    <a:pt x="7842" y="91"/>
                    <a:pt x="7842" y="91"/>
                  </a:cubicBezTo>
                  <a:lnTo>
                    <a:pt x="5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086;p40"/>
          <p:cNvSpPr txBox="1">
            <a:spLocks/>
          </p:cNvSpPr>
          <p:nvPr/>
        </p:nvSpPr>
        <p:spPr>
          <a:xfrm>
            <a:off x="5181600" y="2266950"/>
            <a:ext cx="3789825" cy="2209800"/>
          </a:xfrm>
          <a:prstGeom prst="rect">
            <a:avLst/>
          </a:prstGeom>
          <a:noFill/>
          <a:ln>
            <a:noFill/>
          </a:ln>
        </p:spPr>
        <p:txBody>
          <a:bodyPr spcFirstLastPara="1" wrap="square" lIns="91425" tIns="91425" rIns="91425" bIns="91425" anchor="t" anchorCtr="0">
            <a:noAutofit/>
          </a:bodyPr>
          <a:lstStyle/>
          <a:p>
            <a:pPr lvl="0">
              <a:spcAft>
                <a:spcPts val="1600"/>
              </a:spcAft>
              <a:buClr>
                <a:schemeClr val="dk1"/>
              </a:buClr>
              <a:buSzPts val="1800"/>
            </a:pPr>
            <a:r>
              <a:rPr lang="en-US" sz="1200" dirty="0" err="1" smtClean="0"/>
              <a:t>Saat</a:t>
            </a:r>
            <a:r>
              <a:rPr lang="en-US" sz="1200" dirty="0" smtClean="0"/>
              <a:t> </a:t>
            </a:r>
            <a:r>
              <a:rPr lang="en-US" sz="1200" dirty="0" err="1" smtClean="0"/>
              <a:t>ini</a:t>
            </a:r>
            <a:r>
              <a:rPr lang="en-US" sz="1200" dirty="0" smtClean="0"/>
              <a:t>, </a:t>
            </a:r>
            <a:r>
              <a:rPr lang="en-US" sz="1200" dirty="0" err="1" smtClean="0"/>
              <a:t>terdapat</a:t>
            </a:r>
            <a:r>
              <a:rPr lang="en-US" sz="1200" dirty="0" smtClean="0"/>
              <a:t> </a:t>
            </a:r>
            <a:r>
              <a:rPr lang="en-US" sz="1200" dirty="0" err="1" smtClean="0"/>
              <a:t>lebih</a:t>
            </a:r>
            <a:r>
              <a:rPr lang="en-US" sz="1200" dirty="0" smtClean="0"/>
              <a:t> </a:t>
            </a:r>
            <a:r>
              <a:rPr lang="en-US" sz="1200" dirty="0" err="1" smtClean="0"/>
              <a:t>dari</a:t>
            </a:r>
            <a:r>
              <a:rPr lang="en-US" sz="1200" dirty="0" smtClean="0"/>
              <a:t> 500 program </a:t>
            </a:r>
            <a:r>
              <a:rPr lang="en-US" sz="1200" dirty="0" err="1" smtClean="0"/>
              <a:t>berbagi</a:t>
            </a:r>
            <a:r>
              <a:rPr lang="en-US" sz="1200" dirty="0" smtClean="0"/>
              <a:t> </a:t>
            </a:r>
            <a:r>
              <a:rPr lang="en-US" sz="1200" dirty="0" err="1" smtClean="0"/>
              <a:t>sepeda</a:t>
            </a:r>
            <a:r>
              <a:rPr lang="en-US" sz="1200" dirty="0" smtClean="0"/>
              <a:t> </a:t>
            </a:r>
            <a:r>
              <a:rPr lang="en-US" sz="1200" dirty="0" err="1" smtClean="0"/>
              <a:t>di</a:t>
            </a:r>
            <a:r>
              <a:rPr lang="en-US" sz="1200" dirty="0" smtClean="0"/>
              <a:t> </a:t>
            </a:r>
            <a:r>
              <a:rPr lang="en-US" sz="1200" dirty="0" err="1" smtClean="0"/>
              <a:t>seluruh</a:t>
            </a:r>
            <a:r>
              <a:rPr lang="en-US" sz="1200" dirty="0" smtClean="0"/>
              <a:t> </a:t>
            </a:r>
            <a:r>
              <a:rPr lang="en-US" sz="1200" dirty="0" err="1" smtClean="0"/>
              <a:t>dunia</a:t>
            </a:r>
            <a:r>
              <a:rPr lang="en-US" sz="1200" dirty="0" smtClean="0"/>
              <a:t>.</a:t>
            </a:r>
            <a:endParaRPr lang="en-US" sz="1200" i="1" dirty="0" smtClean="0"/>
          </a:p>
          <a:p>
            <a:pPr lvl="0">
              <a:spcAft>
                <a:spcPts val="1600"/>
              </a:spcAft>
              <a:buClr>
                <a:schemeClr val="dk1"/>
              </a:buClr>
              <a:buSzPts val="1800"/>
            </a:pPr>
            <a:r>
              <a:rPr lang="en-US" sz="1200" i="1" dirty="0" smtClean="0"/>
              <a:t>Bike </a:t>
            </a:r>
            <a:r>
              <a:rPr lang="en-US" sz="1200" i="1" dirty="0" smtClean="0"/>
              <a:t>Sharing</a:t>
            </a:r>
            <a:r>
              <a:rPr lang="en-US" sz="1200" dirty="0" smtClean="0"/>
              <a:t> </a:t>
            </a:r>
            <a:r>
              <a:rPr lang="en-US" sz="1200" dirty="0" err="1" smtClean="0"/>
              <a:t>menjadi</a:t>
            </a:r>
            <a:r>
              <a:rPr lang="en-US" sz="1200" dirty="0" smtClean="0"/>
              <a:t> </a:t>
            </a:r>
            <a:r>
              <a:rPr lang="en-US" sz="1200" dirty="0" err="1" smtClean="0"/>
              <a:t>pilihan</a:t>
            </a:r>
            <a:r>
              <a:rPr lang="en-US" sz="1200" dirty="0" smtClean="0"/>
              <a:t> yang </a:t>
            </a:r>
            <a:r>
              <a:rPr lang="en-US" sz="1200" dirty="0" err="1" smtClean="0"/>
              <a:t>menarik</a:t>
            </a:r>
            <a:r>
              <a:rPr lang="en-US" sz="1200" dirty="0" smtClean="0"/>
              <a:t> </a:t>
            </a:r>
            <a:r>
              <a:rPr lang="en-US" sz="1200" dirty="0" err="1" smtClean="0"/>
              <a:t>bagi</a:t>
            </a:r>
            <a:r>
              <a:rPr lang="en-US" sz="1200" dirty="0" smtClean="0"/>
              <a:t> </a:t>
            </a:r>
            <a:r>
              <a:rPr lang="en-US" sz="1200" dirty="0" err="1" smtClean="0"/>
              <a:t>banyak</a:t>
            </a:r>
            <a:r>
              <a:rPr lang="en-US" sz="1200" dirty="0" smtClean="0"/>
              <a:t> </a:t>
            </a:r>
            <a:r>
              <a:rPr lang="en-US" sz="1200" dirty="0" err="1" smtClean="0"/>
              <a:t>orang</a:t>
            </a:r>
            <a:endParaRPr lang="en-US" sz="1200" dirty="0" smtClean="0"/>
          </a:p>
          <a:p>
            <a:pPr lvl="0">
              <a:spcAft>
                <a:spcPts val="1600"/>
              </a:spcAft>
              <a:buClr>
                <a:schemeClr val="dk1"/>
              </a:buClr>
              <a:buSzPts val="1800"/>
            </a:pPr>
            <a:r>
              <a:rPr lang="en-US" sz="1200" dirty="0" smtClean="0"/>
              <a:t> </a:t>
            </a:r>
            <a:r>
              <a:rPr lang="en-US" sz="1200" dirty="0" err="1" smtClean="0"/>
              <a:t>dalam</a:t>
            </a:r>
            <a:r>
              <a:rPr lang="en-US" sz="1200" dirty="0" smtClean="0"/>
              <a:t> </a:t>
            </a:r>
            <a:r>
              <a:rPr lang="en-US" sz="1200" dirty="0" err="1" smtClean="0"/>
              <a:t>meningkatkan</a:t>
            </a:r>
            <a:r>
              <a:rPr lang="en-US" sz="1200" dirty="0" smtClean="0"/>
              <a:t> </a:t>
            </a:r>
            <a:r>
              <a:rPr lang="en-US" sz="1200" dirty="0" err="1" smtClean="0"/>
              <a:t>permintaan</a:t>
            </a:r>
            <a:r>
              <a:rPr lang="en-US" sz="1200" dirty="0" smtClean="0"/>
              <a:t> </a:t>
            </a:r>
            <a:r>
              <a:rPr lang="en-US" sz="1200" dirty="0" err="1" smtClean="0"/>
              <a:t>akan</a:t>
            </a:r>
            <a:r>
              <a:rPr lang="en-US" sz="1200" dirty="0" smtClean="0"/>
              <a:t> </a:t>
            </a:r>
            <a:r>
              <a:rPr lang="en-US" sz="1200" dirty="0" err="1" smtClean="0"/>
              <a:t>transportasi</a:t>
            </a:r>
            <a:r>
              <a:rPr lang="en-US" sz="1200" dirty="0" smtClean="0"/>
              <a:t> </a:t>
            </a:r>
            <a:r>
              <a:rPr lang="en-US" sz="1200" dirty="0" err="1" smtClean="0"/>
              <a:t>ramah</a:t>
            </a:r>
            <a:r>
              <a:rPr lang="en-US" sz="1200" dirty="0" smtClean="0"/>
              <a:t> </a:t>
            </a:r>
            <a:r>
              <a:rPr lang="en-US" sz="1200" dirty="0" err="1" smtClean="0"/>
              <a:t>lingkungan</a:t>
            </a:r>
            <a:r>
              <a:rPr lang="en-US" sz="1200" dirty="0" smtClean="0"/>
              <a:t>, </a:t>
            </a:r>
            <a:r>
              <a:rPr lang="en-US" sz="1200" dirty="0" err="1" smtClean="0"/>
              <a:t>sehingga</a:t>
            </a:r>
            <a:r>
              <a:rPr lang="en-US" sz="1200" dirty="0" smtClean="0"/>
              <a:t> </a:t>
            </a:r>
            <a:r>
              <a:rPr lang="en-US" sz="1200" i="1" dirty="0" smtClean="0"/>
              <a:t>Capital Bike Share</a:t>
            </a:r>
            <a:r>
              <a:rPr lang="en-US" sz="1200" dirty="0" smtClean="0"/>
              <a:t> </a:t>
            </a:r>
            <a:r>
              <a:rPr lang="en-US" sz="1200" dirty="0" err="1" smtClean="0"/>
              <a:t>dapat</a:t>
            </a:r>
            <a:r>
              <a:rPr lang="en-US" sz="1200" dirty="0" smtClean="0"/>
              <a:t> </a:t>
            </a:r>
            <a:r>
              <a:rPr lang="en-US" sz="1200" dirty="0" err="1" smtClean="0"/>
              <a:t>terus</a:t>
            </a:r>
            <a:r>
              <a:rPr lang="en-US" sz="1200" dirty="0" smtClean="0"/>
              <a:t> </a:t>
            </a:r>
            <a:r>
              <a:rPr lang="en-US" sz="1200" dirty="0" err="1" smtClean="0"/>
              <a:t>memperluas</a:t>
            </a:r>
            <a:r>
              <a:rPr lang="en-US" sz="1200" dirty="0" smtClean="0"/>
              <a:t> </a:t>
            </a:r>
            <a:r>
              <a:rPr lang="en-US" sz="1200" dirty="0" err="1" smtClean="0"/>
              <a:t>layanannya</a:t>
            </a:r>
            <a:r>
              <a:rPr lang="en-US" sz="1200" dirty="0" smtClean="0"/>
              <a:t> </a:t>
            </a:r>
            <a:r>
              <a:rPr lang="en-US" sz="1200" dirty="0" err="1" smtClean="0"/>
              <a:t>dan</a:t>
            </a:r>
            <a:r>
              <a:rPr lang="en-US" sz="1200" dirty="0" smtClean="0"/>
              <a:t> </a:t>
            </a:r>
            <a:r>
              <a:rPr lang="en-US" sz="1200" dirty="0" err="1" smtClean="0"/>
              <a:t>menyediakan</a:t>
            </a:r>
            <a:r>
              <a:rPr lang="en-US" sz="1200" dirty="0" smtClean="0"/>
              <a:t> </a:t>
            </a:r>
            <a:r>
              <a:rPr lang="en-US" sz="1200" dirty="0" err="1" smtClean="0"/>
              <a:t>lebih</a:t>
            </a:r>
            <a:r>
              <a:rPr lang="en-US" sz="1200" dirty="0" smtClean="0"/>
              <a:t> </a:t>
            </a:r>
            <a:r>
              <a:rPr lang="en-US" sz="1200" dirty="0" err="1" smtClean="0"/>
              <a:t>banyak</a:t>
            </a:r>
            <a:r>
              <a:rPr lang="en-US" sz="1200" dirty="0" smtClean="0"/>
              <a:t> </a:t>
            </a:r>
            <a:r>
              <a:rPr lang="en-US" sz="1200" dirty="0" err="1" smtClean="0"/>
              <a:t>sepeda</a:t>
            </a:r>
            <a:r>
              <a:rPr lang="en-US" sz="1200" dirty="0" smtClean="0"/>
              <a:t> </a:t>
            </a:r>
            <a:r>
              <a:rPr lang="en-US" sz="1200" dirty="0" err="1" smtClean="0"/>
              <a:t>untuk</a:t>
            </a:r>
            <a:r>
              <a:rPr lang="en-US" sz="1200" dirty="0" smtClean="0"/>
              <a:t> </a:t>
            </a:r>
            <a:r>
              <a:rPr lang="en-US" sz="1200" dirty="0" err="1" smtClean="0"/>
              <a:t>memenuhi</a:t>
            </a:r>
            <a:r>
              <a:rPr lang="en-US" sz="1200" dirty="0" smtClean="0"/>
              <a:t> </a:t>
            </a:r>
            <a:r>
              <a:rPr lang="en-US" sz="1200" dirty="0" err="1" smtClean="0"/>
              <a:t>permintaan</a:t>
            </a:r>
            <a:r>
              <a:rPr lang="en-US" sz="1200" dirty="0" smtClean="0"/>
              <a:t> </a:t>
            </a:r>
            <a:r>
              <a:rPr lang="en-US" sz="1200" dirty="0" err="1" smtClean="0"/>
              <a:t>pasar</a:t>
            </a:r>
            <a:r>
              <a:rPr lang="en-US" sz="1200" dirty="0" smtClean="0"/>
              <a:t>.</a:t>
            </a:r>
            <a:endParaRPr kumimoji="0" lang="en-US" sz="1200" b="0" i="0" u="none" strike="noStrike" kern="0" cap="none" spc="0" normalizeH="0" baseline="0" noProof="0" dirty="0">
              <a:ln>
                <a:noFill/>
              </a:ln>
              <a:solidFill>
                <a:schemeClr val="dk1"/>
              </a:solidFill>
              <a:effectLst/>
              <a:uLnTx/>
              <a:uFillTx/>
              <a:latin typeface="Kanit Light"/>
              <a:ea typeface="Kanit Light"/>
              <a:cs typeface="Kanit Light"/>
              <a:sym typeface="Kanit Light"/>
            </a:endParaRPr>
          </a:p>
        </p:txBody>
      </p:sp>
      <p:sp>
        <p:nvSpPr>
          <p:cNvPr id="52" name="Google Shape;1086;p40"/>
          <p:cNvSpPr txBox="1">
            <a:spLocks/>
          </p:cNvSpPr>
          <p:nvPr/>
        </p:nvSpPr>
        <p:spPr>
          <a:xfrm>
            <a:off x="2438400" y="819150"/>
            <a:ext cx="6477000" cy="1447800"/>
          </a:xfrm>
          <a:prstGeom prst="rect">
            <a:avLst/>
          </a:prstGeom>
          <a:noFill/>
          <a:ln>
            <a:noFill/>
          </a:ln>
        </p:spPr>
        <p:txBody>
          <a:bodyPr spcFirstLastPara="1" wrap="square" lIns="91425" tIns="91425" rIns="91425" bIns="91425" anchor="t" anchorCtr="0">
            <a:noAutofit/>
          </a:bodyPr>
          <a:lstStyle/>
          <a:p>
            <a:pPr lvl="0">
              <a:spcAft>
                <a:spcPts val="1600"/>
              </a:spcAft>
              <a:buClr>
                <a:schemeClr val="dk1"/>
              </a:buClr>
              <a:buSzPts val="1800"/>
            </a:pPr>
            <a:r>
              <a:rPr lang="en-US" sz="1200" b="1" i="1" dirty="0" smtClean="0"/>
              <a:t>Bike Sharing</a:t>
            </a:r>
            <a:r>
              <a:rPr lang="en-US" sz="1200" dirty="0" smtClean="0"/>
              <a:t> </a:t>
            </a:r>
            <a:r>
              <a:rPr lang="en-US" sz="1200" dirty="0" err="1" smtClean="0"/>
              <a:t>adalah</a:t>
            </a:r>
            <a:r>
              <a:rPr lang="en-US" sz="1200" dirty="0" smtClean="0"/>
              <a:t> </a:t>
            </a:r>
            <a:r>
              <a:rPr lang="en-US" sz="1200" dirty="0" err="1" smtClean="0"/>
              <a:t>generasi</a:t>
            </a:r>
            <a:r>
              <a:rPr lang="en-US" sz="1200" dirty="0" smtClean="0"/>
              <a:t> </a:t>
            </a:r>
            <a:r>
              <a:rPr lang="en-US" sz="1200" dirty="0" err="1" smtClean="0"/>
              <a:t>baru</a:t>
            </a:r>
            <a:r>
              <a:rPr lang="en-US" sz="1200" dirty="0" smtClean="0"/>
              <a:t> </a:t>
            </a:r>
            <a:r>
              <a:rPr lang="en-US" sz="1200" dirty="0" err="1" smtClean="0"/>
              <a:t>persewaan</a:t>
            </a:r>
            <a:r>
              <a:rPr lang="en-US" sz="1200" dirty="0" smtClean="0"/>
              <a:t> </a:t>
            </a:r>
            <a:r>
              <a:rPr lang="en-US" sz="1200" dirty="0" err="1" smtClean="0"/>
              <a:t>sepeda</a:t>
            </a:r>
            <a:r>
              <a:rPr lang="en-US" sz="1200" dirty="0" smtClean="0"/>
              <a:t> </a:t>
            </a:r>
            <a:r>
              <a:rPr lang="en-US" sz="1200" dirty="0" err="1" smtClean="0"/>
              <a:t>dimana</a:t>
            </a:r>
            <a:r>
              <a:rPr lang="en-US" sz="1200" dirty="0" smtClean="0"/>
              <a:t> </a:t>
            </a:r>
            <a:r>
              <a:rPr lang="en-US" sz="1200" dirty="0" err="1" smtClean="0"/>
              <a:t>seluruh</a:t>
            </a:r>
            <a:r>
              <a:rPr lang="en-US" sz="1200" dirty="0" smtClean="0"/>
              <a:t> </a:t>
            </a:r>
            <a:r>
              <a:rPr lang="en-US" sz="1200" dirty="0" err="1" smtClean="0"/>
              <a:t>proses</a:t>
            </a:r>
            <a:r>
              <a:rPr lang="en-US" sz="1200" dirty="0" smtClean="0"/>
              <a:t> </a:t>
            </a:r>
            <a:r>
              <a:rPr lang="en-US" sz="1200" dirty="0" err="1" smtClean="0"/>
              <a:t>persewaan</a:t>
            </a:r>
            <a:r>
              <a:rPr lang="en-US" sz="1200" dirty="0" smtClean="0"/>
              <a:t>, </a:t>
            </a:r>
            <a:r>
              <a:rPr lang="en-US" sz="1200" dirty="0" err="1" smtClean="0"/>
              <a:t>dan</a:t>
            </a:r>
            <a:r>
              <a:rPr lang="en-US" sz="1200" dirty="0" smtClean="0"/>
              <a:t> </a:t>
            </a:r>
            <a:r>
              <a:rPr lang="en-US" sz="1200" dirty="0" err="1" smtClean="0"/>
              <a:t>pengembalian</a:t>
            </a:r>
            <a:r>
              <a:rPr lang="en-US" sz="1200" dirty="0" smtClean="0"/>
              <a:t> </a:t>
            </a:r>
            <a:r>
              <a:rPr lang="en-US" sz="1200" dirty="0" err="1" smtClean="0"/>
              <a:t>serba</a:t>
            </a:r>
            <a:r>
              <a:rPr lang="en-US" sz="1200" dirty="0" smtClean="0"/>
              <a:t> </a:t>
            </a:r>
            <a:r>
              <a:rPr lang="en-US" sz="1200" dirty="0" err="1" smtClean="0"/>
              <a:t>otomatis</a:t>
            </a:r>
            <a:r>
              <a:rPr lang="en-US" sz="1200" dirty="0" smtClean="0"/>
              <a:t>.</a:t>
            </a:r>
          </a:p>
          <a:p>
            <a:pPr lvl="0">
              <a:spcAft>
                <a:spcPts val="1600"/>
              </a:spcAft>
              <a:buClr>
                <a:schemeClr val="dk1"/>
              </a:buClr>
              <a:buSzPts val="1800"/>
            </a:pPr>
            <a:r>
              <a:rPr lang="en-US" sz="1200" dirty="0" smtClean="0"/>
              <a:t> </a:t>
            </a:r>
            <a:r>
              <a:rPr lang="en-US" sz="1200" dirty="0" err="1" smtClean="0"/>
              <a:t>Dalam</a:t>
            </a:r>
            <a:r>
              <a:rPr lang="en-US" sz="1200" dirty="0" smtClean="0"/>
              <a:t> </a:t>
            </a:r>
            <a:r>
              <a:rPr lang="en-US" sz="1200" dirty="0" err="1" smtClean="0"/>
              <a:t>sistem</a:t>
            </a:r>
            <a:r>
              <a:rPr lang="en-US" sz="1200" dirty="0" smtClean="0"/>
              <a:t> </a:t>
            </a:r>
            <a:r>
              <a:rPr lang="en-US" sz="1200" dirty="0" err="1" smtClean="0"/>
              <a:t>ini</a:t>
            </a:r>
            <a:r>
              <a:rPr lang="en-US" sz="1200" dirty="0" smtClean="0"/>
              <a:t>, </a:t>
            </a:r>
            <a:r>
              <a:rPr lang="en-US" sz="1200" dirty="0" err="1" smtClean="0"/>
              <a:t>pengguna</a:t>
            </a:r>
            <a:r>
              <a:rPr lang="en-US" sz="1200" dirty="0" smtClean="0"/>
              <a:t> </a:t>
            </a:r>
            <a:r>
              <a:rPr lang="en-US" sz="1200" dirty="0" err="1" smtClean="0"/>
              <a:t>dapat</a:t>
            </a:r>
            <a:r>
              <a:rPr lang="en-US" sz="1200" dirty="0" smtClean="0"/>
              <a:t> </a:t>
            </a:r>
            <a:r>
              <a:rPr lang="en-US" sz="1200" dirty="0" err="1" smtClean="0"/>
              <a:t>dengan</a:t>
            </a:r>
            <a:r>
              <a:rPr lang="en-US" sz="1200" dirty="0" smtClean="0"/>
              <a:t> </a:t>
            </a:r>
            <a:r>
              <a:rPr lang="en-US" sz="1200" dirty="0" err="1" smtClean="0"/>
              <a:t>mudah</a:t>
            </a:r>
            <a:r>
              <a:rPr lang="en-US" sz="1200" dirty="0" smtClean="0"/>
              <a:t> </a:t>
            </a:r>
            <a:r>
              <a:rPr lang="en-US" sz="1200" dirty="0" err="1" smtClean="0"/>
              <a:t>menyewa</a:t>
            </a:r>
            <a:r>
              <a:rPr lang="en-US" sz="1200" dirty="0" smtClean="0"/>
              <a:t> </a:t>
            </a:r>
            <a:r>
              <a:rPr lang="en-US" sz="1200" dirty="0" err="1" smtClean="0"/>
              <a:t>sepeda</a:t>
            </a:r>
            <a:r>
              <a:rPr lang="en-US" sz="1200" dirty="0" smtClean="0"/>
              <a:t> </a:t>
            </a:r>
            <a:r>
              <a:rPr lang="en-US" sz="1200" dirty="0" err="1" smtClean="0"/>
              <a:t>dari</a:t>
            </a:r>
            <a:r>
              <a:rPr lang="en-US" sz="1200" dirty="0" smtClean="0"/>
              <a:t> </a:t>
            </a:r>
            <a:r>
              <a:rPr lang="en-US" sz="1200" dirty="0" err="1" smtClean="0"/>
              <a:t>posisi</a:t>
            </a:r>
            <a:r>
              <a:rPr lang="en-US" sz="1200" dirty="0" smtClean="0"/>
              <a:t> </a:t>
            </a:r>
            <a:r>
              <a:rPr lang="en-US" sz="1200" dirty="0" err="1" smtClean="0"/>
              <a:t>tertentu</a:t>
            </a:r>
            <a:r>
              <a:rPr lang="en-US" sz="1200" dirty="0" smtClean="0"/>
              <a:t> </a:t>
            </a:r>
            <a:r>
              <a:rPr lang="en-US" sz="1200" dirty="0" err="1" smtClean="0"/>
              <a:t>dan</a:t>
            </a:r>
            <a:r>
              <a:rPr lang="en-US" sz="1200" dirty="0" smtClean="0"/>
              <a:t> </a:t>
            </a:r>
            <a:r>
              <a:rPr lang="en-US" sz="1200" dirty="0" err="1" smtClean="0"/>
              <a:t>mengembalikannya</a:t>
            </a:r>
            <a:r>
              <a:rPr lang="en-US" sz="1200" dirty="0" smtClean="0"/>
              <a:t> </a:t>
            </a:r>
            <a:r>
              <a:rPr lang="en-US" sz="1200" dirty="0" err="1" smtClean="0"/>
              <a:t>di</a:t>
            </a:r>
            <a:r>
              <a:rPr lang="en-US" sz="1200" dirty="0" smtClean="0"/>
              <a:t> </a:t>
            </a:r>
            <a:r>
              <a:rPr lang="en-US" sz="1200" dirty="0" err="1" smtClean="0"/>
              <a:t>posisi</a:t>
            </a:r>
            <a:r>
              <a:rPr lang="en-US" sz="1200" dirty="0" smtClean="0"/>
              <a:t> lain. </a:t>
            </a:r>
            <a:r>
              <a:rPr lang="en-US" sz="1200" i="1" dirty="0" smtClean="0"/>
              <a:t>Bike Sharing</a:t>
            </a:r>
            <a:r>
              <a:rPr lang="en-US" sz="1200" dirty="0" smtClean="0"/>
              <a:t> </a:t>
            </a:r>
            <a:r>
              <a:rPr lang="en-US" sz="1200" dirty="0" err="1" smtClean="0"/>
              <a:t>dianggap</a:t>
            </a:r>
            <a:r>
              <a:rPr lang="en-US" sz="1200" dirty="0" smtClean="0"/>
              <a:t> </a:t>
            </a:r>
            <a:r>
              <a:rPr lang="en-US" sz="1200" dirty="0" err="1" smtClean="0"/>
              <a:t>sebagai</a:t>
            </a:r>
            <a:r>
              <a:rPr lang="en-US" sz="1200" dirty="0" smtClean="0"/>
              <a:t> </a:t>
            </a:r>
            <a:r>
              <a:rPr lang="en-US" sz="1200" dirty="0" err="1" smtClean="0"/>
              <a:t>alternatif</a:t>
            </a:r>
            <a:r>
              <a:rPr lang="en-US" sz="1200" dirty="0" smtClean="0"/>
              <a:t> yang </a:t>
            </a:r>
            <a:r>
              <a:rPr lang="en-US" sz="1200" dirty="0" err="1" smtClean="0"/>
              <a:t>lebih</a:t>
            </a:r>
            <a:r>
              <a:rPr lang="en-US" sz="1200" dirty="0" smtClean="0"/>
              <a:t> </a:t>
            </a:r>
            <a:r>
              <a:rPr lang="en-US" sz="1200" dirty="0" err="1" smtClean="0"/>
              <a:t>murah</a:t>
            </a:r>
            <a:r>
              <a:rPr lang="en-US" sz="1200" dirty="0" smtClean="0"/>
              <a:t>, </a:t>
            </a:r>
            <a:r>
              <a:rPr lang="en-US" sz="1200" dirty="0" err="1" smtClean="0"/>
              <a:t>sehat</a:t>
            </a:r>
            <a:r>
              <a:rPr lang="en-US" sz="1200" dirty="0" smtClean="0"/>
              <a:t>, </a:t>
            </a:r>
            <a:r>
              <a:rPr lang="en-US" sz="1200" dirty="0" err="1" smtClean="0"/>
              <a:t>dan</a:t>
            </a:r>
            <a:r>
              <a:rPr lang="en-US" sz="1200" dirty="0" smtClean="0"/>
              <a:t> </a:t>
            </a:r>
            <a:r>
              <a:rPr lang="en-US" sz="1200" dirty="0" err="1" smtClean="0"/>
              <a:t>ramah</a:t>
            </a:r>
            <a:r>
              <a:rPr lang="en-US" sz="1200" dirty="0" smtClean="0"/>
              <a:t> </a:t>
            </a:r>
            <a:r>
              <a:rPr lang="en-US" sz="1200" dirty="0" err="1" smtClean="0"/>
              <a:t>lingkungan</a:t>
            </a:r>
            <a:r>
              <a:rPr lang="en-US" sz="1200" dirty="0" smtClean="0"/>
              <a:t> </a:t>
            </a:r>
            <a:r>
              <a:rPr lang="en-US" sz="1200" dirty="0" err="1" smtClean="0"/>
              <a:t>dibandingkan</a:t>
            </a:r>
            <a:r>
              <a:rPr lang="en-US" sz="1200" dirty="0" smtClean="0"/>
              <a:t> </a:t>
            </a:r>
            <a:r>
              <a:rPr lang="en-US" sz="1200" dirty="0" err="1" smtClean="0"/>
              <a:t>dengan</a:t>
            </a:r>
            <a:r>
              <a:rPr lang="en-US" sz="1200" dirty="0" smtClean="0"/>
              <a:t> </a:t>
            </a:r>
            <a:r>
              <a:rPr lang="en-US" sz="1200" dirty="0" err="1" smtClean="0"/>
              <a:t>kendaraan</a:t>
            </a:r>
            <a:r>
              <a:rPr lang="en-US" sz="1200" dirty="0" smtClean="0"/>
              <a:t> </a:t>
            </a:r>
            <a:r>
              <a:rPr lang="en-US" sz="1200" dirty="0" err="1" smtClean="0"/>
              <a:t>pribadi</a:t>
            </a:r>
            <a:r>
              <a:rPr lang="en-US" sz="1200" dirty="0" smtClean="0"/>
              <a:t> </a:t>
            </a:r>
            <a:r>
              <a:rPr lang="en-US" sz="1200" dirty="0" err="1" smtClean="0"/>
              <a:t>atau</a:t>
            </a:r>
            <a:r>
              <a:rPr lang="en-US" sz="1200" dirty="0" smtClean="0"/>
              <a:t> </a:t>
            </a:r>
            <a:r>
              <a:rPr lang="en-US" sz="1200" dirty="0" err="1" smtClean="0"/>
              <a:t>transportasi</a:t>
            </a:r>
            <a:r>
              <a:rPr lang="en-US" sz="1200" dirty="0" smtClean="0"/>
              <a:t> </a:t>
            </a:r>
            <a:r>
              <a:rPr lang="en-US" sz="1200" dirty="0" err="1" smtClean="0"/>
              <a:t>umum</a:t>
            </a:r>
            <a:r>
              <a:rPr lang="en-US" sz="1200" dirty="0" smtClean="0"/>
              <a:t>.</a:t>
            </a:r>
            <a:r>
              <a:rPr lang="en-US" sz="1200" dirty="0" smtClean="0"/>
              <a:t>.</a:t>
            </a:r>
            <a:endParaRPr kumimoji="0" lang="en-US" sz="1200" b="0" i="0" u="none" strike="noStrike" kern="0" cap="none" spc="0" normalizeH="0" baseline="0" noProof="0" dirty="0">
              <a:ln>
                <a:noFill/>
              </a:ln>
              <a:solidFill>
                <a:schemeClr val="dk1"/>
              </a:solidFill>
              <a:effectLst/>
              <a:uLnTx/>
              <a:uFillTx/>
              <a:latin typeface="Kanit Light"/>
              <a:ea typeface="Kanit Light"/>
              <a:cs typeface="Kanit Light"/>
              <a:sym typeface="Kanit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4"/>
          <p:cNvSpPr txBox="1">
            <a:spLocks noGrp="1"/>
          </p:cNvSpPr>
          <p:nvPr>
            <p:ph type="subTitle" idx="4"/>
          </p:nvPr>
        </p:nvSpPr>
        <p:spPr>
          <a:xfrm>
            <a:off x="2822992" y="1390935"/>
            <a:ext cx="3196807"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200" dirty="0" smtClean="0"/>
              <a:t>Perusahaan Bike Sharing perlu mempertimbangkan faktor – faktor apa saja yg mendorong permintaan sepeda?</a:t>
            </a:r>
            <a:endParaRPr sz="1200"/>
          </a:p>
        </p:txBody>
      </p:sp>
      <p:sp>
        <p:nvSpPr>
          <p:cNvPr id="1176" name="Google Shape;1176;p44"/>
          <p:cNvSpPr txBox="1">
            <a:spLocks noGrp="1"/>
          </p:cNvSpPr>
          <p:nvPr>
            <p:ph type="subTitle" idx="5"/>
          </p:nvPr>
        </p:nvSpPr>
        <p:spPr>
          <a:xfrm>
            <a:off x="2822988" y="2480485"/>
            <a:ext cx="2892012"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200" dirty="0" smtClean="0"/>
              <a:t>M</a:t>
            </a:r>
            <a:r>
              <a:rPr lang="en" sz="1200" dirty="0" smtClean="0"/>
              <a:t>eningkatkan jumlah pelanggan guna meningkatkan revenue perusahaan</a:t>
            </a:r>
          </a:p>
        </p:txBody>
      </p:sp>
      <p:sp>
        <p:nvSpPr>
          <p:cNvPr id="1177" name="Google Shape;1177;p44"/>
          <p:cNvSpPr txBox="1">
            <a:spLocks noGrp="1"/>
          </p:cNvSpPr>
          <p:nvPr>
            <p:ph type="subTitle" idx="6"/>
          </p:nvPr>
        </p:nvSpPr>
        <p:spPr>
          <a:xfrm>
            <a:off x="2822984" y="3570035"/>
            <a:ext cx="2663415" cy="841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200" dirty="0" smtClean="0"/>
              <a:t>M</a:t>
            </a:r>
            <a:r>
              <a:rPr lang="en" sz="1200" dirty="0" smtClean="0"/>
              <a:t>embangun model Regresi untuk prediksi jumlah persewaan sepeda</a:t>
            </a:r>
            <a:endParaRPr sz="1200"/>
          </a:p>
        </p:txBody>
      </p:sp>
      <p:sp>
        <p:nvSpPr>
          <p:cNvPr id="1178" name="Google Shape;1178;p4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Bisnis Probelm Understanding</a:t>
            </a:r>
            <a:endParaRPr/>
          </a:p>
        </p:txBody>
      </p:sp>
      <p:sp>
        <p:nvSpPr>
          <p:cNvPr id="1179" name="Google Shape;1179;p44"/>
          <p:cNvSpPr txBox="1">
            <a:spLocks noGrp="1"/>
          </p:cNvSpPr>
          <p:nvPr>
            <p:ph type="subTitle" idx="1"/>
          </p:nvPr>
        </p:nvSpPr>
        <p:spPr>
          <a:xfrm>
            <a:off x="714726" y="148797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Probelm Statement</a:t>
            </a:r>
            <a:endParaRPr/>
          </a:p>
        </p:txBody>
      </p:sp>
      <p:sp>
        <p:nvSpPr>
          <p:cNvPr id="1180" name="Google Shape;1180;p44"/>
          <p:cNvSpPr txBox="1">
            <a:spLocks noGrp="1"/>
          </p:cNvSpPr>
          <p:nvPr>
            <p:ph type="subTitle" idx="2"/>
          </p:nvPr>
        </p:nvSpPr>
        <p:spPr>
          <a:xfrm>
            <a:off x="714725" y="257752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Goals</a:t>
            </a:r>
            <a:endParaRPr/>
          </a:p>
        </p:txBody>
      </p:sp>
      <p:sp>
        <p:nvSpPr>
          <p:cNvPr id="1181" name="Google Shape;1181;p44"/>
          <p:cNvSpPr txBox="1">
            <a:spLocks noGrp="1"/>
          </p:cNvSpPr>
          <p:nvPr>
            <p:ph type="subTitle" idx="3"/>
          </p:nvPr>
        </p:nvSpPr>
        <p:spPr>
          <a:xfrm>
            <a:off x="714731" y="3667075"/>
            <a:ext cx="1847100" cy="342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smtClean="0"/>
              <a:t>Analytic Approach</a:t>
            </a:r>
            <a:endParaRPr/>
          </a:p>
        </p:txBody>
      </p:sp>
      <p:grpSp>
        <p:nvGrpSpPr>
          <p:cNvPr id="2" name="Google Shape;1182;p44"/>
          <p:cNvGrpSpPr/>
          <p:nvPr/>
        </p:nvGrpSpPr>
        <p:grpSpPr>
          <a:xfrm>
            <a:off x="5554335" y="1570839"/>
            <a:ext cx="3455586" cy="3090124"/>
            <a:chOff x="5554335" y="1570839"/>
            <a:chExt cx="3455586" cy="3090124"/>
          </a:xfrm>
        </p:grpSpPr>
        <p:sp>
          <p:nvSpPr>
            <p:cNvPr id="1183" name="Google Shape;1183;p44"/>
            <p:cNvSpPr/>
            <p:nvPr/>
          </p:nvSpPr>
          <p:spPr>
            <a:xfrm>
              <a:off x="7585609" y="4551539"/>
              <a:ext cx="1424311" cy="109424"/>
            </a:xfrm>
            <a:custGeom>
              <a:avLst/>
              <a:gdLst/>
              <a:ahLst/>
              <a:cxnLst/>
              <a:rect l="l" t="t" r="r" b="b"/>
              <a:pathLst>
                <a:path w="15047" h="1156" extrusionOk="0">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5801772" y="4551539"/>
              <a:ext cx="1424311" cy="109424"/>
            </a:xfrm>
            <a:custGeom>
              <a:avLst/>
              <a:gdLst/>
              <a:ahLst/>
              <a:cxnLst/>
              <a:rect l="l" t="t" r="r" b="b"/>
              <a:pathLst>
                <a:path w="15047" h="1156" extrusionOk="0">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5980108" y="3564725"/>
              <a:ext cx="992768" cy="992673"/>
            </a:xfrm>
            <a:custGeom>
              <a:avLst/>
              <a:gdLst/>
              <a:ahLst/>
              <a:cxnLst/>
              <a:rect l="l" t="t" r="r" b="b"/>
              <a:pathLst>
                <a:path w="10488" h="10487" fill="none" extrusionOk="0">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029046" y="3610729"/>
              <a:ext cx="897826" cy="897732"/>
            </a:xfrm>
            <a:custGeom>
              <a:avLst/>
              <a:gdLst/>
              <a:ahLst/>
              <a:cxnLst/>
              <a:rect l="l" t="t" r="r" b="b"/>
              <a:pathLst>
                <a:path w="9485" h="9484" fill="none" extrusionOk="0">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554335" y="2401656"/>
              <a:ext cx="891958" cy="423971"/>
            </a:xfrm>
            <a:custGeom>
              <a:avLst/>
              <a:gdLst/>
              <a:ahLst/>
              <a:cxnLst/>
              <a:rect l="l" t="t" r="r" b="b"/>
              <a:pathLst>
                <a:path w="9423" h="4479" extrusionOk="0">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265030" y="2373543"/>
              <a:ext cx="586971" cy="1280432"/>
            </a:xfrm>
            <a:custGeom>
              <a:avLst/>
              <a:gdLst/>
              <a:ahLst/>
              <a:cxnLst/>
              <a:rect l="l" t="t" r="r" b="b"/>
              <a:pathLst>
                <a:path w="6201" h="13527" fill="none" extrusionOk="0">
                  <a:moveTo>
                    <a:pt x="6201" y="13526"/>
                  </a:moveTo>
                  <a:lnTo>
                    <a:pt x="0" y="0"/>
                  </a:lnTo>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77917" y="3886942"/>
              <a:ext cx="748173" cy="345311"/>
            </a:xfrm>
            <a:custGeom>
              <a:avLst/>
              <a:gdLst/>
              <a:ahLst/>
              <a:cxnLst/>
              <a:rect l="l" t="t" r="r" b="b"/>
              <a:pathLst>
                <a:path w="7904" h="3648" fill="none" extrusionOk="0">
                  <a:moveTo>
                    <a:pt x="7721" y="0"/>
                  </a:moveTo>
                  <a:lnTo>
                    <a:pt x="0" y="1064"/>
                  </a:lnTo>
                  <a:lnTo>
                    <a:pt x="0" y="2554"/>
                  </a:lnTo>
                  <a:lnTo>
                    <a:pt x="7903" y="3648"/>
                  </a:lnTo>
                </a:path>
              </a:pathLst>
            </a:custGeom>
            <a:noFill/>
            <a:ln w="53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243230" y="3717219"/>
              <a:ext cx="143974" cy="342471"/>
            </a:xfrm>
            <a:custGeom>
              <a:avLst/>
              <a:gdLst/>
              <a:ahLst/>
              <a:cxnLst/>
              <a:rect l="l" t="t" r="r" b="b"/>
              <a:pathLst>
                <a:path w="1521" h="3618" fill="none" extrusionOk="0">
                  <a:moveTo>
                    <a:pt x="1520" y="0"/>
                  </a:moveTo>
                  <a:lnTo>
                    <a:pt x="1" y="36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277780" y="3697057"/>
              <a:ext cx="210140" cy="43258"/>
            </a:xfrm>
            <a:custGeom>
              <a:avLst/>
              <a:gdLst/>
              <a:ahLst/>
              <a:cxnLst/>
              <a:rect l="l" t="t" r="r" b="b"/>
              <a:pathLst>
                <a:path w="2220" h="457" extrusionOk="0">
                  <a:moveTo>
                    <a:pt x="0" y="0"/>
                  </a:moveTo>
                  <a:lnTo>
                    <a:pt x="0" y="456"/>
                  </a:lnTo>
                  <a:lnTo>
                    <a:pt x="2219" y="456"/>
                  </a:lnTo>
                  <a:lnTo>
                    <a:pt x="2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7191452" y="2877031"/>
              <a:ext cx="457574" cy="816610"/>
            </a:xfrm>
            <a:custGeom>
              <a:avLst/>
              <a:gdLst/>
              <a:ahLst/>
              <a:cxnLst/>
              <a:rect l="l" t="t" r="r" b="b"/>
              <a:pathLst>
                <a:path w="4834" h="8627" extrusionOk="0">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7712262" y="3564725"/>
              <a:ext cx="992673" cy="992673"/>
            </a:xfrm>
            <a:custGeom>
              <a:avLst/>
              <a:gdLst/>
              <a:ahLst/>
              <a:cxnLst/>
              <a:rect l="l" t="t" r="r" b="b"/>
              <a:pathLst>
                <a:path w="10487" h="10487" fill="none" extrusionOk="0">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7758266" y="3610729"/>
              <a:ext cx="897732" cy="897732"/>
            </a:xfrm>
            <a:custGeom>
              <a:avLst/>
              <a:gdLst/>
              <a:ahLst/>
              <a:cxnLst/>
              <a:rect l="l" t="t" r="r" b="b"/>
              <a:pathLst>
                <a:path w="9484" h="9484" fill="none" extrusionOk="0">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8117874" y="3970336"/>
              <a:ext cx="178524" cy="178524"/>
            </a:xfrm>
            <a:custGeom>
              <a:avLst/>
              <a:gdLst/>
              <a:ahLst/>
              <a:cxnLst/>
              <a:rect l="l" t="t" r="r" b="b"/>
              <a:pathLst>
                <a:path w="1886" h="1886" extrusionOk="0">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6998633" y="3173407"/>
              <a:ext cx="227462" cy="860342"/>
            </a:xfrm>
            <a:custGeom>
              <a:avLst/>
              <a:gdLst/>
              <a:ahLst/>
              <a:cxnLst/>
              <a:rect l="l" t="t" r="r" b="b"/>
              <a:pathLst>
                <a:path w="2403" h="9089" fill="none" extrusionOk="0">
                  <a:moveTo>
                    <a:pt x="2402" y="9089"/>
                  </a:move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7979767" y="3020912"/>
              <a:ext cx="227462" cy="1012835"/>
            </a:xfrm>
            <a:custGeom>
              <a:avLst/>
              <a:gdLst/>
              <a:ahLst/>
              <a:cxnLst/>
              <a:rect l="l" t="t" r="r" b="b"/>
              <a:pathLst>
                <a:path w="2403" h="10700" fill="none" extrusionOk="0">
                  <a:moveTo>
                    <a:pt x="2402" y="10700"/>
                  </a:moveTo>
                  <a:lnTo>
                    <a:pt x="1" y="1642"/>
                  </a:lnTo>
                  <a:lnTo>
                    <a:pt x="1"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6388748" y="3970336"/>
              <a:ext cx="178429" cy="178524"/>
            </a:xfrm>
            <a:custGeom>
              <a:avLst/>
              <a:gdLst/>
              <a:ahLst/>
              <a:cxnLst/>
              <a:rect l="l" t="t" r="r" b="b"/>
              <a:pathLst>
                <a:path w="1885" h="1886" extrusionOk="0">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7617225" y="3020912"/>
              <a:ext cx="448961" cy="95"/>
            </a:xfrm>
            <a:custGeom>
              <a:avLst/>
              <a:gdLst/>
              <a:ahLst/>
              <a:cxnLst/>
              <a:rect l="l" t="t" r="r" b="b"/>
              <a:pathLst>
                <a:path w="4743" h="1" fill="none" extrusionOk="0">
                  <a:moveTo>
                    <a:pt x="1" y="0"/>
                  </a:moveTo>
                  <a:lnTo>
                    <a:pt x="4743"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6477917" y="3239573"/>
              <a:ext cx="1553708" cy="834501"/>
            </a:xfrm>
            <a:custGeom>
              <a:avLst/>
              <a:gdLst/>
              <a:ahLst/>
              <a:cxnLst/>
              <a:rect l="l" t="t" r="r" b="b"/>
              <a:pathLst>
                <a:path w="16414" h="8816" fill="none" extrusionOk="0">
                  <a:moveTo>
                    <a:pt x="16414" y="1459"/>
                  </a:moveTo>
                  <a:lnTo>
                    <a:pt x="8055" y="8815"/>
                  </a:lnTo>
                  <a:lnTo>
                    <a:pt x="0" y="8663"/>
                  </a:lnTo>
                  <a:lnTo>
                    <a:pt x="6201" y="1946"/>
                  </a:lnTo>
                  <a:lnTo>
                    <a:pt x="16019" y="0"/>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7018795" y="4381816"/>
              <a:ext cx="207300" cy="43258"/>
            </a:xfrm>
            <a:custGeom>
              <a:avLst/>
              <a:gdLst/>
              <a:ahLst/>
              <a:cxnLst/>
              <a:rect l="l" t="t" r="r" b="b"/>
              <a:pathLst>
                <a:path w="2190" h="457" extrusionOk="0">
                  <a:moveTo>
                    <a:pt x="1" y="1"/>
                  </a:moveTo>
                  <a:lnTo>
                    <a:pt x="1" y="456"/>
                  </a:lnTo>
                  <a:lnTo>
                    <a:pt x="2189" y="456"/>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7044731" y="3861005"/>
              <a:ext cx="397088" cy="397183"/>
            </a:xfrm>
            <a:custGeom>
              <a:avLst/>
              <a:gdLst/>
              <a:ahLst/>
              <a:cxnLst/>
              <a:rect l="l" t="t" r="r" b="b"/>
              <a:pathLst>
                <a:path w="4195" h="4196" extrusionOk="0">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7102284" y="4062439"/>
              <a:ext cx="141040" cy="342471"/>
            </a:xfrm>
            <a:custGeom>
              <a:avLst/>
              <a:gdLst/>
              <a:ahLst/>
              <a:cxnLst/>
              <a:rect l="l" t="t" r="r" b="b"/>
              <a:pathLst>
                <a:path w="1490" h="3618" fill="none" extrusionOk="0">
                  <a:moveTo>
                    <a:pt x="1490" y="1"/>
                  </a:moveTo>
                  <a:lnTo>
                    <a:pt x="0" y="36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6820296" y="3153244"/>
              <a:ext cx="494017" cy="1234428"/>
            </a:xfrm>
            <a:custGeom>
              <a:avLst/>
              <a:gdLst/>
              <a:ahLst/>
              <a:cxnLst/>
              <a:rect l="l" t="t" r="r" b="b"/>
              <a:pathLst>
                <a:path w="5219" h="13041" extrusionOk="0">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851912" y="2661210"/>
              <a:ext cx="604293" cy="492124"/>
            </a:xfrm>
            <a:custGeom>
              <a:avLst/>
              <a:gdLst/>
              <a:ahLst/>
              <a:cxnLst/>
              <a:rect l="l" t="t" r="r" b="b"/>
              <a:pathLst>
                <a:path w="6384" h="5199" extrusionOk="0">
                  <a:moveTo>
                    <a:pt x="2645" y="1"/>
                  </a:moveTo>
                  <a:lnTo>
                    <a:pt x="1" y="3800"/>
                  </a:lnTo>
                  <a:lnTo>
                    <a:pt x="4530" y="5199"/>
                  </a:lnTo>
                  <a:lnTo>
                    <a:pt x="6384" y="2645"/>
                  </a:lnTo>
                  <a:lnTo>
                    <a:pt x="2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7389950" y="2416707"/>
              <a:ext cx="546742" cy="618019"/>
            </a:xfrm>
            <a:custGeom>
              <a:avLst/>
              <a:gdLst/>
              <a:ahLst/>
              <a:cxnLst/>
              <a:rect l="l" t="t" r="r" b="b"/>
              <a:pathLst>
                <a:path w="5776" h="6529" extrusionOk="0">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7254778" y="1775112"/>
              <a:ext cx="446026" cy="299307"/>
            </a:xfrm>
            <a:custGeom>
              <a:avLst/>
              <a:gdLst/>
              <a:ahLst/>
              <a:cxnLst/>
              <a:rect l="l" t="t" r="r" b="b"/>
              <a:pathLst>
                <a:path w="4712" h="3162" extrusionOk="0">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7326719" y="1740562"/>
              <a:ext cx="264757" cy="184203"/>
            </a:xfrm>
            <a:custGeom>
              <a:avLst/>
              <a:gdLst/>
              <a:ahLst/>
              <a:cxnLst/>
              <a:rect l="l" t="t" r="r" b="b"/>
              <a:pathLst>
                <a:path w="2797" h="1946" extrusionOk="0">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6607409" y="2661210"/>
              <a:ext cx="535194" cy="638843"/>
            </a:xfrm>
            <a:custGeom>
              <a:avLst/>
              <a:gdLst/>
              <a:ahLst/>
              <a:cxnLst/>
              <a:rect l="l" t="t" r="r" b="b"/>
              <a:pathLst>
                <a:path w="5654" h="6749" extrusionOk="0">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18147" y="1935274"/>
              <a:ext cx="1044546" cy="747321"/>
            </a:xfrm>
            <a:custGeom>
              <a:avLst/>
              <a:gdLst/>
              <a:ahLst/>
              <a:cxnLst/>
              <a:rect l="l" t="t" r="r" b="b"/>
              <a:pathLst>
                <a:path w="11035" h="7895" extrusionOk="0">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7274846" y="1570839"/>
              <a:ext cx="569838" cy="230207"/>
            </a:xfrm>
            <a:custGeom>
              <a:avLst/>
              <a:gdLst/>
              <a:ahLst/>
              <a:cxnLst/>
              <a:rect l="l" t="t" r="r" b="b"/>
              <a:pathLst>
                <a:path w="6020" h="2432" extrusionOk="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Data Understanding</a:t>
            </a:r>
            <a:endParaRPr b="0">
              <a:solidFill>
                <a:schemeClr val="accent2"/>
              </a:solidFill>
            </a:endParaRPr>
          </a:p>
        </p:txBody>
      </p:sp>
      <p:sp>
        <p:nvSpPr>
          <p:cNvPr id="1058" name="Google Shape;1058;p37"/>
          <p:cNvSpPr txBox="1">
            <a:spLocks noGrp="1"/>
          </p:cNvSpPr>
          <p:nvPr>
            <p:ph type="body" idx="1"/>
          </p:nvPr>
        </p:nvSpPr>
        <p:spPr>
          <a:xfrm>
            <a:off x="713225" y="1219150"/>
            <a:ext cx="7699200" cy="34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latin typeface="Arial" pitchFamily="34" charset="0"/>
                <a:cs typeface="Arial" pitchFamily="34" charset="0"/>
              </a:rPr>
              <a:t>Data Fields: </a:t>
            </a:r>
            <a:r>
              <a:rPr lang="en" sz="1600" dirty="0" smtClean="0">
                <a:latin typeface="Arial" pitchFamily="34" charset="0"/>
                <a:cs typeface="Arial" pitchFamily="34" charset="0"/>
              </a:rPr>
              <a:t> </a:t>
            </a:r>
            <a:endParaRPr sz="1600">
              <a:latin typeface="Arial" pitchFamily="34" charset="0"/>
              <a:cs typeface="Arial" pitchFamily="34" charset="0"/>
            </a:endParaRPr>
          </a:p>
          <a:p>
            <a:pPr marL="0" lvl="0" indent="0" algn="l" rtl="0">
              <a:spcBef>
                <a:spcPts val="0"/>
              </a:spcBef>
              <a:spcAft>
                <a:spcPts val="0"/>
              </a:spcAft>
              <a:buNone/>
            </a:pP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Dataset</a:t>
            </a:r>
            <a:r>
              <a:rPr lang="en" sz="1600" dirty="0" smtClean="0">
                <a:latin typeface="Arial" pitchFamily="34" charset="0"/>
                <a:cs typeface="Arial" pitchFamily="34" charset="0"/>
              </a:rPr>
              <a:t>  : 12.165 baris dan 11 kolom</a:t>
            </a:r>
            <a:endParaRPr sz="1600" smtClean="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Date  and Hour  </a:t>
            </a:r>
            <a:r>
              <a:rPr lang="en" sz="1600" dirty="0" smtClean="0">
                <a:latin typeface="Arial" pitchFamily="34" charset="0"/>
                <a:cs typeface="Arial" pitchFamily="34" charset="0"/>
              </a:rPr>
              <a:t>: menjelaskan waktu peminjaman sepeda.</a:t>
            </a:r>
            <a:endParaRPr sz="1600" u="sng">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Season</a:t>
            </a:r>
            <a:r>
              <a:rPr lang="en" sz="1600" dirty="0" smtClean="0">
                <a:latin typeface="Arial" pitchFamily="34" charset="0"/>
                <a:cs typeface="Arial" pitchFamily="34" charset="0"/>
              </a:rPr>
              <a:t> :  Mengacu pada musim dalam tahun (Winter, Spring, Summer, Fall)</a:t>
            </a: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Holiday</a:t>
            </a:r>
            <a:r>
              <a:rPr lang="en" sz="1600" dirty="0" smtClean="0">
                <a:latin typeface="Arial" pitchFamily="34" charset="0"/>
                <a:cs typeface="Arial" pitchFamily="34" charset="0"/>
              </a:rPr>
              <a:t> : Menujukan hari Libur atau Tidak</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latin typeface="Arial" pitchFamily="34" charset="0"/>
                <a:cs typeface="Arial" pitchFamily="34" charset="0"/>
              </a:rPr>
              <a:t>Weather</a:t>
            </a:r>
            <a:r>
              <a:rPr lang="en" sz="1600" dirty="0" smtClean="0">
                <a:latin typeface="Arial" pitchFamily="34" charset="0"/>
                <a:cs typeface="Arial" pitchFamily="34" charset="0"/>
              </a:rPr>
              <a:t> : Mengacu pada cuaca saat itu ( Cerah, Berkabut, Hujan, Salju)</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Char char="●"/>
            </a:pPr>
            <a:r>
              <a:rPr lang="en" sz="1600" b="1" dirty="0" smtClean="0">
                <a:uFill>
                  <a:noFill/>
                </a:uFill>
                <a:latin typeface="Arial" pitchFamily="34" charset="0"/>
                <a:ea typeface="Kanit"/>
                <a:cs typeface="Arial" pitchFamily="34" charset="0"/>
                <a:sym typeface="Kanit"/>
              </a:rPr>
              <a:t>Atemp  and Temp :  </a:t>
            </a:r>
            <a:r>
              <a:rPr lang="en" sz="1600" dirty="0" smtClean="0">
                <a:uFill>
                  <a:noFill/>
                </a:uFill>
                <a:latin typeface="Arial" pitchFamily="34" charset="0"/>
                <a:ea typeface="Kanit"/>
                <a:cs typeface="Arial" pitchFamily="34" charset="0"/>
                <a:sym typeface="Kanit"/>
              </a:rPr>
              <a:t>Suhu dalam Celcius </a:t>
            </a:r>
            <a:endParaRPr sz="160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Humidity :  </a:t>
            </a:r>
            <a:r>
              <a:rPr lang="en" sz="1600" dirty="0" smtClean="0">
                <a:latin typeface="Arial" pitchFamily="34" charset="0"/>
                <a:cs typeface="Arial" pitchFamily="34" charset="0"/>
              </a:rPr>
              <a:t>kelembapan udara pada saat itu (mempengaruhi tingkat kenyamanan pengendara)</a:t>
            </a:r>
            <a:endParaRPr lang="en" sz="1600" b="1" dirty="0" smtClean="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Casual </a:t>
            </a:r>
            <a:r>
              <a:rPr lang="en" sz="1600" dirty="0" smtClean="0">
                <a:latin typeface="Arial" pitchFamily="34" charset="0"/>
                <a:cs typeface="Arial" pitchFamily="34" charset="0"/>
              </a:rPr>
              <a:t>: pengguna sekali pakai atau tidak terdaftar</a:t>
            </a:r>
          </a:p>
          <a:p>
            <a:pPr marL="457200" lvl="0" indent="-304800" algn="l" rtl="0">
              <a:spcBef>
                <a:spcPts val="0"/>
              </a:spcBef>
              <a:spcAft>
                <a:spcPts val="0"/>
              </a:spcAft>
              <a:buClr>
                <a:schemeClr val="dk1"/>
              </a:buClr>
              <a:buSzPts val="1200"/>
              <a:buFont typeface="Kanit Light"/>
              <a:buChar char="●"/>
            </a:pPr>
            <a:r>
              <a:rPr lang="en-US" sz="1600" b="1" dirty="0" smtClean="0">
                <a:latin typeface="Arial" pitchFamily="34" charset="0"/>
                <a:cs typeface="Arial" pitchFamily="34" charset="0"/>
              </a:rPr>
              <a:t>Registered </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pengguna</a:t>
            </a:r>
            <a:r>
              <a:rPr lang="en-US" sz="1600" dirty="0" smtClean="0">
                <a:latin typeface="Arial" pitchFamily="34" charset="0"/>
                <a:cs typeface="Arial" pitchFamily="34" charset="0"/>
              </a:rPr>
              <a:t> yang </a:t>
            </a:r>
            <a:r>
              <a:rPr lang="en-US" sz="1600" dirty="0" err="1" smtClean="0">
                <a:latin typeface="Arial" pitchFamily="34" charset="0"/>
                <a:cs typeface="Arial" pitchFamily="34" charset="0"/>
              </a:rPr>
              <a:t>sudah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terdaftar</a:t>
            </a:r>
            <a:endParaRPr lang="en" sz="1600" dirty="0" smtClean="0">
              <a:latin typeface="Arial" pitchFamily="34" charset="0"/>
              <a:cs typeface="Arial" pitchFamily="34" charset="0"/>
            </a:endParaRPr>
          </a:p>
          <a:p>
            <a:pPr marL="457200" lvl="0" indent="-304800" algn="l" rtl="0">
              <a:spcBef>
                <a:spcPts val="0"/>
              </a:spcBef>
              <a:spcAft>
                <a:spcPts val="0"/>
              </a:spcAft>
              <a:buClr>
                <a:schemeClr val="dk1"/>
              </a:buClr>
              <a:buSzPts val="1200"/>
              <a:buFont typeface="Kanit Light"/>
              <a:buChar char="●"/>
            </a:pPr>
            <a:r>
              <a:rPr lang="en" sz="1600" b="1" dirty="0" smtClean="0">
                <a:latin typeface="Arial" pitchFamily="34" charset="0"/>
                <a:cs typeface="Arial" pitchFamily="34" charset="0"/>
              </a:rPr>
              <a:t>Count</a:t>
            </a:r>
            <a:r>
              <a:rPr lang="en" sz="1600" dirty="0" smtClean="0">
                <a:latin typeface="Arial" pitchFamily="34" charset="0"/>
                <a:cs typeface="Arial" pitchFamily="34" charset="0"/>
              </a:rPr>
              <a:t> : gabungan total casual dan registered</a:t>
            </a:r>
          </a:p>
          <a:p>
            <a:pPr marL="457200" lvl="0" indent="-304800" algn="l" rtl="0">
              <a:spcBef>
                <a:spcPts val="0"/>
              </a:spcBef>
              <a:spcAft>
                <a:spcPts val="0"/>
              </a:spcAft>
              <a:buClr>
                <a:schemeClr val="dk1"/>
              </a:buClr>
              <a:buSzPts val="1200"/>
              <a:buFont typeface="Kanit Light"/>
              <a:buChar char="●"/>
            </a:pPr>
            <a:endParaRPr lang="en" dirty="0" smtClean="0"/>
          </a:p>
          <a:p>
            <a:pPr marL="457200" lvl="0" indent="-304800" algn="l" rtl="0">
              <a:spcBef>
                <a:spcPts val="0"/>
              </a:spcBef>
              <a:spcAft>
                <a:spcPts val="0"/>
              </a:spcAft>
              <a:buClr>
                <a:schemeClr val="dk1"/>
              </a:buClr>
              <a:buSzPts val="1200"/>
              <a:buNone/>
            </a:pPr>
            <a:endParaRPr lang="en" dirty="0" smtClean="0"/>
          </a:p>
          <a:p>
            <a:pPr marL="457200" lvl="0" indent="-304800" algn="l" rtl="0">
              <a:spcBef>
                <a:spcPts val="0"/>
              </a:spcBef>
              <a:spcAft>
                <a:spcPts val="0"/>
              </a:spcAft>
              <a:buClr>
                <a:schemeClr val="dk1"/>
              </a:buClr>
              <a:buSzPts val="1200"/>
              <a:buFont typeface="Kanit Light"/>
              <a:buChar char="●"/>
            </a:pPr>
            <a:endParaRPr smtClean="0"/>
          </a:p>
        </p:txBody>
      </p:sp>
      <p:grpSp>
        <p:nvGrpSpPr>
          <p:cNvPr id="4" name="Google Shape;2612;p70"/>
          <p:cNvGrpSpPr/>
          <p:nvPr/>
        </p:nvGrpSpPr>
        <p:grpSpPr>
          <a:xfrm>
            <a:off x="6858000" y="3562350"/>
            <a:ext cx="1211725" cy="1396662"/>
            <a:chOff x="5178275" y="3056525"/>
            <a:chExt cx="1211725" cy="1396662"/>
          </a:xfrm>
        </p:grpSpPr>
        <p:sp>
          <p:nvSpPr>
            <p:cNvPr id="5" name="Google Shape;2613;p70"/>
            <p:cNvSpPr/>
            <p:nvPr/>
          </p:nvSpPr>
          <p:spPr>
            <a:xfrm>
              <a:off x="5178276" y="4408713"/>
              <a:ext cx="471217" cy="44474"/>
            </a:xfrm>
            <a:custGeom>
              <a:avLst/>
              <a:gdLst/>
              <a:ahLst/>
              <a:cxnLst/>
              <a:rect l="l" t="t" r="r" b="b"/>
              <a:pathLst>
                <a:path w="14439" h="1065" extrusionOk="0">
                  <a:moveTo>
                    <a:pt x="7234" y="1"/>
                  </a:moveTo>
                  <a:cubicBezTo>
                    <a:pt x="3222" y="1"/>
                    <a:pt x="0" y="244"/>
                    <a:pt x="0" y="548"/>
                  </a:cubicBezTo>
                  <a:cubicBezTo>
                    <a:pt x="0" y="852"/>
                    <a:pt x="3222" y="1064"/>
                    <a:pt x="7234" y="1064"/>
                  </a:cubicBezTo>
                  <a:cubicBezTo>
                    <a:pt x="11216" y="1064"/>
                    <a:pt x="14438" y="852"/>
                    <a:pt x="14438" y="548"/>
                  </a:cubicBezTo>
                  <a:cubicBezTo>
                    <a:pt x="14438" y="244"/>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14;p70"/>
            <p:cNvSpPr/>
            <p:nvPr/>
          </p:nvSpPr>
          <p:spPr>
            <a:xfrm>
              <a:off x="5918776" y="4408713"/>
              <a:ext cx="471217" cy="44474"/>
            </a:xfrm>
            <a:custGeom>
              <a:avLst/>
              <a:gdLst/>
              <a:ahLst/>
              <a:cxnLst/>
              <a:rect l="l" t="t" r="r" b="b"/>
              <a:pathLst>
                <a:path w="14439" h="1065" extrusionOk="0">
                  <a:moveTo>
                    <a:pt x="7234" y="1"/>
                  </a:moveTo>
                  <a:cubicBezTo>
                    <a:pt x="3222" y="1"/>
                    <a:pt x="0" y="244"/>
                    <a:pt x="0" y="548"/>
                  </a:cubicBezTo>
                  <a:cubicBezTo>
                    <a:pt x="0" y="852"/>
                    <a:pt x="3222" y="1064"/>
                    <a:pt x="7234" y="1064"/>
                  </a:cubicBezTo>
                  <a:cubicBezTo>
                    <a:pt x="11216" y="1064"/>
                    <a:pt x="14438" y="852"/>
                    <a:pt x="14438" y="548"/>
                  </a:cubicBezTo>
                  <a:cubicBezTo>
                    <a:pt x="14438" y="244"/>
                    <a:pt x="11186" y="1"/>
                    <a:pt x="7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15;p70"/>
            <p:cNvGrpSpPr/>
            <p:nvPr/>
          </p:nvGrpSpPr>
          <p:grpSpPr>
            <a:xfrm>
              <a:off x="5178275" y="3056525"/>
              <a:ext cx="1211725" cy="1366350"/>
              <a:chOff x="5378300" y="2848300"/>
              <a:chExt cx="1211725" cy="1366350"/>
            </a:xfrm>
          </p:grpSpPr>
          <p:sp>
            <p:nvSpPr>
              <p:cNvPr id="8" name="Google Shape;2616;p70"/>
              <p:cNvSpPr/>
              <p:nvPr/>
            </p:nvSpPr>
            <p:spPr>
              <a:xfrm>
                <a:off x="6052950" y="3438250"/>
                <a:ext cx="284375" cy="607125"/>
              </a:xfrm>
              <a:custGeom>
                <a:avLst/>
                <a:gdLst/>
                <a:ahLst/>
                <a:cxnLst/>
                <a:rect l="l" t="t" r="r" b="b"/>
                <a:pathLst>
                  <a:path w="11375" h="24285" extrusionOk="0">
                    <a:moveTo>
                      <a:pt x="6638" y="0"/>
                    </a:moveTo>
                    <a:lnTo>
                      <a:pt x="967" y="11675"/>
                    </a:lnTo>
                    <a:lnTo>
                      <a:pt x="0" y="24284"/>
                    </a:lnTo>
                    <a:lnTo>
                      <a:pt x="2135" y="24218"/>
                    </a:lnTo>
                    <a:lnTo>
                      <a:pt x="3503" y="12776"/>
                    </a:lnTo>
                    <a:lnTo>
                      <a:pt x="11375" y="3036"/>
                    </a:lnTo>
                    <a:lnTo>
                      <a:pt x="6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17;p70"/>
              <p:cNvSpPr/>
              <p:nvPr/>
            </p:nvSpPr>
            <p:spPr>
              <a:xfrm>
                <a:off x="5945375" y="4012000"/>
                <a:ext cx="209325" cy="151800"/>
              </a:xfrm>
              <a:custGeom>
                <a:avLst/>
                <a:gdLst/>
                <a:ahLst/>
                <a:cxnLst/>
                <a:rect l="l" t="t" r="r" b="b"/>
                <a:pathLst>
                  <a:path w="8373" h="6072" extrusionOk="0">
                    <a:moveTo>
                      <a:pt x="6605" y="0"/>
                    </a:moveTo>
                    <a:lnTo>
                      <a:pt x="3936" y="1401"/>
                    </a:lnTo>
                    <a:cubicBezTo>
                      <a:pt x="3936" y="1401"/>
                      <a:pt x="1168" y="3436"/>
                      <a:pt x="600" y="4303"/>
                    </a:cubicBezTo>
                    <a:cubicBezTo>
                      <a:pt x="0" y="5170"/>
                      <a:pt x="534" y="6071"/>
                      <a:pt x="534" y="6071"/>
                    </a:cubicBezTo>
                    <a:cubicBezTo>
                      <a:pt x="534" y="6071"/>
                      <a:pt x="3536" y="5004"/>
                      <a:pt x="5671" y="3803"/>
                    </a:cubicBezTo>
                    <a:cubicBezTo>
                      <a:pt x="6104" y="3603"/>
                      <a:pt x="7972" y="2969"/>
                      <a:pt x="8106" y="2569"/>
                    </a:cubicBezTo>
                    <a:cubicBezTo>
                      <a:pt x="8373" y="1735"/>
                      <a:pt x="6605" y="0"/>
                      <a:pt x="66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8;p70"/>
              <p:cNvSpPr/>
              <p:nvPr/>
            </p:nvSpPr>
            <p:spPr>
              <a:xfrm>
                <a:off x="5987050" y="3982375"/>
                <a:ext cx="80100" cy="168900"/>
              </a:xfrm>
              <a:custGeom>
                <a:avLst/>
                <a:gdLst/>
                <a:ahLst/>
                <a:cxnLst/>
                <a:rect l="l" t="t" r="r" b="b"/>
                <a:pathLst>
                  <a:path w="3204" h="6756" extrusionOk="0">
                    <a:moveTo>
                      <a:pt x="446" y="0"/>
                    </a:moveTo>
                    <a:cubicBezTo>
                      <a:pt x="407" y="0"/>
                      <a:pt x="370" y="6"/>
                      <a:pt x="334" y="18"/>
                    </a:cubicBezTo>
                    <a:cubicBezTo>
                      <a:pt x="134" y="118"/>
                      <a:pt x="1" y="351"/>
                      <a:pt x="101" y="585"/>
                    </a:cubicBezTo>
                    <a:lnTo>
                      <a:pt x="2336" y="6489"/>
                    </a:lnTo>
                    <a:cubicBezTo>
                      <a:pt x="2369" y="6656"/>
                      <a:pt x="2536" y="6756"/>
                      <a:pt x="2703" y="6756"/>
                    </a:cubicBezTo>
                    <a:lnTo>
                      <a:pt x="2870" y="6756"/>
                    </a:lnTo>
                    <a:cubicBezTo>
                      <a:pt x="3103" y="6656"/>
                      <a:pt x="3203" y="6422"/>
                      <a:pt x="3136" y="6189"/>
                    </a:cubicBezTo>
                    <a:lnTo>
                      <a:pt x="868" y="284"/>
                    </a:lnTo>
                    <a:cubicBezTo>
                      <a:pt x="813" y="120"/>
                      <a:pt x="623"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19;p70"/>
              <p:cNvSpPr/>
              <p:nvPr/>
            </p:nvSpPr>
            <p:spPr>
              <a:xfrm>
                <a:off x="6000400" y="4112900"/>
                <a:ext cx="110100" cy="56400"/>
              </a:xfrm>
              <a:custGeom>
                <a:avLst/>
                <a:gdLst/>
                <a:ahLst/>
                <a:cxnLst/>
                <a:rect l="l" t="t" r="r" b="b"/>
                <a:pathLst>
                  <a:path w="4404" h="2256" extrusionOk="0">
                    <a:moveTo>
                      <a:pt x="3856" y="0"/>
                    </a:moveTo>
                    <a:cubicBezTo>
                      <a:pt x="3794" y="0"/>
                      <a:pt x="3731" y="11"/>
                      <a:pt x="3670" y="34"/>
                    </a:cubicBezTo>
                    <a:lnTo>
                      <a:pt x="401" y="1301"/>
                    </a:lnTo>
                    <a:cubicBezTo>
                      <a:pt x="134" y="1401"/>
                      <a:pt x="1" y="1702"/>
                      <a:pt x="101" y="1935"/>
                    </a:cubicBezTo>
                    <a:cubicBezTo>
                      <a:pt x="154" y="2149"/>
                      <a:pt x="357" y="2255"/>
                      <a:pt x="573" y="2255"/>
                    </a:cubicBezTo>
                    <a:cubicBezTo>
                      <a:pt x="626" y="2255"/>
                      <a:pt x="681" y="2249"/>
                      <a:pt x="734" y="2235"/>
                    </a:cubicBezTo>
                    <a:lnTo>
                      <a:pt x="4003" y="934"/>
                    </a:lnTo>
                    <a:cubicBezTo>
                      <a:pt x="4270" y="801"/>
                      <a:pt x="4404" y="567"/>
                      <a:pt x="4304" y="301"/>
                    </a:cubicBezTo>
                    <a:cubicBezTo>
                      <a:pt x="4252" y="121"/>
                      <a:pt x="4062" y="0"/>
                      <a:pt x="3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20;p70"/>
              <p:cNvSpPr/>
              <p:nvPr/>
            </p:nvSpPr>
            <p:spPr>
              <a:xfrm>
                <a:off x="5903675" y="3892750"/>
                <a:ext cx="164300" cy="164300"/>
              </a:xfrm>
              <a:custGeom>
                <a:avLst/>
                <a:gdLst/>
                <a:ahLst/>
                <a:cxnLst/>
                <a:rect l="l" t="t" r="r" b="b"/>
                <a:pathLst>
                  <a:path w="6572" h="6572" extrusionOk="0">
                    <a:moveTo>
                      <a:pt x="3303" y="0"/>
                    </a:moveTo>
                    <a:cubicBezTo>
                      <a:pt x="1468" y="0"/>
                      <a:pt x="0" y="1468"/>
                      <a:pt x="0" y="3269"/>
                    </a:cubicBezTo>
                    <a:cubicBezTo>
                      <a:pt x="0" y="5104"/>
                      <a:pt x="1468" y="6571"/>
                      <a:pt x="3303" y="6571"/>
                    </a:cubicBezTo>
                    <a:cubicBezTo>
                      <a:pt x="5104" y="6571"/>
                      <a:pt x="6572" y="5104"/>
                      <a:pt x="6572" y="3269"/>
                    </a:cubicBezTo>
                    <a:cubicBezTo>
                      <a:pt x="6572" y="1468"/>
                      <a:pt x="5104"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21;p70"/>
              <p:cNvSpPr/>
              <p:nvPr/>
            </p:nvSpPr>
            <p:spPr>
              <a:xfrm>
                <a:off x="5957050" y="3903925"/>
                <a:ext cx="108425" cy="59375"/>
              </a:xfrm>
              <a:custGeom>
                <a:avLst/>
                <a:gdLst/>
                <a:ahLst/>
                <a:cxnLst/>
                <a:rect l="l" t="t" r="r" b="b"/>
                <a:pathLst>
                  <a:path w="4337" h="2375" extrusionOk="0">
                    <a:moveTo>
                      <a:pt x="3790" y="0"/>
                    </a:moveTo>
                    <a:cubicBezTo>
                      <a:pt x="3718" y="0"/>
                      <a:pt x="3642" y="17"/>
                      <a:pt x="3569" y="53"/>
                    </a:cubicBezTo>
                    <a:lnTo>
                      <a:pt x="367" y="1454"/>
                    </a:lnTo>
                    <a:cubicBezTo>
                      <a:pt x="133" y="1554"/>
                      <a:pt x="0" y="1821"/>
                      <a:pt x="133" y="2088"/>
                    </a:cubicBezTo>
                    <a:cubicBezTo>
                      <a:pt x="182" y="2258"/>
                      <a:pt x="354" y="2375"/>
                      <a:pt x="534" y="2375"/>
                    </a:cubicBezTo>
                    <a:cubicBezTo>
                      <a:pt x="601" y="2375"/>
                      <a:pt x="670" y="2358"/>
                      <a:pt x="734" y="2322"/>
                    </a:cubicBezTo>
                    <a:lnTo>
                      <a:pt x="3970" y="921"/>
                    </a:lnTo>
                    <a:cubicBezTo>
                      <a:pt x="4203" y="821"/>
                      <a:pt x="4336" y="554"/>
                      <a:pt x="4203" y="287"/>
                    </a:cubicBezTo>
                    <a:cubicBezTo>
                      <a:pt x="4155" y="117"/>
                      <a:pt x="3983" y="0"/>
                      <a:pt x="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22;p70"/>
              <p:cNvSpPr/>
              <p:nvPr/>
            </p:nvSpPr>
            <p:spPr>
              <a:xfrm>
                <a:off x="5378300" y="3743475"/>
                <a:ext cx="471175" cy="471175"/>
              </a:xfrm>
              <a:custGeom>
                <a:avLst/>
                <a:gdLst/>
                <a:ahLst/>
                <a:cxnLst/>
                <a:rect l="l" t="t" r="r" b="b"/>
                <a:pathLst>
                  <a:path w="18847" h="18847" fill="none" extrusionOk="0">
                    <a:moveTo>
                      <a:pt x="18847" y="9407"/>
                    </a:moveTo>
                    <a:cubicBezTo>
                      <a:pt x="18847" y="14611"/>
                      <a:pt x="14644" y="18847"/>
                      <a:pt x="9440" y="18847"/>
                    </a:cubicBezTo>
                    <a:cubicBezTo>
                      <a:pt x="4203" y="18847"/>
                      <a:pt x="0" y="14611"/>
                      <a:pt x="0" y="9407"/>
                    </a:cubicBezTo>
                    <a:cubicBezTo>
                      <a:pt x="0" y="4203"/>
                      <a:pt x="4203" y="0"/>
                      <a:pt x="9440" y="0"/>
                    </a:cubicBezTo>
                    <a:cubicBezTo>
                      <a:pt x="14644" y="0"/>
                      <a:pt x="18847" y="4203"/>
                      <a:pt x="18847" y="9407"/>
                    </a:cubicBezTo>
                    <a:close/>
                  </a:path>
                </a:pathLst>
              </a:custGeom>
              <a:noFill/>
              <a:ln w="233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3;p70"/>
              <p:cNvSpPr/>
              <p:nvPr/>
            </p:nvSpPr>
            <p:spPr>
              <a:xfrm>
                <a:off x="5589275" y="3953625"/>
                <a:ext cx="50050" cy="50050"/>
              </a:xfrm>
              <a:custGeom>
                <a:avLst/>
                <a:gdLst/>
                <a:ahLst/>
                <a:cxnLst/>
                <a:rect l="l" t="t" r="r" b="b"/>
                <a:pathLst>
                  <a:path w="2002" h="2002" extrusionOk="0">
                    <a:moveTo>
                      <a:pt x="1001" y="0"/>
                    </a:moveTo>
                    <a:cubicBezTo>
                      <a:pt x="434" y="0"/>
                      <a:pt x="1" y="467"/>
                      <a:pt x="1" y="1001"/>
                    </a:cubicBezTo>
                    <a:cubicBezTo>
                      <a:pt x="1" y="1568"/>
                      <a:pt x="434" y="2002"/>
                      <a:pt x="1001" y="2002"/>
                    </a:cubicBezTo>
                    <a:cubicBezTo>
                      <a:pt x="1535" y="2002"/>
                      <a:pt x="2002" y="1568"/>
                      <a:pt x="2002" y="1001"/>
                    </a:cubicBezTo>
                    <a:cubicBezTo>
                      <a:pt x="2002" y="467"/>
                      <a:pt x="1535"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4;p70"/>
              <p:cNvSpPr/>
              <p:nvPr/>
            </p:nvSpPr>
            <p:spPr>
              <a:xfrm>
                <a:off x="5389975" y="3755150"/>
                <a:ext cx="447825" cy="447825"/>
              </a:xfrm>
              <a:custGeom>
                <a:avLst/>
                <a:gdLst/>
                <a:ahLst/>
                <a:cxnLst/>
                <a:rect l="l" t="t" r="r" b="b"/>
                <a:pathLst>
                  <a:path w="17913" h="17913" extrusionOk="0">
                    <a:moveTo>
                      <a:pt x="8973" y="334"/>
                    </a:moveTo>
                    <a:cubicBezTo>
                      <a:pt x="13710" y="334"/>
                      <a:pt x="17579" y="4203"/>
                      <a:pt x="17579" y="8940"/>
                    </a:cubicBezTo>
                    <a:cubicBezTo>
                      <a:pt x="17579" y="13710"/>
                      <a:pt x="13710" y="17579"/>
                      <a:pt x="8973" y="17579"/>
                    </a:cubicBezTo>
                    <a:cubicBezTo>
                      <a:pt x="4203" y="17579"/>
                      <a:pt x="334" y="13710"/>
                      <a:pt x="334" y="8940"/>
                    </a:cubicBezTo>
                    <a:cubicBezTo>
                      <a:pt x="334" y="4203"/>
                      <a:pt x="4203" y="334"/>
                      <a:pt x="8973" y="334"/>
                    </a:cubicBezTo>
                    <a:close/>
                    <a:moveTo>
                      <a:pt x="8973" y="0"/>
                    </a:moveTo>
                    <a:cubicBezTo>
                      <a:pt x="4003" y="0"/>
                      <a:pt x="0" y="4003"/>
                      <a:pt x="0" y="8940"/>
                    </a:cubicBezTo>
                    <a:cubicBezTo>
                      <a:pt x="0" y="13910"/>
                      <a:pt x="4036" y="17913"/>
                      <a:pt x="8973" y="17913"/>
                    </a:cubicBezTo>
                    <a:cubicBezTo>
                      <a:pt x="13877" y="17913"/>
                      <a:pt x="17913" y="13910"/>
                      <a:pt x="17913" y="8940"/>
                    </a:cubicBezTo>
                    <a:cubicBezTo>
                      <a:pt x="17913" y="4003"/>
                      <a:pt x="13910"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5;p70"/>
              <p:cNvSpPr/>
              <p:nvPr/>
            </p:nvSpPr>
            <p:spPr>
              <a:xfrm>
                <a:off x="5405800" y="3709275"/>
                <a:ext cx="417000" cy="116775"/>
              </a:xfrm>
              <a:custGeom>
                <a:avLst/>
                <a:gdLst/>
                <a:ahLst/>
                <a:cxnLst/>
                <a:rect l="l" t="t" r="r" b="b"/>
                <a:pathLst>
                  <a:path w="16680" h="4671" extrusionOk="0">
                    <a:moveTo>
                      <a:pt x="8340" y="0"/>
                    </a:moveTo>
                    <a:cubicBezTo>
                      <a:pt x="5171" y="0"/>
                      <a:pt x="2336" y="1401"/>
                      <a:pt x="368" y="3603"/>
                    </a:cubicBezTo>
                    <a:cubicBezTo>
                      <a:pt x="1" y="4037"/>
                      <a:pt x="268" y="4670"/>
                      <a:pt x="835" y="4670"/>
                    </a:cubicBezTo>
                    <a:cubicBezTo>
                      <a:pt x="2569" y="2435"/>
                      <a:pt x="5271" y="1034"/>
                      <a:pt x="8340" y="1034"/>
                    </a:cubicBezTo>
                    <a:cubicBezTo>
                      <a:pt x="11376" y="1034"/>
                      <a:pt x="14078" y="2435"/>
                      <a:pt x="15846" y="4670"/>
                    </a:cubicBezTo>
                    <a:cubicBezTo>
                      <a:pt x="16379" y="4670"/>
                      <a:pt x="16680" y="4037"/>
                      <a:pt x="16279" y="3603"/>
                    </a:cubicBezTo>
                    <a:cubicBezTo>
                      <a:pt x="14345" y="1401"/>
                      <a:pt x="11509" y="0"/>
                      <a:pt x="8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26;p70"/>
              <p:cNvSpPr/>
              <p:nvPr/>
            </p:nvSpPr>
            <p:spPr>
              <a:xfrm>
                <a:off x="6118825" y="3743475"/>
                <a:ext cx="471200" cy="471175"/>
              </a:xfrm>
              <a:custGeom>
                <a:avLst/>
                <a:gdLst/>
                <a:ahLst/>
                <a:cxnLst/>
                <a:rect l="l" t="t" r="r" b="b"/>
                <a:pathLst>
                  <a:path w="18848" h="18847" fill="none" extrusionOk="0">
                    <a:moveTo>
                      <a:pt x="18847" y="9407"/>
                    </a:moveTo>
                    <a:cubicBezTo>
                      <a:pt x="18847" y="14611"/>
                      <a:pt x="14611" y="18847"/>
                      <a:pt x="9407" y="18847"/>
                    </a:cubicBezTo>
                    <a:cubicBezTo>
                      <a:pt x="4203" y="18847"/>
                      <a:pt x="0" y="14611"/>
                      <a:pt x="0" y="9407"/>
                    </a:cubicBezTo>
                    <a:cubicBezTo>
                      <a:pt x="0" y="4203"/>
                      <a:pt x="4203" y="0"/>
                      <a:pt x="9407" y="0"/>
                    </a:cubicBezTo>
                    <a:cubicBezTo>
                      <a:pt x="14611" y="0"/>
                      <a:pt x="18847" y="4203"/>
                      <a:pt x="18847" y="9407"/>
                    </a:cubicBezTo>
                    <a:close/>
                  </a:path>
                </a:pathLst>
              </a:custGeom>
              <a:noFill/>
              <a:ln w="233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27;p70"/>
              <p:cNvSpPr/>
              <p:nvPr/>
            </p:nvSpPr>
            <p:spPr>
              <a:xfrm>
                <a:off x="6328975" y="3953625"/>
                <a:ext cx="50050" cy="50050"/>
              </a:xfrm>
              <a:custGeom>
                <a:avLst/>
                <a:gdLst/>
                <a:ahLst/>
                <a:cxnLst/>
                <a:rect l="l" t="t" r="r" b="b"/>
                <a:pathLst>
                  <a:path w="2002" h="2002" extrusionOk="0">
                    <a:moveTo>
                      <a:pt x="1001" y="0"/>
                    </a:moveTo>
                    <a:cubicBezTo>
                      <a:pt x="434" y="0"/>
                      <a:pt x="0" y="467"/>
                      <a:pt x="0" y="1001"/>
                    </a:cubicBezTo>
                    <a:cubicBezTo>
                      <a:pt x="0" y="1568"/>
                      <a:pt x="434" y="2002"/>
                      <a:pt x="1001" y="2002"/>
                    </a:cubicBezTo>
                    <a:cubicBezTo>
                      <a:pt x="1568" y="2002"/>
                      <a:pt x="2002" y="1568"/>
                      <a:pt x="2002" y="1001"/>
                    </a:cubicBezTo>
                    <a:cubicBezTo>
                      <a:pt x="2002" y="467"/>
                      <a:pt x="1568"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28;p70"/>
              <p:cNvSpPr/>
              <p:nvPr/>
            </p:nvSpPr>
            <p:spPr>
              <a:xfrm>
                <a:off x="6128000" y="3755150"/>
                <a:ext cx="447850" cy="447825"/>
              </a:xfrm>
              <a:custGeom>
                <a:avLst/>
                <a:gdLst/>
                <a:ahLst/>
                <a:cxnLst/>
                <a:rect l="l" t="t" r="r" b="b"/>
                <a:pathLst>
                  <a:path w="17914" h="17913" extrusionOk="0">
                    <a:moveTo>
                      <a:pt x="8973" y="400"/>
                    </a:moveTo>
                    <a:cubicBezTo>
                      <a:pt x="13677" y="400"/>
                      <a:pt x="17513" y="4236"/>
                      <a:pt x="17513" y="8940"/>
                    </a:cubicBezTo>
                    <a:cubicBezTo>
                      <a:pt x="17513" y="13677"/>
                      <a:pt x="13677" y="17513"/>
                      <a:pt x="8973" y="17513"/>
                    </a:cubicBezTo>
                    <a:cubicBezTo>
                      <a:pt x="4237" y="17513"/>
                      <a:pt x="401" y="13677"/>
                      <a:pt x="401" y="8940"/>
                    </a:cubicBezTo>
                    <a:cubicBezTo>
                      <a:pt x="401" y="4236"/>
                      <a:pt x="4237" y="400"/>
                      <a:pt x="8973" y="400"/>
                    </a:cubicBezTo>
                    <a:close/>
                    <a:moveTo>
                      <a:pt x="8973" y="0"/>
                    </a:moveTo>
                    <a:cubicBezTo>
                      <a:pt x="4003" y="0"/>
                      <a:pt x="0" y="4003"/>
                      <a:pt x="0" y="8940"/>
                    </a:cubicBezTo>
                    <a:cubicBezTo>
                      <a:pt x="0" y="13910"/>
                      <a:pt x="4036" y="17913"/>
                      <a:pt x="8973" y="17913"/>
                    </a:cubicBezTo>
                    <a:cubicBezTo>
                      <a:pt x="13910" y="17913"/>
                      <a:pt x="17913" y="13910"/>
                      <a:pt x="17913" y="8940"/>
                    </a:cubicBezTo>
                    <a:cubicBezTo>
                      <a:pt x="17913" y="4003"/>
                      <a:pt x="13910"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29;p70"/>
              <p:cNvSpPr/>
              <p:nvPr/>
            </p:nvSpPr>
            <p:spPr>
              <a:xfrm>
                <a:off x="6148000" y="3705925"/>
                <a:ext cx="415325" cy="116775"/>
              </a:xfrm>
              <a:custGeom>
                <a:avLst/>
                <a:gdLst/>
                <a:ahLst/>
                <a:cxnLst/>
                <a:rect l="l" t="t" r="r" b="b"/>
                <a:pathLst>
                  <a:path w="16613" h="4671" extrusionOk="0">
                    <a:moveTo>
                      <a:pt x="8273" y="1"/>
                    </a:moveTo>
                    <a:cubicBezTo>
                      <a:pt x="5104" y="1"/>
                      <a:pt x="2269" y="1402"/>
                      <a:pt x="334" y="3637"/>
                    </a:cubicBezTo>
                    <a:cubicBezTo>
                      <a:pt x="1" y="4037"/>
                      <a:pt x="268" y="4671"/>
                      <a:pt x="768" y="4671"/>
                    </a:cubicBezTo>
                    <a:cubicBezTo>
                      <a:pt x="2536" y="2436"/>
                      <a:pt x="5238" y="1035"/>
                      <a:pt x="8273" y="1035"/>
                    </a:cubicBezTo>
                    <a:cubicBezTo>
                      <a:pt x="11342" y="1035"/>
                      <a:pt x="14044" y="2469"/>
                      <a:pt x="15779" y="4671"/>
                    </a:cubicBezTo>
                    <a:cubicBezTo>
                      <a:pt x="16346" y="4671"/>
                      <a:pt x="16613" y="4037"/>
                      <a:pt x="16246" y="3637"/>
                    </a:cubicBezTo>
                    <a:cubicBezTo>
                      <a:pt x="14278" y="1402"/>
                      <a:pt x="11442" y="1"/>
                      <a:pt x="8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0;p70"/>
              <p:cNvSpPr/>
              <p:nvPr/>
            </p:nvSpPr>
            <p:spPr>
              <a:xfrm>
                <a:off x="5600950" y="3388875"/>
                <a:ext cx="177650" cy="598125"/>
              </a:xfrm>
              <a:custGeom>
                <a:avLst/>
                <a:gdLst/>
                <a:ahLst/>
                <a:cxnLst/>
                <a:rect l="l" t="t" r="r" b="b"/>
                <a:pathLst>
                  <a:path w="7106" h="23925" extrusionOk="0">
                    <a:moveTo>
                      <a:pt x="6685" y="1"/>
                    </a:moveTo>
                    <a:cubicBezTo>
                      <a:pt x="6483" y="1"/>
                      <a:pt x="6301" y="103"/>
                      <a:pt x="6272" y="307"/>
                    </a:cubicBezTo>
                    <a:lnTo>
                      <a:pt x="67" y="23424"/>
                    </a:lnTo>
                    <a:cubicBezTo>
                      <a:pt x="1" y="23691"/>
                      <a:pt x="134" y="23891"/>
                      <a:pt x="367" y="23924"/>
                    </a:cubicBezTo>
                    <a:lnTo>
                      <a:pt x="434" y="23924"/>
                    </a:lnTo>
                    <a:cubicBezTo>
                      <a:pt x="601" y="23924"/>
                      <a:pt x="768" y="23824"/>
                      <a:pt x="834" y="23658"/>
                    </a:cubicBezTo>
                    <a:lnTo>
                      <a:pt x="7072" y="508"/>
                    </a:lnTo>
                    <a:cubicBezTo>
                      <a:pt x="7106" y="241"/>
                      <a:pt x="6972" y="41"/>
                      <a:pt x="6772" y="7"/>
                    </a:cubicBezTo>
                    <a:cubicBezTo>
                      <a:pt x="6743" y="3"/>
                      <a:pt x="6714" y="1"/>
                      <a:pt x="6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1;p70"/>
              <p:cNvSpPr/>
              <p:nvPr/>
            </p:nvSpPr>
            <p:spPr>
              <a:xfrm>
                <a:off x="6008750" y="3583875"/>
                <a:ext cx="237675" cy="393125"/>
              </a:xfrm>
              <a:custGeom>
                <a:avLst/>
                <a:gdLst/>
                <a:ahLst/>
                <a:cxnLst/>
                <a:rect l="l" t="t" r="r" b="b"/>
                <a:pathLst>
                  <a:path w="9507" h="15725" extrusionOk="0">
                    <a:moveTo>
                      <a:pt x="9098" y="0"/>
                    </a:moveTo>
                    <a:cubicBezTo>
                      <a:pt x="8957" y="0"/>
                      <a:pt x="8809" y="75"/>
                      <a:pt x="8740" y="213"/>
                    </a:cubicBezTo>
                    <a:lnTo>
                      <a:pt x="100" y="15124"/>
                    </a:lnTo>
                    <a:cubicBezTo>
                      <a:pt x="0" y="15290"/>
                      <a:pt x="67" y="15557"/>
                      <a:pt x="267" y="15691"/>
                    </a:cubicBezTo>
                    <a:cubicBezTo>
                      <a:pt x="334" y="15724"/>
                      <a:pt x="400" y="15724"/>
                      <a:pt x="467" y="15724"/>
                    </a:cubicBezTo>
                    <a:cubicBezTo>
                      <a:pt x="601" y="15724"/>
                      <a:pt x="767" y="15691"/>
                      <a:pt x="801" y="15524"/>
                    </a:cubicBezTo>
                    <a:lnTo>
                      <a:pt x="9440" y="580"/>
                    </a:lnTo>
                    <a:cubicBezTo>
                      <a:pt x="9507" y="413"/>
                      <a:pt x="9474" y="180"/>
                      <a:pt x="9273" y="46"/>
                    </a:cubicBezTo>
                    <a:cubicBezTo>
                      <a:pt x="9222" y="15"/>
                      <a:pt x="9161" y="0"/>
                      <a:pt x="90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2;p70"/>
              <p:cNvSpPr/>
              <p:nvPr/>
            </p:nvSpPr>
            <p:spPr>
              <a:xfrm>
                <a:off x="6138575" y="3529600"/>
                <a:ext cx="256300" cy="83800"/>
              </a:xfrm>
              <a:custGeom>
                <a:avLst/>
                <a:gdLst/>
                <a:ahLst/>
                <a:cxnLst/>
                <a:rect l="l" t="t" r="r" b="b"/>
                <a:pathLst>
                  <a:path w="10252" h="3352" extrusionOk="0">
                    <a:moveTo>
                      <a:pt x="7409" y="1"/>
                    </a:moveTo>
                    <a:cubicBezTo>
                      <a:pt x="6171" y="1"/>
                      <a:pt x="6041" y="799"/>
                      <a:pt x="4216" y="799"/>
                    </a:cubicBezTo>
                    <a:cubicBezTo>
                      <a:pt x="4071" y="799"/>
                      <a:pt x="3915" y="794"/>
                      <a:pt x="3747" y="783"/>
                    </a:cubicBezTo>
                    <a:cubicBezTo>
                      <a:pt x="2868" y="727"/>
                      <a:pt x="2187" y="678"/>
                      <a:pt x="1665" y="678"/>
                    </a:cubicBezTo>
                    <a:cubicBezTo>
                      <a:pt x="639" y="678"/>
                      <a:pt x="221" y="865"/>
                      <a:pt x="111" y="1550"/>
                    </a:cubicBezTo>
                    <a:cubicBezTo>
                      <a:pt x="1" y="2405"/>
                      <a:pt x="4362" y="3352"/>
                      <a:pt x="6629" y="3352"/>
                    </a:cubicBezTo>
                    <a:cubicBezTo>
                      <a:pt x="7103" y="3352"/>
                      <a:pt x="7486" y="3310"/>
                      <a:pt x="7716" y="3218"/>
                    </a:cubicBezTo>
                    <a:cubicBezTo>
                      <a:pt x="10252" y="2150"/>
                      <a:pt x="9951" y="316"/>
                      <a:pt x="7983" y="49"/>
                    </a:cubicBezTo>
                    <a:cubicBezTo>
                      <a:pt x="7767" y="15"/>
                      <a:pt x="7578" y="1"/>
                      <a:pt x="7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3;p70"/>
              <p:cNvSpPr/>
              <p:nvPr/>
            </p:nvSpPr>
            <p:spPr>
              <a:xfrm>
                <a:off x="5720200" y="3534875"/>
                <a:ext cx="509550" cy="110200"/>
              </a:xfrm>
              <a:custGeom>
                <a:avLst/>
                <a:gdLst/>
                <a:ahLst/>
                <a:cxnLst/>
                <a:rect l="l" t="t" r="r" b="b"/>
                <a:pathLst>
                  <a:path w="20382" h="4408" extrusionOk="0">
                    <a:moveTo>
                      <a:pt x="475" y="0"/>
                    </a:moveTo>
                    <a:cubicBezTo>
                      <a:pt x="267" y="0"/>
                      <a:pt x="95" y="155"/>
                      <a:pt x="34" y="338"/>
                    </a:cubicBezTo>
                    <a:cubicBezTo>
                      <a:pt x="1" y="572"/>
                      <a:pt x="167" y="805"/>
                      <a:pt x="368" y="839"/>
                    </a:cubicBezTo>
                    <a:lnTo>
                      <a:pt x="19848" y="4408"/>
                    </a:lnTo>
                    <a:lnTo>
                      <a:pt x="19948" y="4408"/>
                    </a:lnTo>
                    <a:cubicBezTo>
                      <a:pt x="20148" y="4408"/>
                      <a:pt x="20315" y="4274"/>
                      <a:pt x="20348" y="4074"/>
                    </a:cubicBezTo>
                    <a:cubicBezTo>
                      <a:pt x="20382" y="3841"/>
                      <a:pt x="20215" y="3641"/>
                      <a:pt x="20015" y="3574"/>
                    </a:cubicBezTo>
                    <a:lnTo>
                      <a:pt x="534" y="5"/>
                    </a:lnTo>
                    <a:cubicBezTo>
                      <a:pt x="514" y="2"/>
                      <a:pt x="494" y="0"/>
                      <a:pt x="4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4;p70"/>
              <p:cNvSpPr/>
              <p:nvPr/>
            </p:nvSpPr>
            <p:spPr>
              <a:xfrm>
                <a:off x="5685175" y="3625725"/>
                <a:ext cx="681350" cy="364600"/>
              </a:xfrm>
              <a:custGeom>
                <a:avLst/>
                <a:gdLst/>
                <a:ahLst/>
                <a:cxnLst/>
                <a:rect l="l" t="t" r="r" b="b"/>
                <a:pathLst>
                  <a:path w="27254" h="14584" extrusionOk="0">
                    <a:moveTo>
                      <a:pt x="21014" y="1"/>
                    </a:moveTo>
                    <a:cubicBezTo>
                      <a:pt x="20958" y="1"/>
                      <a:pt x="20902" y="13"/>
                      <a:pt x="20849" y="40"/>
                    </a:cubicBezTo>
                    <a:cubicBezTo>
                      <a:pt x="20615" y="107"/>
                      <a:pt x="20549" y="374"/>
                      <a:pt x="20615" y="574"/>
                    </a:cubicBezTo>
                    <a:lnTo>
                      <a:pt x="26119" y="13750"/>
                    </a:lnTo>
                    <a:lnTo>
                      <a:pt x="12109" y="13583"/>
                    </a:lnTo>
                    <a:lnTo>
                      <a:pt x="734" y="1374"/>
                    </a:lnTo>
                    <a:cubicBezTo>
                      <a:pt x="647" y="1304"/>
                      <a:pt x="521" y="1261"/>
                      <a:pt x="403" y="1261"/>
                    </a:cubicBezTo>
                    <a:cubicBezTo>
                      <a:pt x="297" y="1261"/>
                      <a:pt x="197" y="1296"/>
                      <a:pt x="134" y="1374"/>
                    </a:cubicBezTo>
                    <a:cubicBezTo>
                      <a:pt x="34" y="1541"/>
                      <a:pt x="1" y="1775"/>
                      <a:pt x="134" y="1941"/>
                    </a:cubicBezTo>
                    <a:lnTo>
                      <a:pt x="11676" y="14284"/>
                    </a:lnTo>
                    <a:cubicBezTo>
                      <a:pt x="11742" y="14384"/>
                      <a:pt x="11809" y="14417"/>
                      <a:pt x="11942" y="14417"/>
                    </a:cubicBezTo>
                    <a:lnTo>
                      <a:pt x="26786" y="14584"/>
                    </a:lnTo>
                    <a:cubicBezTo>
                      <a:pt x="26953" y="14584"/>
                      <a:pt x="27087" y="14550"/>
                      <a:pt x="27187" y="14417"/>
                    </a:cubicBezTo>
                    <a:cubicBezTo>
                      <a:pt x="27253" y="14284"/>
                      <a:pt x="27253" y="14184"/>
                      <a:pt x="27220" y="14050"/>
                    </a:cubicBezTo>
                    <a:lnTo>
                      <a:pt x="21383" y="240"/>
                    </a:lnTo>
                    <a:cubicBezTo>
                      <a:pt x="21309" y="94"/>
                      <a:pt x="21165" y="1"/>
                      <a:pt x="21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5;p70"/>
              <p:cNvSpPr/>
              <p:nvPr/>
            </p:nvSpPr>
            <p:spPr>
              <a:xfrm>
                <a:off x="5994575" y="2867750"/>
                <a:ext cx="166750" cy="183575"/>
              </a:xfrm>
              <a:custGeom>
                <a:avLst/>
                <a:gdLst/>
                <a:ahLst/>
                <a:cxnLst/>
                <a:rect l="l" t="t" r="r" b="b"/>
                <a:pathLst>
                  <a:path w="6670" h="7343" extrusionOk="0">
                    <a:moveTo>
                      <a:pt x="3102" y="0"/>
                    </a:moveTo>
                    <a:cubicBezTo>
                      <a:pt x="2806" y="0"/>
                      <a:pt x="2513" y="25"/>
                      <a:pt x="2235" y="71"/>
                    </a:cubicBezTo>
                    <a:cubicBezTo>
                      <a:pt x="701" y="338"/>
                      <a:pt x="234" y="1939"/>
                      <a:pt x="467" y="3873"/>
                    </a:cubicBezTo>
                    <a:lnTo>
                      <a:pt x="0" y="5641"/>
                    </a:lnTo>
                    <a:lnTo>
                      <a:pt x="734" y="5675"/>
                    </a:lnTo>
                    <a:cubicBezTo>
                      <a:pt x="1001" y="6742"/>
                      <a:pt x="1301" y="7343"/>
                      <a:pt x="1835" y="7343"/>
                    </a:cubicBezTo>
                    <a:cubicBezTo>
                      <a:pt x="1844" y="7343"/>
                      <a:pt x="1853" y="7343"/>
                      <a:pt x="1862" y="7343"/>
                    </a:cubicBezTo>
                    <a:cubicBezTo>
                      <a:pt x="3505" y="7343"/>
                      <a:pt x="6670" y="4396"/>
                      <a:pt x="6338" y="2372"/>
                    </a:cubicBezTo>
                    <a:cubicBezTo>
                      <a:pt x="6089" y="600"/>
                      <a:pt x="4552" y="0"/>
                      <a:pt x="3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36;p70"/>
              <p:cNvSpPr/>
              <p:nvPr/>
            </p:nvSpPr>
            <p:spPr>
              <a:xfrm>
                <a:off x="6045425" y="3048800"/>
                <a:ext cx="295250" cy="378625"/>
              </a:xfrm>
              <a:custGeom>
                <a:avLst/>
                <a:gdLst/>
                <a:ahLst/>
                <a:cxnLst/>
                <a:rect l="l" t="t" r="r" b="b"/>
                <a:pathLst>
                  <a:path w="11810" h="15145" extrusionOk="0">
                    <a:moveTo>
                      <a:pt x="4504" y="1"/>
                    </a:moveTo>
                    <a:cubicBezTo>
                      <a:pt x="4504" y="1"/>
                      <a:pt x="1969" y="801"/>
                      <a:pt x="1602" y="1802"/>
                    </a:cubicBezTo>
                    <a:cubicBezTo>
                      <a:pt x="1202" y="2803"/>
                      <a:pt x="1" y="7406"/>
                      <a:pt x="2002" y="9808"/>
                    </a:cubicBezTo>
                    <a:cubicBezTo>
                      <a:pt x="4004" y="12243"/>
                      <a:pt x="4971" y="14844"/>
                      <a:pt x="4971" y="14844"/>
                    </a:cubicBezTo>
                    <a:lnTo>
                      <a:pt x="11809" y="15145"/>
                    </a:lnTo>
                    <a:cubicBezTo>
                      <a:pt x="11809" y="15145"/>
                      <a:pt x="10709" y="13610"/>
                      <a:pt x="9308" y="7473"/>
                    </a:cubicBezTo>
                    <a:cubicBezTo>
                      <a:pt x="7873" y="1335"/>
                      <a:pt x="4504" y="1"/>
                      <a:pt x="4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37;p70"/>
              <p:cNvSpPr/>
              <p:nvPr/>
            </p:nvSpPr>
            <p:spPr>
              <a:xfrm>
                <a:off x="6072950" y="2979575"/>
                <a:ext cx="87600" cy="115300"/>
              </a:xfrm>
              <a:custGeom>
                <a:avLst/>
                <a:gdLst/>
                <a:ahLst/>
                <a:cxnLst/>
                <a:rect l="l" t="t" r="r" b="b"/>
                <a:pathLst>
                  <a:path w="3504" h="4612" extrusionOk="0">
                    <a:moveTo>
                      <a:pt x="2603" y="1"/>
                    </a:moveTo>
                    <a:lnTo>
                      <a:pt x="1" y="2002"/>
                    </a:lnTo>
                    <a:cubicBezTo>
                      <a:pt x="1" y="2002"/>
                      <a:pt x="901" y="3837"/>
                      <a:pt x="534" y="4504"/>
                    </a:cubicBezTo>
                    <a:cubicBezTo>
                      <a:pt x="489" y="4579"/>
                      <a:pt x="501" y="4612"/>
                      <a:pt x="557" y="4612"/>
                    </a:cubicBezTo>
                    <a:cubicBezTo>
                      <a:pt x="949" y="4612"/>
                      <a:pt x="3503" y="3003"/>
                      <a:pt x="3503" y="3003"/>
                    </a:cubicBezTo>
                    <a:lnTo>
                      <a:pt x="26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38;p70"/>
              <p:cNvSpPr/>
              <p:nvPr/>
            </p:nvSpPr>
            <p:spPr>
              <a:xfrm>
                <a:off x="6064625" y="2929500"/>
                <a:ext cx="51725" cy="79375"/>
              </a:xfrm>
              <a:custGeom>
                <a:avLst/>
                <a:gdLst/>
                <a:ahLst/>
                <a:cxnLst/>
                <a:rect l="l" t="t" r="r" b="b"/>
                <a:pathLst>
                  <a:path w="2069" h="3175" extrusionOk="0">
                    <a:moveTo>
                      <a:pt x="966" y="0"/>
                    </a:moveTo>
                    <a:cubicBezTo>
                      <a:pt x="792" y="0"/>
                      <a:pt x="602" y="62"/>
                      <a:pt x="400" y="203"/>
                    </a:cubicBezTo>
                    <a:cubicBezTo>
                      <a:pt x="0" y="436"/>
                      <a:pt x="167" y="603"/>
                      <a:pt x="267" y="1403"/>
                    </a:cubicBezTo>
                    <a:cubicBezTo>
                      <a:pt x="396" y="2179"/>
                      <a:pt x="212" y="3174"/>
                      <a:pt x="626" y="3174"/>
                    </a:cubicBezTo>
                    <a:cubicBezTo>
                      <a:pt x="639" y="3174"/>
                      <a:pt x="653" y="3173"/>
                      <a:pt x="667" y="3171"/>
                    </a:cubicBezTo>
                    <a:cubicBezTo>
                      <a:pt x="1101" y="3071"/>
                      <a:pt x="2068" y="1904"/>
                      <a:pt x="1935" y="1103"/>
                    </a:cubicBezTo>
                    <a:cubicBezTo>
                      <a:pt x="1812" y="488"/>
                      <a:pt x="1453" y="0"/>
                      <a:pt x="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39;p70"/>
              <p:cNvSpPr/>
              <p:nvPr/>
            </p:nvSpPr>
            <p:spPr>
              <a:xfrm>
                <a:off x="5823600" y="3120025"/>
                <a:ext cx="393650" cy="262375"/>
              </a:xfrm>
              <a:custGeom>
                <a:avLst/>
                <a:gdLst/>
                <a:ahLst/>
                <a:cxnLst/>
                <a:rect l="l" t="t" r="r" b="b"/>
                <a:pathLst>
                  <a:path w="15746" h="10495" extrusionOk="0">
                    <a:moveTo>
                      <a:pt x="13002" y="1"/>
                    </a:moveTo>
                    <a:cubicBezTo>
                      <a:pt x="11400" y="1"/>
                      <a:pt x="9064" y="6474"/>
                      <a:pt x="7573" y="7426"/>
                    </a:cubicBezTo>
                    <a:cubicBezTo>
                      <a:pt x="6039" y="8426"/>
                      <a:pt x="1" y="8893"/>
                      <a:pt x="1" y="8893"/>
                    </a:cubicBezTo>
                    <a:lnTo>
                      <a:pt x="68" y="10494"/>
                    </a:lnTo>
                    <a:cubicBezTo>
                      <a:pt x="68" y="10494"/>
                      <a:pt x="8007" y="10428"/>
                      <a:pt x="9308" y="9494"/>
                    </a:cubicBezTo>
                    <a:cubicBezTo>
                      <a:pt x="10575" y="8593"/>
                      <a:pt x="15745" y="1121"/>
                      <a:pt x="13244" y="54"/>
                    </a:cubicBezTo>
                    <a:cubicBezTo>
                      <a:pt x="13165" y="18"/>
                      <a:pt x="13085" y="1"/>
                      <a:pt x="13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0;p70"/>
              <p:cNvSpPr/>
              <p:nvPr/>
            </p:nvSpPr>
            <p:spPr>
              <a:xfrm>
                <a:off x="5745225" y="3334850"/>
                <a:ext cx="110925" cy="70075"/>
              </a:xfrm>
              <a:custGeom>
                <a:avLst/>
                <a:gdLst/>
                <a:ahLst/>
                <a:cxnLst/>
                <a:rect l="l" t="t" r="r" b="b"/>
                <a:pathLst>
                  <a:path w="4437" h="2803" extrusionOk="0">
                    <a:moveTo>
                      <a:pt x="1268" y="0"/>
                    </a:moveTo>
                    <a:lnTo>
                      <a:pt x="0" y="1635"/>
                    </a:lnTo>
                    <a:lnTo>
                      <a:pt x="1702" y="2802"/>
                    </a:lnTo>
                    <a:lnTo>
                      <a:pt x="3336" y="1801"/>
                    </a:lnTo>
                    <a:lnTo>
                      <a:pt x="4437" y="367"/>
                    </a:lnTo>
                    <a:lnTo>
                      <a:pt x="1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41;p70"/>
              <p:cNvSpPr/>
              <p:nvPr/>
            </p:nvSpPr>
            <p:spPr>
              <a:xfrm>
                <a:off x="5778575" y="3379875"/>
                <a:ext cx="41725" cy="41725"/>
              </a:xfrm>
              <a:custGeom>
                <a:avLst/>
                <a:gdLst/>
                <a:ahLst/>
                <a:cxnLst/>
                <a:rect l="l" t="t" r="r" b="b"/>
                <a:pathLst>
                  <a:path w="1669" h="1669" extrusionOk="0">
                    <a:moveTo>
                      <a:pt x="835" y="0"/>
                    </a:moveTo>
                    <a:cubicBezTo>
                      <a:pt x="368" y="0"/>
                      <a:pt x="1" y="367"/>
                      <a:pt x="1" y="834"/>
                    </a:cubicBezTo>
                    <a:cubicBezTo>
                      <a:pt x="1" y="1268"/>
                      <a:pt x="368" y="1668"/>
                      <a:pt x="835" y="1668"/>
                    </a:cubicBezTo>
                    <a:cubicBezTo>
                      <a:pt x="1302" y="1668"/>
                      <a:pt x="1668" y="1268"/>
                      <a:pt x="1668" y="834"/>
                    </a:cubicBezTo>
                    <a:cubicBezTo>
                      <a:pt x="1668" y="367"/>
                      <a:pt x="1302" y="0"/>
                      <a:pt x="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42;p70"/>
              <p:cNvSpPr/>
              <p:nvPr/>
            </p:nvSpPr>
            <p:spPr>
              <a:xfrm>
                <a:off x="5928675" y="3398225"/>
                <a:ext cx="450350" cy="441175"/>
              </a:xfrm>
              <a:custGeom>
                <a:avLst/>
                <a:gdLst/>
                <a:ahLst/>
                <a:cxnLst/>
                <a:rect l="l" t="t" r="r" b="b"/>
                <a:pathLst>
                  <a:path w="18014" h="17647" extrusionOk="0">
                    <a:moveTo>
                      <a:pt x="15712" y="0"/>
                    </a:moveTo>
                    <a:lnTo>
                      <a:pt x="9708" y="801"/>
                    </a:lnTo>
                    <a:cubicBezTo>
                      <a:pt x="9708" y="801"/>
                      <a:pt x="501" y="4270"/>
                      <a:pt x="268" y="5171"/>
                    </a:cubicBezTo>
                    <a:cubicBezTo>
                      <a:pt x="1" y="6138"/>
                      <a:pt x="3303" y="17646"/>
                      <a:pt x="3303" y="17646"/>
                    </a:cubicBezTo>
                    <a:lnTo>
                      <a:pt x="5838" y="16645"/>
                    </a:lnTo>
                    <a:cubicBezTo>
                      <a:pt x="5838" y="16645"/>
                      <a:pt x="4004" y="8373"/>
                      <a:pt x="4337" y="7606"/>
                    </a:cubicBezTo>
                    <a:cubicBezTo>
                      <a:pt x="4671" y="6805"/>
                      <a:pt x="14011" y="7139"/>
                      <a:pt x="16012" y="5204"/>
                    </a:cubicBezTo>
                    <a:cubicBezTo>
                      <a:pt x="18014" y="3303"/>
                      <a:pt x="15712" y="0"/>
                      <a:pt x="15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43;p70"/>
              <p:cNvSpPr/>
              <p:nvPr/>
            </p:nvSpPr>
            <p:spPr>
              <a:xfrm>
                <a:off x="5903675" y="3815175"/>
                <a:ext cx="216850" cy="134300"/>
              </a:xfrm>
              <a:custGeom>
                <a:avLst/>
                <a:gdLst/>
                <a:ahLst/>
                <a:cxnLst/>
                <a:rect l="l" t="t" r="r" b="b"/>
                <a:pathLst>
                  <a:path w="8674" h="5372" extrusionOk="0">
                    <a:moveTo>
                      <a:pt x="7039" y="1"/>
                    </a:moveTo>
                    <a:lnTo>
                      <a:pt x="4203" y="1035"/>
                    </a:lnTo>
                    <a:cubicBezTo>
                      <a:pt x="4203" y="1035"/>
                      <a:pt x="1268" y="2836"/>
                      <a:pt x="634" y="3637"/>
                    </a:cubicBezTo>
                    <a:cubicBezTo>
                      <a:pt x="0" y="4404"/>
                      <a:pt x="434" y="5371"/>
                      <a:pt x="434" y="5371"/>
                    </a:cubicBezTo>
                    <a:cubicBezTo>
                      <a:pt x="434" y="5371"/>
                      <a:pt x="3503" y="4637"/>
                      <a:pt x="5771" y="3670"/>
                    </a:cubicBezTo>
                    <a:cubicBezTo>
                      <a:pt x="6171" y="3503"/>
                      <a:pt x="8139" y="3036"/>
                      <a:pt x="8306" y="2669"/>
                    </a:cubicBezTo>
                    <a:cubicBezTo>
                      <a:pt x="8673" y="1869"/>
                      <a:pt x="7039" y="1"/>
                      <a:pt x="7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44;p70"/>
              <p:cNvSpPr/>
              <p:nvPr/>
            </p:nvSpPr>
            <p:spPr>
              <a:xfrm>
                <a:off x="6077125" y="3111000"/>
                <a:ext cx="125950" cy="128800"/>
              </a:xfrm>
              <a:custGeom>
                <a:avLst/>
                <a:gdLst/>
                <a:ahLst/>
                <a:cxnLst/>
                <a:rect l="l" t="t" r="r" b="b"/>
                <a:pathLst>
                  <a:path w="5038" h="5152" extrusionOk="0">
                    <a:moveTo>
                      <a:pt x="3264" y="0"/>
                    </a:moveTo>
                    <a:cubicBezTo>
                      <a:pt x="1850" y="0"/>
                      <a:pt x="0" y="3617"/>
                      <a:pt x="0" y="3617"/>
                    </a:cubicBezTo>
                    <a:lnTo>
                      <a:pt x="2936" y="5151"/>
                    </a:lnTo>
                    <a:cubicBezTo>
                      <a:pt x="2936" y="5151"/>
                      <a:pt x="5037" y="982"/>
                      <a:pt x="3670" y="114"/>
                    </a:cubicBezTo>
                    <a:cubicBezTo>
                      <a:pt x="3540" y="36"/>
                      <a:pt x="3404" y="0"/>
                      <a:pt x="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45;p70"/>
              <p:cNvSpPr/>
              <p:nvPr/>
            </p:nvSpPr>
            <p:spPr>
              <a:xfrm>
                <a:off x="5950375" y="3379875"/>
                <a:ext cx="465350" cy="377800"/>
              </a:xfrm>
              <a:custGeom>
                <a:avLst/>
                <a:gdLst/>
                <a:ahLst/>
                <a:cxnLst/>
                <a:rect l="l" t="t" r="r" b="b"/>
                <a:pathLst>
                  <a:path w="18614" h="15112" extrusionOk="0">
                    <a:moveTo>
                      <a:pt x="14744" y="0"/>
                    </a:moveTo>
                    <a:lnTo>
                      <a:pt x="8673" y="1601"/>
                    </a:lnTo>
                    <a:lnTo>
                      <a:pt x="0" y="4937"/>
                    </a:lnTo>
                    <a:cubicBezTo>
                      <a:pt x="0" y="4937"/>
                      <a:pt x="100" y="5571"/>
                      <a:pt x="1268" y="7639"/>
                    </a:cubicBezTo>
                    <a:cubicBezTo>
                      <a:pt x="2402" y="9741"/>
                      <a:pt x="7606" y="15111"/>
                      <a:pt x="7606" y="15111"/>
                    </a:cubicBezTo>
                    <a:cubicBezTo>
                      <a:pt x="7606" y="15111"/>
                      <a:pt x="11942" y="11375"/>
                      <a:pt x="15278" y="9207"/>
                    </a:cubicBezTo>
                    <a:cubicBezTo>
                      <a:pt x="18613" y="7039"/>
                      <a:pt x="14744" y="0"/>
                      <a:pt x="14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46;p70"/>
              <p:cNvSpPr/>
              <p:nvPr/>
            </p:nvSpPr>
            <p:spPr>
              <a:xfrm>
                <a:off x="6000400" y="2848300"/>
                <a:ext cx="281900" cy="353125"/>
              </a:xfrm>
              <a:custGeom>
                <a:avLst/>
                <a:gdLst/>
                <a:ahLst/>
                <a:cxnLst/>
                <a:rect l="l" t="t" r="r" b="b"/>
                <a:pathLst>
                  <a:path w="11276" h="14125" extrusionOk="0">
                    <a:moveTo>
                      <a:pt x="3527" y="1"/>
                    </a:moveTo>
                    <a:cubicBezTo>
                      <a:pt x="1990" y="1"/>
                      <a:pt x="307" y="807"/>
                      <a:pt x="1" y="2316"/>
                    </a:cubicBezTo>
                    <a:cubicBezTo>
                      <a:pt x="1" y="2316"/>
                      <a:pt x="935" y="4618"/>
                      <a:pt x="2803" y="4651"/>
                    </a:cubicBezTo>
                    <a:cubicBezTo>
                      <a:pt x="4737" y="4685"/>
                      <a:pt x="4437" y="9955"/>
                      <a:pt x="3470" y="11290"/>
                    </a:cubicBezTo>
                    <a:cubicBezTo>
                      <a:pt x="2569" y="12624"/>
                      <a:pt x="3069" y="14125"/>
                      <a:pt x="3069" y="14125"/>
                    </a:cubicBezTo>
                    <a:cubicBezTo>
                      <a:pt x="3069" y="14125"/>
                      <a:pt x="4337" y="10989"/>
                      <a:pt x="5671" y="10956"/>
                    </a:cubicBezTo>
                    <a:cubicBezTo>
                      <a:pt x="5683" y="10956"/>
                      <a:pt x="5694" y="10956"/>
                      <a:pt x="5706" y="10956"/>
                    </a:cubicBezTo>
                    <a:cubicBezTo>
                      <a:pt x="7027" y="10956"/>
                      <a:pt x="8917" y="12824"/>
                      <a:pt x="10078" y="12824"/>
                    </a:cubicBezTo>
                    <a:cubicBezTo>
                      <a:pt x="10088" y="12824"/>
                      <a:pt x="10098" y="12824"/>
                      <a:pt x="10108" y="12824"/>
                    </a:cubicBezTo>
                    <a:cubicBezTo>
                      <a:pt x="10108" y="12824"/>
                      <a:pt x="11275" y="9688"/>
                      <a:pt x="9674" y="7954"/>
                    </a:cubicBezTo>
                    <a:cubicBezTo>
                      <a:pt x="8106" y="6186"/>
                      <a:pt x="7139" y="1949"/>
                      <a:pt x="5605" y="682"/>
                    </a:cubicBezTo>
                    <a:cubicBezTo>
                      <a:pt x="5099" y="223"/>
                      <a:pt x="4333" y="1"/>
                      <a:pt x="3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47;p70"/>
              <p:cNvSpPr/>
              <p:nvPr/>
            </p:nvSpPr>
            <p:spPr>
              <a:xfrm>
                <a:off x="6086300" y="2976250"/>
                <a:ext cx="14200" cy="14200"/>
              </a:xfrm>
              <a:custGeom>
                <a:avLst/>
                <a:gdLst/>
                <a:ahLst/>
                <a:cxnLst/>
                <a:rect l="l" t="t" r="r" b="b"/>
                <a:pathLst>
                  <a:path w="568" h="568" extrusionOk="0">
                    <a:moveTo>
                      <a:pt x="301" y="0"/>
                    </a:moveTo>
                    <a:cubicBezTo>
                      <a:pt x="134" y="0"/>
                      <a:pt x="0" y="134"/>
                      <a:pt x="0" y="301"/>
                    </a:cubicBezTo>
                    <a:cubicBezTo>
                      <a:pt x="0" y="434"/>
                      <a:pt x="134" y="568"/>
                      <a:pt x="301" y="568"/>
                    </a:cubicBezTo>
                    <a:cubicBezTo>
                      <a:pt x="434" y="568"/>
                      <a:pt x="567" y="434"/>
                      <a:pt x="567" y="301"/>
                    </a:cubicBezTo>
                    <a:cubicBezTo>
                      <a:pt x="567" y="134"/>
                      <a:pt x="434" y="0"/>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title"/>
          </p:nvPr>
        </p:nvSpPr>
        <p:spPr>
          <a:xfrm>
            <a:off x="3048000" y="2370475"/>
            <a:ext cx="5867400" cy="986700"/>
          </a:xfrm>
          <a:prstGeom prst="rect">
            <a:avLst/>
          </a:prstGeom>
        </p:spPr>
        <p:txBody>
          <a:bodyPr spcFirstLastPara="1" wrap="square" lIns="91425" tIns="91425" rIns="91425" bIns="91425" anchor="ctr" anchorCtr="0">
            <a:noAutofit/>
          </a:bodyPr>
          <a:lstStyle/>
          <a:p>
            <a:pPr lvl="0"/>
            <a:r>
              <a:rPr lang="en-US" sz="3600" dirty="0" smtClean="0"/>
              <a:t>Exploratory Data Analysis</a:t>
            </a:r>
            <a:endParaRPr sz="3600"/>
          </a:p>
        </p:txBody>
      </p:sp>
      <p:sp>
        <p:nvSpPr>
          <p:cNvPr id="1140" name="Google Shape;1140;p41"/>
          <p:cNvSpPr txBox="1">
            <a:spLocks noGrp="1"/>
          </p:cNvSpPr>
          <p:nvPr>
            <p:ph type="subTitle" idx="1"/>
          </p:nvPr>
        </p:nvSpPr>
        <p:spPr>
          <a:xfrm>
            <a:off x="4925499" y="3344850"/>
            <a:ext cx="3157800" cy="559500"/>
          </a:xfrm>
          <a:prstGeom prst="rect">
            <a:avLst/>
          </a:prstGeom>
        </p:spPr>
        <p:txBody>
          <a:bodyPr spcFirstLastPara="1" wrap="square" lIns="91425" tIns="91425" rIns="91425" bIns="91425" anchor="t" anchorCtr="0">
            <a:noAutofit/>
          </a:bodyPr>
          <a:lstStyle/>
          <a:p>
            <a:pPr marL="0" lvl="0" indent="0"/>
            <a:endParaRPr>
              <a:solidFill>
                <a:schemeClr val="accent2"/>
              </a:solidFill>
            </a:endParaRPr>
          </a:p>
        </p:txBody>
      </p:sp>
      <p:sp>
        <p:nvSpPr>
          <p:cNvPr id="1141" name="Google Shape;1141;p41"/>
          <p:cNvSpPr txBox="1">
            <a:spLocks noGrp="1"/>
          </p:cNvSpPr>
          <p:nvPr>
            <p:ph type="title" idx="2"/>
          </p:nvPr>
        </p:nvSpPr>
        <p:spPr>
          <a:xfrm>
            <a:off x="5650149" y="819605"/>
            <a:ext cx="1708500" cy="11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a:t>
            </a:r>
            <a:r>
              <a:rPr lang="en-US" sz="2400" dirty="0" smtClean="0">
                <a:solidFill>
                  <a:schemeClr val="accent2"/>
                </a:solidFill>
              </a:rPr>
              <a:t>xploratory Data Analysis</a:t>
            </a:r>
            <a:r>
              <a:rPr lang="en-US" dirty="0" smtClean="0"/>
              <a:t/>
            </a:r>
            <a:br>
              <a:rPr lang="en-US" dirty="0" smtClean="0"/>
            </a:br>
            <a:r>
              <a:rPr lang="en-US" sz="1400" dirty="0" smtClean="0"/>
              <a:t>count based on day</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400" dirty="0" err="1" smtClean="0">
                <a:solidFill>
                  <a:schemeClr val="tx1"/>
                </a:solidFill>
                <a:latin typeface="Arial" pitchFamily="34" charset="0"/>
                <a:cs typeface="Arial" pitchFamily="34" charset="0"/>
              </a:rPr>
              <a:t>terlihat</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bagaimana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jumlah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sepeda</a:t>
            </a:r>
            <a:r>
              <a:rPr lang="en-US" sz="1400" dirty="0" smtClean="0">
                <a:solidFill>
                  <a:schemeClr val="tx1"/>
                </a:solidFill>
                <a:latin typeface="Arial" pitchFamily="34" charset="0"/>
                <a:cs typeface="Arial" pitchFamily="34" charset="0"/>
              </a:rPr>
              <a:t> yang </a:t>
            </a:r>
            <a:r>
              <a:rPr lang="en-US" sz="1400" dirty="0" err="1" smtClean="0">
                <a:solidFill>
                  <a:schemeClr val="tx1"/>
                </a:solidFill>
                <a:latin typeface="Arial" pitchFamily="34" charset="0"/>
                <a:cs typeface="Arial" pitchFamily="34" charset="0"/>
              </a:rPr>
              <a:t>disewa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berubah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seiring</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waktu</a:t>
            </a:r>
            <a:r>
              <a:rPr lang="en-US" sz="1400" dirty="0" smtClean="0">
                <a:solidFill>
                  <a:schemeClr val="tx1"/>
                </a:solidFill>
                <a:latin typeface="Arial" pitchFamily="34" charset="0"/>
                <a:cs typeface="Arial" pitchFamily="34" charset="0"/>
              </a:rPr>
              <a:t>.</a:t>
            </a:r>
          </a:p>
          <a:p>
            <a:r>
              <a:rPr lang="en-US" sz="1400" dirty="0" err="1" smtClean="0">
                <a:solidFill>
                  <a:schemeClr val="tx1"/>
                </a:solidFill>
                <a:latin typeface="Arial" pitchFamily="34" charset="0"/>
                <a:cs typeface="Arial" pitchFamily="34" charset="0"/>
              </a:rPr>
              <a:t>Setiap</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titik</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pada</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grafik</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menunjukan</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jumlah</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harian</a:t>
            </a:r>
            <a:r>
              <a:rPr lang="en-US" sz="1400" dirty="0" smtClean="0">
                <a:solidFill>
                  <a:schemeClr val="tx1"/>
                </a:solidFill>
                <a:latin typeface="Arial" pitchFamily="34" charset="0"/>
                <a:cs typeface="Arial" pitchFamily="34" charset="0"/>
              </a:rPr>
              <a:t> yang </a:t>
            </a:r>
            <a:r>
              <a:rPr lang="en-US" sz="1400" dirty="0" err="1" smtClean="0">
                <a:solidFill>
                  <a:schemeClr val="tx1"/>
                </a:solidFill>
                <a:latin typeface="Arial" pitchFamily="34" charset="0"/>
                <a:cs typeface="Arial" pitchFamily="34" charset="0"/>
              </a:rPr>
              <a:t>tercatat</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dalam</a:t>
            </a:r>
            <a:r>
              <a:rPr lang="en-US" sz="1400" dirty="0" smtClean="0">
                <a:solidFill>
                  <a:schemeClr val="tx1"/>
                </a:solidFill>
                <a:latin typeface="Arial" pitchFamily="34" charset="0"/>
                <a:cs typeface="Arial" pitchFamily="34" charset="0"/>
              </a:rPr>
              <a:t> </a:t>
            </a:r>
            <a:r>
              <a:rPr lang="en-US" sz="1400" dirty="0" err="1" smtClean="0">
                <a:solidFill>
                  <a:schemeClr val="tx1"/>
                </a:solidFill>
                <a:latin typeface="Arial" pitchFamily="34" charset="0"/>
                <a:cs typeface="Arial" pitchFamily="34" charset="0"/>
              </a:rPr>
              <a:t>dataframe</a:t>
            </a:r>
            <a:endParaRPr lang="en-US" sz="1400" dirty="0" smtClean="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838200" y="971550"/>
            <a:ext cx="784859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24" y="533400"/>
            <a:ext cx="7516375" cy="438150"/>
          </a:xfrm>
        </p:spPr>
        <p:txBody>
          <a:bodyPr/>
          <a:lstStyle/>
          <a:p>
            <a:pPr lvl="0"/>
            <a:r>
              <a:rPr lang="en-US" sz="2400" dirty="0" smtClean="0">
                <a:solidFill>
                  <a:schemeClr val="accent2"/>
                </a:solidFill>
              </a:rPr>
              <a:t>Exploratory </a:t>
            </a:r>
            <a:r>
              <a:rPr lang="en-US" sz="2400" dirty="0" smtClean="0">
                <a:solidFill>
                  <a:schemeClr val="accent2"/>
                </a:solidFill>
              </a:rPr>
              <a:t>Data Analysis</a:t>
            </a:r>
            <a:r>
              <a:rPr lang="en-US" sz="3200" dirty="0" smtClean="0">
                <a:solidFill>
                  <a:schemeClr val="accent2"/>
                </a:solidFill>
              </a:rPr>
              <a:t> </a:t>
            </a:r>
            <a:r>
              <a:rPr lang="en-US" dirty="0" smtClean="0"/>
              <a:t/>
            </a:r>
            <a:br>
              <a:rPr lang="en-US" dirty="0" smtClean="0"/>
            </a:br>
            <a:r>
              <a:rPr lang="en-US" sz="1400" dirty="0" smtClean="0"/>
              <a:t>count based on Hour</a:t>
            </a:r>
            <a:endParaRPr lang="en-US" sz="1400" dirty="0"/>
          </a:p>
        </p:txBody>
      </p:sp>
      <p:sp>
        <p:nvSpPr>
          <p:cNvPr id="3" name="Subtitle 2"/>
          <p:cNvSpPr>
            <a:spLocks noGrp="1"/>
          </p:cNvSpPr>
          <p:nvPr>
            <p:ph type="subTitle" idx="1"/>
          </p:nvPr>
        </p:nvSpPr>
        <p:spPr>
          <a:xfrm>
            <a:off x="609600" y="4400550"/>
            <a:ext cx="8534400" cy="512200"/>
          </a:xfrm>
        </p:spPr>
        <p:txBody>
          <a:bodyPr/>
          <a:lstStyle/>
          <a:p>
            <a:r>
              <a:rPr lang="en-US" sz="1200" dirty="0" err="1" smtClean="0">
                <a:solidFill>
                  <a:schemeClr val="tx1"/>
                </a:solidFill>
              </a:rPr>
              <a:t>Jumlah</a:t>
            </a:r>
            <a:r>
              <a:rPr lang="en-US" sz="1200" dirty="0" smtClean="0">
                <a:solidFill>
                  <a:schemeClr val="tx1"/>
                </a:solidFill>
              </a:rPr>
              <a:t> </a:t>
            </a:r>
            <a:r>
              <a:rPr lang="en-US" sz="1200" dirty="0" err="1" smtClean="0">
                <a:solidFill>
                  <a:schemeClr val="tx1"/>
                </a:solidFill>
              </a:rPr>
              <a:t>penyewaan</a:t>
            </a:r>
            <a:r>
              <a:rPr lang="en-US" sz="1200" dirty="0" smtClean="0">
                <a:solidFill>
                  <a:schemeClr val="tx1"/>
                </a:solidFill>
              </a:rPr>
              <a:t> </a:t>
            </a:r>
            <a:r>
              <a:rPr lang="en-US" sz="1200" dirty="0" err="1" smtClean="0">
                <a:solidFill>
                  <a:schemeClr val="tx1"/>
                </a:solidFill>
              </a:rPr>
              <a:t>sepeda</a:t>
            </a:r>
            <a:r>
              <a:rPr lang="en-US" sz="1200" dirty="0" smtClean="0">
                <a:solidFill>
                  <a:schemeClr val="tx1"/>
                </a:solidFill>
              </a:rPr>
              <a:t> </a:t>
            </a:r>
            <a:r>
              <a:rPr lang="en-US" sz="1200" dirty="0" err="1" smtClean="0">
                <a:solidFill>
                  <a:schemeClr val="tx1"/>
                </a:solidFill>
              </a:rPr>
              <a:t>mengalami</a:t>
            </a:r>
            <a:r>
              <a:rPr lang="en-US" sz="1200" dirty="0" smtClean="0">
                <a:solidFill>
                  <a:schemeClr val="tx1"/>
                </a:solidFill>
              </a:rPr>
              <a:t> </a:t>
            </a:r>
            <a:r>
              <a:rPr lang="en-US" sz="1200" dirty="0" err="1" smtClean="0">
                <a:solidFill>
                  <a:schemeClr val="tx1"/>
                </a:solidFill>
              </a:rPr>
              <a:t>peningkatan</a:t>
            </a:r>
            <a:r>
              <a:rPr lang="en-US" sz="1200" dirty="0" smtClean="0">
                <a:solidFill>
                  <a:schemeClr val="tx1"/>
                </a:solidFill>
              </a:rPr>
              <a:t> </a:t>
            </a:r>
            <a:r>
              <a:rPr lang="en-US" sz="1200" dirty="0" err="1" smtClean="0">
                <a:solidFill>
                  <a:schemeClr val="tx1"/>
                </a:solidFill>
              </a:rPr>
              <a:t>pada</a:t>
            </a:r>
            <a:r>
              <a:rPr lang="en-US" sz="1200" dirty="0" smtClean="0">
                <a:solidFill>
                  <a:schemeClr val="tx1"/>
                </a:solidFill>
              </a:rPr>
              <a:t> </a:t>
            </a:r>
            <a:r>
              <a:rPr lang="en-US" sz="1200" dirty="0" err="1" smtClean="0">
                <a:solidFill>
                  <a:schemeClr val="tx1"/>
                </a:solidFill>
              </a:rPr>
              <a:t>pagi</a:t>
            </a:r>
            <a:r>
              <a:rPr lang="en-US" sz="1200" dirty="0" smtClean="0">
                <a:solidFill>
                  <a:schemeClr val="tx1"/>
                </a:solidFill>
              </a:rPr>
              <a:t> </a:t>
            </a:r>
            <a:r>
              <a:rPr lang="en-US" sz="1200" dirty="0" err="1" smtClean="0">
                <a:solidFill>
                  <a:schemeClr val="tx1"/>
                </a:solidFill>
              </a:rPr>
              <a:t>hari</a:t>
            </a:r>
            <a:r>
              <a:rPr lang="en-US" sz="1200" dirty="0" smtClean="0">
                <a:solidFill>
                  <a:schemeClr val="tx1"/>
                </a:solidFill>
              </a:rPr>
              <a:t> </a:t>
            </a:r>
            <a:r>
              <a:rPr lang="en-US" sz="1200" dirty="0" err="1" smtClean="0">
                <a:solidFill>
                  <a:schemeClr val="tx1"/>
                </a:solidFill>
              </a:rPr>
              <a:t>antara</a:t>
            </a:r>
            <a:r>
              <a:rPr lang="en-US" sz="1200" dirty="0" smtClean="0">
                <a:solidFill>
                  <a:schemeClr val="tx1"/>
                </a:solidFill>
              </a:rPr>
              <a:t> </a:t>
            </a:r>
            <a:r>
              <a:rPr lang="en-US" sz="1200" dirty="0" err="1" smtClean="0">
                <a:solidFill>
                  <a:schemeClr val="tx1"/>
                </a:solidFill>
              </a:rPr>
              <a:t>pukul</a:t>
            </a:r>
            <a:r>
              <a:rPr lang="en-US" sz="1200" dirty="0" smtClean="0">
                <a:solidFill>
                  <a:schemeClr val="tx1"/>
                </a:solidFill>
              </a:rPr>
              <a:t> 7-8, </a:t>
            </a:r>
            <a:endParaRPr lang="en-US" sz="1200" dirty="0" smtClean="0">
              <a:solidFill>
                <a:schemeClr val="tx1"/>
              </a:solidFill>
            </a:endParaRPr>
          </a:p>
          <a:p>
            <a:r>
              <a:rPr lang="en-US" sz="1200" dirty="0" err="1" smtClean="0">
                <a:solidFill>
                  <a:schemeClr val="tx1"/>
                </a:solidFill>
              </a:rPr>
              <a:t>serta</a:t>
            </a:r>
            <a:r>
              <a:rPr lang="en-US" sz="1200" dirty="0" smtClean="0">
                <a:solidFill>
                  <a:schemeClr val="tx1"/>
                </a:solidFill>
              </a:rPr>
              <a:t> </a:t>
            </a:r>
            <a:r>
              <a:rPr lang="en-US" sz="1200" dirty="0" err="1" smtClean="0">
                <a:solidFill>
                  <a:schemeClr val="tx1"/>
                </a:solidFill>
              </a:rPr>
              <a:t>meningkat</a:t>
            </a:r>
            <a:r>
              <a:rPr lang="en-US" sz="1200" dirty="0" smtClean="0">
                <a:solidFill>
                  <a:schemeClr val="tx1"/>
                </a:solidFill>
              </a:rPr>
              <a:t> pula </a:t>
            </a:r>
            <a:r>
              <a:rPr lang="en-US" sz="1200" dirty="0" err="1" smtClean="0">
                <a:solidFill>
                  <a:schemeClr val="tx1"/>
                </a:solidFill>
              </a:rPr>
              <a:t>pada</a:t>
            </a:r>
            <a:r>
              <a:rPr lang="en-US" sz="1200" dirty="0" smtClean="0">
                <a:solidFill>
                  <a:schemeClr val="tx1"/>
                </a:solidFill>
              </a:rPr>
              <a:t> sore </a:t>
            </a:r>
            <a:r>
              <a:rPr lang="en-US" sz="1200" dirty="0" err="1" smtClean="0">
                <a:solidFill>
                  <a:schemeClr val="tx1"/>
                </a:solidFill>
              </a:rPr>
              <a:t>hari</a:t>
            </a:r>
            <a:r>
              <a:rPr lang="en-US" sz="1200" dirty="0" smtClean="0">
                <a:solidFill>
                  <a:schemeClr val="tx1"/>
                </a:solidFill>
              </a:rPr>
              <a:t> </a:t>
            </a:r>
            <a:r>
              <a:rPr lang="en-US" sz="1200" dirty="0" err="1" smtClean="0">
                <a:solidFill>
                  <a:schemeClr val="tx1"/>
                </a:solidFill>
              </a:rPr>
              <a:t>antara</a:t>
            </a:r>
            <a:r>
              <a:rPr lang="en-US" sz="1200" dirty="0" smtClean="0">
                <a:solidFill>
                  <a:schemeClr val="tx1"/>
                </a:solidFill>
              </a:rPr>
              <a:t> </a:t>
            </a:r>
            <a:r>
              <a:rPr lang="en-US" sz="1200" dirty="0" err="1" smtClean="0">
                <a:solidFill>
                  <a:schemeClr val="tx1"/>
                </a:solidFill>
              </a:rPr>
              <a:t>pukul</a:t>
            </a:r>
            <a:r>
              <a:rPr lang="en-US" sz="1200" dirty="0" smtClean="0">
                <a:solidFill>
                  <a:schemeClr val="tx1"/>
                </a:solidFill>
              </a:rPr>
              <a:t> 17-18.</a:t>
            </a:r>
            <a:endParaRPr lang="en-US" sz="1200" dirty="0" smtClean="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457200" y="1123950"/>
            <a:ext cx="8229600" cy="298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S National Bike Week by Slidesgo">
  <a:themeElements>
    <a:clrScheme name="Simple Light">
      <a:dk1>
        <a:srgbClr val="092242"/>
      </a:dk1>
      <a:lt1>
        <a:srgbClr val="F2ECD2"/>
      </a:lt1>
      <a:dk2>
        <a:srgbClr val="609A92"/>
      </a:dk2>
      <a:lt2>
        <a:srgbClr val="E68CA3"/>
      </a:lt2>
      <a:accent1>
        <a:srgbClr val="F7AC2D"/>
      </a:accent1>
      <a:accent2>
        <a:srgbClr val="ED0F51"/>
      </a:accent2>
      <a:accent3>
        <a:srgbClr val="C76C1F"/>
      </a:accent3>
      <a:accent4>
        <a:srgbClr val="006EED"/>
      </a:accent4>
      <a:accent5>
        <a:srgbClr val="CFBF8B"/>
      </a:accent5>
      <a:accent6>
        <a:srgbClr val="FFFFFF"/>
      </a:accent6>
      <a:hlink>
        <a:srgbClr val="092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2838</TotalTime>
  <Words>1013</Words>
  <PresentationFormat>On-screen Show (16:9)</PresentationFormat>
  <Paragraphs>206</Paragraphs>
  <Slides>32</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Arial</vt:lpstr>
      <vt:lpstr>Bree Serif</vt:lpstr>
      <vt:lpstr>Kanit Light</vt:lpstr>
      <vt:lpstr>Kanit ExtraLight</vt:lpstr>
      <vt:lpstr>Josefin Sans</vt:lpstr>
      <vt:lpstr>Kanit</vt:lpstr>
      <vt:lpstr>Arial Unicode MS</vt:lpstr>
      <vt:lpstr>Arno Pro Caption</vt:lpstr>
      <vt:lpstr>Consolas</vt:lpstr>
      <vt:lpstr>Kanit Medium</vt:lpstr>
      <vt:lpstr>Inconsolata</vt:lpstr>
      <vt:lpstr>Maiandra GD</vt:lpstr>
      <vt:lpstr>Roboto Condensed Light</vt:lpstr>
      <vt:lpstr>US National Bike Week by Slidesgo</vt:lpstr>
      <vt:lpstr>Capstone Project Bike Sharing</vt:lpstr>
      <vt:lpstr>1 </vt:lpstr>
      <vt:lpstr>4 </vt:lpstr>
      <vt:lpstr>—INTRODUCTION</vt:lpstr>
      <vt:lpstr>Bisnis Probelm Understanding</vt:lpstr>
      <vt:lpstr>Data Understanding</vt:lpstr>
      <vt:lpstr>Exploratory Data Analysis</vt:lpstr>
      <vt:lpstr>Exploratory Data Analysis count based on day</vt:lpstr>
      <vt:lpstr>Exploratory Data Analysis  count based on Hour</vt:lpstr>
      <vt:lpstr>Exploratory Data Analysis  count based on Registered and Casual </vt:lpstr>
      <vt:lpstr>Exploratory Data Analysis  count based on Holiday and Season </vt:lpstr>
      <vt:lpstr>Exploratory Data Analysis  Checking Outlier </vt:lpstr>
      <vt:lpstr>Exploratory Data Analysis  Visializing Distribution</vt:lpstr>
      <vt:lpstr>Exploratory Data Analysis  count based on Categorical Feature </vt:lpstr>
      <vt:lpstr>Exploratory Data Analysis   Looks Relationship of continous variables with target variable</vt:lpstr>
      <vt:lpstr>Pre Processing</vt:lpstr>
      <vt:lpstr>- Registered dan Casual memiliki korelasi positif yang sedikit tinggi terhadap fitur target Count   - Temp dan  Atemp , season dan day sama sama memiliki korelasi positif yang kuat satu sama lain.  - Humidity ,weather dan holiday memiliki korelasi negatif dengan fitur target Count.  -Day tidak memiliki hubungan linear yang jelas dengan target</vt:lpstr>
      <vt:lpstr>PRE PROCESSING</vt:lpstr>
      <vt:lpstr>Modeling</vt:lpstr>
      <vt:lpstr>Modeling</vt:lpstr>
      <vt:lpstr>Predict to Test Set    </vt:lpstr>
      <vt:lpstr>Performance Comparison </vt:lpstr>
      <vt:lpstr>Feature Importance  </vt:lpstr>
      <vt:lpstr>Shap Value  </vt:lpstr>
      <vt:lpstr>Conclusion</vt:lpstr>
      <vt:lpstr>Conclusion</vt:lpstr>
      <vt:lpstr>Dengan demikian, kesimpulan adalah bahwa model XGBoost Regressor tanpa hyparameter tuning mampu memberikan prediksi yang cukup akurat untuk jumlah sepeda yang dipinjam dalam konteks bike sharing. Meskipun masih terdapat kesalahan dalam prediksi, performa model secara keseluruhan dapat dianggap memuaskan.</vt:lpstr>
      <vt:lpstr>Recomendation</vt:lpstr>
      <vt:lpstr>Model Recomendation</vt:lpstr>
      <vt:lpstr>Bisnis Recomendation</vt:lpstr>
      <vt:lpstr>Slide 31</vt:lpstr>
      <vt:lpstr>Terima kasih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dc:title>
  <dc:creator>Angga Prima</dc:creator>
  <cp:lastModifiedBy>Angga Prima</cp:lastModifiedBy>
  <cp:revision>53</cp:revision>
  <dcterms:modified xsi:type="dcterms:W3CDTF">2023-05-29T04:42:08Z</dcterms:modified>
</cp:coreProperties>
</file>