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dd8e90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dd8e90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dd8e904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dd8e90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dd8e904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dd8e904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dd8e904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dd8e904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dd8e904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dd8e904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City Trips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1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Cristian Felipe Ramos Lopez</a:t>
            </a:r>
            <a:endParaRPr sz="1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Luis Eduardo Martín De La Peña</a:t>
            </a:r>
            <a:endParaRPr sz="1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Ing. Rigoberto Sáenz Imbacuán</a:t>
            </a:r>
            <a:endParaRPr sz="1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Ing. Salomón Segundo Cadena De La Hoz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a resolver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gran número de extranjeros visita Bogotá y planean sus actividades en la ciudad de acuerdo a sus intereses. En ocasiones los planes no tienen una continuidad horaria y para ellos se puede dificultar la planeación, ocasionando así una experiencia no tan agradable.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025" y="2571750"/>
            <a:ext cx="2332425" cy="23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Mercado objetivo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Extranjeros en viaje de placer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Extranjeros en viaje de negocios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Alto poder adquisitivo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Entre 25 y 60 años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Mochileros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por qué no? Los mismos bogotanos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450" y="3171700"/>
            <a:ext cx="28575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Plataformas de desarrollo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iOS: Fase de desarrollo inicial (Curso académico)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Android: Segunda fase de desarrollo, luego de tener un producto mínimo viable en iOS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2: Posible desarrollo front end del website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Firebase: Back end de la aplicación</a:t>
            </a:r>
            <a:br>
              <a:rPr lang="en"/>
            </a:b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850" y="2571750"/>
            <a:ext cx="2244550" cy="22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similares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75" y="2067500"/>
            <a:ext cx="2747475" cy="18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188" y="1772663"/>
            <a:ext cx="21336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650" y="2058425"/>
            <a:ext cx="29146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 de comercialización y Monetización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Creacion de Website usando mejores practicas de SEO -&gt; Pago de Adwords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Creacion de Facebook FanPage -&gt; Pago de Facebook Ads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Alianzas con empresas que vendan planes en Bogota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Acuerdos con influencers en Facebook, Twitter e Instagram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Registro gratuito. Para comprar se debe tener registrada una tarjeta de credito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Cobro de un porcentaje por cada entrada al evento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