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5225" y="475500"/>
            <a:ext cx="13971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Compañias que ofrezcan algún servicio de interés turístico.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Entidades que ofrezcan el servicio de pago online.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23825" y="438900"/>
            <a:ext cx="1397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Difusión de planes turísticos.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Servicio de compra de tiquetes para tours o eventos.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2245775" y="2133000"/>
            <a:ext cx="14412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Profesional  en desarrollo  de TI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Asesor comercial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</a:t>
            </a:r>
            <a:r>
              <a:rPr lang="en" sz="1000">
                <a:solidFill>
                  <a:schemeClr val="dk1"/>
                </a:solidFill>
              </a:rPr>
              <a:t>Aplicación Móvil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Sitio Web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Capital inicial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Infraestructura  de TI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Dominio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Mobile Store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40475" y="438900"/>
            <a:ext cx="1463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</a:t>
            </a:r>
            <a:r>
              <a:rPr lang="en"/>
              <a:t>fácil</a:t>
            </a:r>
            <a:r>
              <a:rPr lang="en"/>
              <a:t> y </a:t>
            </a:r>
            <a:r>
              <a:rPr lang="en"/>
              <a:t>ágilmente</a:t>
            </a:r>
            <a:r>
              <a:rPr lang="en"/>
              <a:t> tours en Bogotá desde cualquier lugar.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Contratar tours en Bogotá de manera segura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Comodidad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501025" y="416975"/>
            <a:ext cx="1441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Portafolio confiable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Retroalimentación de la experiencia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7146950" y="431600"/>
            <a:ext cx="15069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Extranjeros que visitan Bogotá </a:t>
            </a:r>
            <a:r>
              <a:rPr lang="en" sz="1200">
                <a:solidFill>
                  <a:schemeClr val="dk1"/>
                </a:solidFill>
              </a:rPr>
              <a:t>principalmente de Estados Unidos y Europa</a:t>
            </a:r>
            <a:r>
              <a:rPr lang="en" sz="1200"/>
              <a:t>, con alto poder adquisitivo entre 25 y 60 años con deseos de encontrar planes de turismo.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Familias extranjeras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Mochileros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Gente de negocios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5486400" y="2194550"/>
            <a:ext cx="13971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Aplicación móvil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Landing Page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Redes Sociales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534000" y="4008725"/>
            <a:ext cx="39357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Tecnologías de la información (programadores, diseñadores, Cloud)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Administración y contabilidad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Impuestos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4689050" y="3972150"/>
            <a:ext cx="392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Pago online con tarjeta de crédito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