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6" r:id="rId9"/>
    <p:sldId id="267" r:id="rId10"/>
    <p:sldId id="270" r:id="rId11"/>
    <p:sldId id="268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164F-FD7F-49A1-9C60-DBBA20E2EE6E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93714-37FE-4548-8D85-90D9BBF2B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93714-37FE-4548-8D85-90D9BBF2B0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6A85-553C-4872-B62A-68E52910A38F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01E1-80EB-4BCF-A45F-C57068A44812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B2443FF-885F-46D0-A7BD-2C8DEE8E3556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AFB-CFD8-488A-B1CA-518228A0693E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401DF6-88EA-4D3A-AF07-53362DDD6EFC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99D1-3C26-4DE7-B1B8-24A819E37A16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E7DF-9470-4677-969F-42B31496F19C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C5C8-418D-4519-9438-A157F69D0542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CAAE-1F0B-429B-A0E4-468D178E4F4F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91E-3F34-42A9-9748-6E34DB39EB35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D6A9-9F0A-4416-BA0C-26B8EEA442DC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237B37F-288C-4FC9-998F-385F66A80DFD}" type="datetime1">
              <a:rPr lang="en-US" smtClean="0"/>
              <a:t>1/9/2014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Freetu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28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Moteur de recherche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Langages :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HTML</a:t>
            </a:r>
          </a:p>
          <a:p>
            <a:r>
              <a:rPr lang="fr-FR" dirty="0" smtClean="0"/>
              <a:t>API Google </a:t>
            </a:r>
            <a:r>
              <a:rPr lang="fr-FR" dirty="0" err="1" smtClean="0"/>
              <a:t>Maps</a:t>
            </a:r>
            <a:endParaRPr lang="fr-FR" dirty="0" smtClean="0"/>
          </a:p>
          <a:p>
            <a:r>
              <a:rPr lang="fr-FR" dirty="0" err="1" smtClean="0"/>
              <a:t>JSColor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9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Améliorations du moteur de recherche</a:t>
            </a:r>
          </a:p>
          <a:p>
            <a:r>
              <a:rPr lang="fr-FR" dirty="0" smtClean="0"/>
              <a:t>Meilleure formulaire de création de voyage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et répartition des </a:t>
            </a:r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Planning initial</a:t>
            </a:r>
          </a:p>
          <a:p>
            <a:pPr lvl="1"/>
            <a:r>
              <a:rPr lang="fr-FR" dirty="0" smtClean="0"/>
              <a:t>Création du MCD : 1 semaine</a:t>
            </a:r>
          </a:p>
          <a:p>
            <a:pPr lvl="1"/>
            <a:r>
              <a:rPr lang="fr-FR" dirty="0" smtClean="0"/>
              <a:t>Création de la base de données : 2 semaine</a:t>
            </a:r>
          </a:p>
          <a:p>
            <a:pPr lvl="1"/>
            <a:r>
              <a:rPr lang="fr-FR" dirty="0" smtClean="0"/>
              <a:t>Implémentation des fonctions basiques : </a:t>
            </a:r>
          </a:p>
          <a:p>
            <a:pPr lvl="1"/>
            <a:r>
              <a:rPr lang="fr-FR" dirty="0" smtClean="0"/>
              <a:t>Implémentations des fonctions complexes</a:t>
            </a:r>
          </a:p>
          <a:p>
            <a:r>
              <a:rPr lang="fr-FR" dirty="0" smtClean="0"/>
              <a:t>Planning respecté</a:t>
            </a:r>
          </a:p>
          <a:p>
            <a:r>
              <a:rPr lang="fr-FR" dirty="0" smtClean="0"/>
              <a:t>Ajout de plusieurs fonctionnalités </a:t>
            </a:r>
            <a:r>
              <a:rPr lang="fr-FR" dirty="0" err="1" smtClean="0"/>
              <a:t>suplémentaire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initial fini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 du contexte et du sujet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Charte graphique</a:t>
            </a:r>
          </a:p>
          <a:p>
            <a:r>
              <a:rPr lang="fr-FR" dirty="0" smtClean="0"/>
              <a:t>Base de données</a:t>
            </a:r>
          </a:p>
          <a:p>
            <a:r>
              <a:rPr lang="fr-FR" dirty="0" smtClean="0"/>
              <a:t>Réalisations</a:t>
            </a:r>
          </a:p>
          <a:p>
            <a:r>
              <a:rPr lang="fr-FR" dirty="0" smtClean="0"/>
              <a:t>Planning et répartition des tâches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3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334085" cy="1508760"/>
          </a:xfrm>
        </p:spPr>
        <p:txBody>
          <a:bodyPr>
            <a:normAutofit/>
          </a:bodyPr>
          <a:lstStyle/>
          <a:p>
            <a:r>
              <a:rPr lang="fr-FR" dirty="0"/>
              <a:t>Présentation du contexte et du </a:t>
            </a:r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 site de covoiturage étudiant</a:t>
            </a:r>
          </a:p>
          <a:p>
            <a:r>
              <a:rPr lang="fr-FR" dirty="0" smtClean="0"/>
              <a:t>Sites existants pas forcement pertinent</a:t>
            </a:r>
          </a:p>
          <a:p>
            <a:r>
              <a:rPr lang="fr-FR" dirty="0" smtClean="0"/>
              <a:t>Création de liens entres les étudiants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</a:t>
            </a:r>
            <a:r>
              <a:rPr lang="fr-FR" dirty="0" smtClean="0"/>
              <a:t>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Intuitif et simple</a:t>
            </a:r>
          </a:p>
          <a:p>
            <a:r>
              <a:rPr lang="fr-FR" dirty="0" smtClean="0"/>
              <a:t>Intégration de la liste des universités et des villes </a:t>
            </a:r>
            <a:r>
              <a:rPr lang="fr-FR" dirty="0" smtClean="0"/>
              <a:t>françaises</a:t>
            </a:r>
            <a:endParaRPr lang="fr-FR" dirty="0" smtClean="0"/>
          </a:p>
          <a:p>
            <a:r>
              <a:rPr lang="fr-FR" dirty="0" smtClean="0"/>
              <a:t>Gestion intelligente des voyages</a:t>
            </a:r>
          </a:p>
          <a:p>
            <a:r>
              <a:rPr lang="fr-FR" dirty="0"/>
              <a:t>Moteur de recherche</a:t>
            </a:r>
          </a:p>
          <a:p>
            <a:r>
              <a:rPr lang="fr-FR" dirty="0" smtClean="0"/>
              <a:t>Carnet de contacts</a:t>
            </a:r>
          </a:p>
          <a:p>
            <a:r>
              <a:rPr lang="fr-FR" dirty="0" smtClean="0"/>
              <a:t>Gestion complète de son compte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6" y="2011363"/>
            <a:ext cx="7642586" cy="4776616"/>
          </a:xfrm>
        </p:spPr>
      </p:pic>
    </p:spTree>
    <p:extLst>
      <p:ext uri="{BB962C8B-B14F-4D97-AF65-F5344CB8AC3E}">
        <p14:creationId xmlns:p14="http://schemas.microsoft.com/office/powerpoint/2010/main" val="405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48" y="2011363"/>
            <a:ext cx="9468917" cy="4206875"/>
          </a:xfrm>
        </p:spPr>
      </p:pic>
    </p:spTree>
    <p:extLst>
      <p:ext uri="{BB962C8B-B14F-4D97-AF65-F5344CB8AC3E}">
        <p14:creationId xmlns:p14="http://schemas.microsoft.com/office/powerpoint/2010/main" val="15832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6" y="2011363"/>
            <a:ext cx="7642586" cy="47766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6" y="2011363"/>
            <a:ext cx="7642586" cy="47766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6" y="2011363"/>
            <a:ext cx="7642586" cy="47766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604</TotalTime>
  <Words>168</Words>
  <Application>Microsoft Office PowerPoint</Application>
  <PresentationFormat>Grand écran</PresentationFormat>
  <Paragraphs>61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À bandes</vt:lpstr>
      <vt:lpstr>Freetu</vt:lpstr>
      <vt:lpstr>Sommaire</vt:lpstr>
      <vt:lpstr>Présentation du contexte et du sujet</vt:lpstr>
      <vt:lpstr>Cahier des charges</vt:lpstr>
      <vt:lpstr>Charte graphique</vt:lpstr>
      <vt:lpstr>Base de données</vt:lpstr>
      <vt:lpstr>Réalisations</vt:lpstr>
      <vt:lpstr>Réalisations</vt:lpstr>
      <vt:lpstr>Réalisations</vt:lpstr>
      <vt:lpstr>Réalisations</vt:lpstr>
      <vt:lpstr>Réalisations</vt:lpstr>
      <vt:lpstr>Améliorations possibles</vt:lpstr>
      <vt:lpstr>Planning et répartition des tâches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Freetu</dc:title>
  <dc:creator>gaetan duvaux</dc:creator>
  <cp:lastModifiedBy>gaetan duvaux</cp:lastModifiedBy>
  <cp:revision>30</cp:revision>
  <dcterms:created xsi:type="dcterms:W3CDTF">2014-01-07T09:50:50Z</dcterms:created>
  <dcterms:modified xsi:type="dcterms:W3CDTF">2014-01-09T07:32:54Z</dcterms:modified>
</cp:coreProperties>
</file>