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59" autoAdjust="0"/>
  </p:normalViewPr>
  <p:slideViewPr>
    <p:cSldViewPr>
      <p:cViewPr varScale="1">
        <p:scale>
          <a:sx n="99" d="100"/>
          <a:sy n="99" d="100"/>
        </p:scale>
        <p:origin x="-20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BF98A-C8C6-4CDC-961A-FDD6C0B114D8}" type="datetimeFigureOut">
              <a:rPr lang="en-US" smtClean="0"/>
              <a:pPr/>
              <a:t>3/29/2020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63B5B-96C9-4956-9685-647B834CFB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Covers Image Size : Height – </a:t>
            </a:r>
            <a:r>
              <a:rPr lang="en-GB" dirty="0" smtClean="0"/>
              <a:t>4.45 cm / </a:t>
            </a:r>
            <a:r>
              <a:rPr lang="en-GB" dirty="0" smtClean="0"/>
              <a:t>Width - </a:t>
            </a:r>
            <a:r>
              <a:rPr lang="en-GB" dirty="0" smtClean="0"/>
              <a:t>11.64 cm </a:t>
            </a:r>
            <a:endParaRPr lang="en-GB" dirty="0" smtClean="0"/>
          </a:p>
          <a:p>
            <a:r>
              <a:rPr lang="en-GB" dirty="0" smtClean="0"/>
              <a:t>Front Covers Image Size : Height – </a:t>
            </a:r>
            <a:r>
              <a:rPr lang="en-GB" dirty="0" smtClean="0"/>
              <a:t>4.87 cm / </a:t>
            </a:r>
            <a:r>
              <a:rPr lang="en-GB" dirty="0" smtClean="0"/>
              <a:t>Width - </a:t>
            </a:r>
            <a:r>
              <a:rPr lang="en-GB" smtClean="0"/>
              <a:t>11.64 cm</a:t>
            </a:r>
            <a:endParaRPr lang="en-GB" dirty="0" smtClean="0"/>
          </a:p>
          <a:p>
            <a:r>
              <a:rPr lang="en-GB" dirty="0" smtClean="0"/>
              <a:t>Middle</a:t>
            </a:r>
            <a:r>
              <a:rPr lang="en-GB" baseline="0" dirty="0" smtClean="0"/>
              <a:t> Cover Image Size : </a:t>
            </a:r>
            <a:r>
              <a:rPr lang="en-GB" dirty="0" smtClean="0"/>
              <a:t>Height – </a:t>
            </a:r>
            <a:r>
              <a:rPr lang="en-GB" baseline="0" dirty="0" smtClean="0"/>
              <a:t>4.87 cm </a:t>
            </a:r>
            <a:r>
              <a:rPr lang="en-GB" dirty="0" smtClean="0"/>
              <a:t>/ </a:t>
            </a:r>
            <a:r>
              <a:rPr lang="en-GB" dirty="0" smtClean="0"/>
              <a:t>Width - </a:t>
            </a:r>
            <a:r>
              <a:rPr lang="en-GB" baseline="0" dirty="0" smtClean="0"/>
              <a:t>1.27 cm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Remember</a:t>
            </a:r>
            <a:r>
              <a:rPr lang="en-GB" baseline="0" dirty="0" smtClean="0"/>
              <a:t> </a:t>
            </a:r>
            <a:r>
              <a:rPr lang="en-GB" dirty="0" smtClean="0"/>
              <a:t>Too</a:t>
            </a:r>
            <a:r>
              <a:rPr lang="en-GB" baseline="0" dirty="0" smtClean="0"/>
              <a:t> Send The Image, To Back For The DVD Image. Free To Use No Copyright On This Image.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63B5B-96C9-4956-9685-647B834CFB3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ge-rating-bbfc-icon-u-eu-24sep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247800"/>
            <a:ext cx="305400" cy="305400"/>
          </a:xfrm>
          <a:prstGeom prst="rect">
            <a:avLst/>
          </a:prstGeom>
        </p:spPr>
      </p:pic>
      <p:pic>
        <p:nvPicPr>
          <p:cNvPr id="77" name="Picture 76" descr="BBFC_P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6231179"/>
            <a:ext cx="304800" cy="245821"/>
          </a:xfrm>
          <a:prstGeom prst="rect">
            <a:avLst/>
          </a:prstGeom>
        </p:spPr>
      </p:pic>
      <p:pic>
        <p:nvPicPr>
          <p:cNvPr id="78" name="Picture 77" descr="220px-BBFC_18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6553200"/>
            <a:ext cx="304800" cy="304800"/>
          </a:xfrm>
          <a:prstGeom prst="rect">
            <a:avLst/>
          </a:prstGeom>
        </p:spPr>
      </p:pic>
      <p:pic>
        <p:nvPicPr>
          <p:cNvPr id="79" name="Picture 78" descr="BBFC_12_Rat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8600" y="6552600"/>
            <a:ext cx="305400" cy="305400"/>
          </a:xfrm>
          <a:prstGeom prst="rect">
            <a:avLst/>
          </a:prstGeom>
        </p:spPr>
      </p:pic>
      <p:pic>
        <p:nvPicPr>
          <p:cNvPr id="80" name="Picture 79" descr="BBFC_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6552600"/>
            <a:ext cx="305400" cy="305400"/>
          </a:xfrm>
          <a:prstGeom prst="rect">
            <a:avLst/>
          </a:prstGeom>
        </p:spPr>
      </p:pic>
      <p:pic>
        <p:nvPicPr>
          <p:cNvPr id="81" name="Picture 80" descr="Age-rating-bbfc-icon-u-eu-24sep1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9600" y="6172200"/>
            <a:ext cx="381000" cy="381000"/>
          </a:xfrm>
          <a:prstGeom prst="rect">
            <a:avLst/>
          </a:prstGeom>
        </p:spPr>
      </p:pic>
      <p:pic>
        <p:nvPicPr>
          <p:cNvPr id="82" name="Picture 81" descr="BBFC_P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0600" y="6172200"/>
            <a:ext cx="381000" cy="307276"/>
          </a:xfrm>
          <a:prstGeom prst="rect">
            <a:avLst/>
          </a:prstGeom>
        </p:spPr>
      </p:pic>
      <p:pic>
        <p:nvPicPr>
          <p:cNvPr id="83" name="Picture 82" descr="220px-BBFC_18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3000" y="6477000"/>
            <a:ext cx="381000" cy="381000"/>
          </a:xfrm>
          <a:prstGeom prst="rect">
            <a:avLst/>
          </a:prstGeom>
        </p:spPr>
      </p:pic>
      <p:pic>
        <p:nvPicPr>
          <p:cNvPr id="84" name="Picture 83" descr="BBFC_12_Ratin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01000" y="6477000"/>
            <a:ext cx="381000" cy="381000"/>
          </a:xfrm>
          <a:prstGeom prst="rect">
            <a:avLst/>
          </a:prstGeom>
        </p:spPr>
      </p:pic>
      <p:pic>
        <p:nvPicPr>
          <p:cNvPr id="85" name="Picture 84" descr="BBFC_1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6477000"/>
            <a:ext cx="381000" cy="381000"/>
          </a:xfrm>
          <a:prstGeom prst="rect">
            <a:avLst/>
          </a:prstGeom>
        </p:spPr>
      </p:pic>
      <p:pic>
        <p:nvPicPr>
          <p:cNvPr id="93" name="Picture 92" descr="Create Or Own Custom Cover ( 3 Disc ) Cover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104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27</cp:revision>
  <dcterms:created xsi:type="dcterms:W3CDTF">2006-08-16T00:00:00Z</dcterms:created>
  <dcterms:modified xsi:type="dcterms:W3CDTF">2020-03-29T17:00:35Z</dcterms:modified>
</cp:coreProperties>
</file>