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20" autoAdjust="0"/>
    <p:restoredTop sz="87045" autoAdjust="0"/>
  </p:normalViewPr>
  <p:slideViewPr>
    <p:cSldViewPr>
      <p:cViewPr varScale="1">
        <p:scale>
          <a:sx n="102" d="100"/>
          <a:sy n="102" d="100"/>
        </p:scale>
        <p:origin x="-23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694D1-537A-4770-A484-AA7E431DD878}" type="datetimeFigureOut">
              <a:rPr lang="en-US" smtClean="0"/>
              <a:pPr/>
              <a:t>3/29/2020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C474F-B129-4522-AE9C-0467882113B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 Covers Image Size : Height – 7.2 cm / Width - 5.72 </a:t>
            </a:r>
            <a:r>
              <a:rPr lang="en-GB" dirty="0" smtClean="0"/>
              <a:t>cm</a:t>
            </a:r>
            <a:endParaRPr lang="en-GB" dirty="0" smtClean="0"/>
          </a:p>
          <a:p>
            <a:r>
              <a:rPr lang="en-GB" dirty="0" smtClean="0"/>
              <a:t>Front Covers Image Size : Height – 7.62 cm / Width - 5.93 </a:t>
            </a:r>
            <a:r>
              <a:rPr lang="en-GB" dirty="0" smtClean="0"/>
              <a:t>cm</a:t>
            </a:r>
            <a:endParaRPr lang="en-GB" dirty="0" smtClean="0"/>
          </a:p>
          <a:p>
            <a:r>
              <a:rPr lang="en-GB" dirty="0" smtClean="0"/>
              <a:t>Middle</a:t>
            </a:r>
            <a:r>
              <a:rPr lang="en-GB" baseline="0" dirty="0" smtClean="0"/>
              <a:t> Cover Image Size : </a:t>
            </a:r>
            <a:r>
              <a:rPr lang="en-GB" dirty="0" smtClean="0"/>
              <a:t>Height – </a:t>
            </a:r>
            <a:r>
              <a:rPr lang="en-GB" baseline="0" dirty="0" smtClean="0"/>
              <a:t>3.81 cm </a:t>
            </a:r>
            <a:r>
              <a:rPr lang="en-GB" dirty="0" smtClean="0"/>
              <a:t>/ Width - </a:t>
            </a:r>
            <a:r>
              <a:rPr lang="en-GB" baseline="0" dirty="0" smtClean="0"/>
              <a:t>1.27 cm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Remember</a:t>
            </a:r>
            <a:r>
              <a:rPr lang="en-GB" baseline="0" dirty="0" smtClean="0"/>
              <a:t> </a:t>
            </a:r>
            <a:r>
              <a:rPr lang="en-GB" dirty="0" smtClean="0"/>
              <a:t>Too</a:t>
            </a:r>
            <a:r>
              <a:rPr lang="en-GB" baseline="0" dirty="0" smtClean="0"/>
              <a:t> Send The Image, To Back For The DVD Image. Free To Use No Copyright On This Image.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474F-B129-4522-AE9C-0467882113B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 descr="Age-rating-bbfc-icon-u-eu-24sep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6247800"/>
            <a:ext cx="305400" cy="305400"/>
          </a:xfrm>
          <a:prstGeom prst="rect">
            <a:avLst/>
          </a:prstGeom>
        </p:spPr>
      </p:pic>
      <p:pic>
        <p:nvPicPr>
          <p:cNvPr id="125" name="Picture 124" descr="BBFC_P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6231179"/>
            <a:ext cx="304800" cy="245821"/>
          </a:xfrm>
          <a:prstGeom prst="rect">
            <a:avLst/>
          </a:prstGeom>
        </p:spPr>
      </p:pic>
      <p:pic>
        <p:nvPicPr>
          <p:cNvPr id="122" name="Picture 121" descr="220px-BBFC_18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6800" y="6553200"/>
            <a:ext cx="304800" cy="304800"/>
          </a:xfrm>
          <a:prstGeom prst="rect">
            <a:avLst/>
          </a:prstGeom>
        </p:spPr>
      </p:pic>
      <p:pic>
        <p:nvPicPr>
          <p:cNvPr id="123" name="Picture 122" descr="BBFC_12_Rati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38600" y="6552600"/>
            <a:ext cx="305400" cy="305400"/>
          </a:xfrm>
          <a:prstGeom prst="rect">
            <a:avLst/>
          </a:prstGeom>
        </p:spPr>
      </p:pic>
      <p:pic>
        <p:nvPicPr>
          <p:cNvPr id="124" name="Picture 123" descr="BBFC_1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9600" y="6552600"/>
            <a:ext cx="305400" cy="305400"/>
          </a:xfrm>
          <a:prstGeom prst="rect">
            <a:avLst/>
          </a:prstGeom>
        </p:spPr>
      </p:pic>
      <p:pic>
        <p:nvPicPr>
          <p:cNvPr id="155" name="Picture 154" descr="4 Disc B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104106"/>
          </a:xfrm>
          <a:prstGeom prst="rect">
            <a:avLst/>
          </a:prstGeom>
        </p:spPr>
      </p:pic>
      <p:pic>
        <p:nvPicPr>
          <p:cNvPr id="165" name="Picture 164" descr="Age-rating-bbfc-icon-u-eu-24sep1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9600" y="6172200"/>
            <a:ext cx="381000" cy="381000"/>
          </a:xfrm>
          <a:prstGeom prst="rect">
            <a:avLst/>
          </a:prstGeom>
        </p:spPr>
      </p:pic>
      <p:pic>
        <p:nvPicPr>
          <p:cNvPr id="166" name="Picture 165" descr="BBFC_P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10600" y="6172200"/>
            <a:ext cx="381000" cy="307276"/>
          </a:xfrm>
          <a:prstGeom prst="rect">
            <a:avLst/>
          </a:prstGeom>
        </p:spPr>
      </p:pic>
      <p:pic>
        <p:nvPicPr>
          <p:cNvPr id="167" name="Picture 166" descr="220px-BBFC_18.sv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63000" y="6477000"/>
            <a:ext cx="381000" cy="381000"/>
          </a:xfrm>
          <a:prstGeom prst="rect">
            <a:avLst/>
          </a:prstGeom>
        </p:spPr>
      </p:pic>
      <p:pic>
        <p:nvPicPr>
          <p:cNvPr id="168" name="Picture 167" descr="BBFC_12_Rating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01000" y="6477000"/>
            <a:ext cx="381000" cy="381000"/>
          </a:xfrm>
          <a:prstGeom prst="rect">
            <a:avLst/>
          </a:prstGeom>
        </p:spPr>
      </p:pic>
      <p:pic>
        <p:nvPicPr>
          <p:cNvPr id="169" name="Picture 168" descr="BBFC_1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6477000"/>
            <a:ext cx="3810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29</cp:revision>
  <dcterms:created xsi:type="dcterms:W3CDTF">2006-08-16T00:00:00Z</dcterms:created>
  <dcterms:modified xsi:type="dcterms:W3CDTF">2020-03-29T17:01:03Z</dcterms:modified>
</cp:coreProperties>
</file>