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448" autoAdjust="0"/>
    <p:restoredTop sz="97273" autoAdjust="0"/>
  </p:normalViewPr>
  <p:slideViewPr>
    <p:cSldViewPr>
      <p:cViewPr>
        <p:scale>
          <a:sx n="98" d="100"/>
          <a:sy n="98" d="100"/>
        </p:scale>
        <p:origin x="-227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5BC8-75D3-4B15-821C-7DF592A09EB2}" type="datetimeFigureOut">
              <a:rPr lang="en-US" smtClean="0"/>
              <a:pPr/>
              <a:t>10/25/2021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CD1A9-A5B8-4EC8-92EF-C52A781FB99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D1A9-A5B8-4EC8-92EF-C52A781FB99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10000" y="1141984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 rot="5400000">
            <a:off x="685800" y="-381000"/>
            <a:ext cx="4724400" cy="5791200"/>
          </a:xfrm>
          <a:prstGeom prst="roundRect">
            <a:avLst>
              <a:gd name="adj" fmla="val 630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52400" y="206514"/>
            <a:ext cx="579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B0F0"/>
                </a:solidFill>
              </a:rPr>
              <a:t>Pokemon Go : Ditto Pool</a:t>
            </a:r>
          </a:p>
          <a:p>
            <a:pPr algn="ctr"/>
            <a:endParaRPr lang="en-GB" sz="100" b="1" dirty="0" smtClean="0">
              <a:solidFill>
                <a:srgbClr val="00B0F0"/>
              </a:solidFill>
            </a:endParaRPr>
          </a:p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Oh?</a:t>
            </a:r>
          </a:p>
          <a:p>
            <a:pPr algn="ctr"/>
            <a:endParaRPr lang="en-GB" sz="100" b="1" dirty="0" smtClean="0">
              <a:solidFill>
                <a:srgbClr val="00B0F0"/>
              </a:solidFill>
            </a:endParaRPr>
          </a:p>
          <a:p>
            <a:pPr algn="ctr"/>
            <a:r>
              <a:rPr lang="en-GB" sz="2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Pokemon Can Be Ditto</a:t>
            </a:r>
            <a:endParaRPr lang="en-GB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1" name="Picture 90" descr="Remoraid.png"/>
          <p:cNvPicPr>
            <a:picLocks noChangeAspect="1"/>
          </p:cNvPicPr>
          <p:nvPr/>
        </p:nvPicPr>
        <p:blipFill>
          <a:blip r:embed="rId4"/>
          <a:srcRect l="31252" t="34377" r="31253" b="28128"/>
          <a:stretch>
            <a:fillRect/>
          </a:stretch>
        </p:blipFill>
        <p:spPr>
          <a:xfrm>
            <a:off x="3429000" y="1524000"/>
            <a:ext cx="990600" cy="990600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381000" y="3581401"/>
            <a:ext cx="1066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/>
          <p:cNvSpPr txBox="1"/>
          <p:nvPr/>
        </p:nvSpPr>
        <p:spPr>
          <a:xfrm>
            <a:off x="381000" y="3581400"/>
            <a:ext cx="1066800" cy="90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1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Paras</a:t>
            </a: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Venonat</a:t>
            </a:r>
          </a:p>
        </p:txBody>
      </p:sp>
      <p:pic>
        <p:nvPicPr>
          <p:cNvPr id="83" name="Picture 82" descr="Paras.png"/>
          <p:cNvPicPr>
            <a:picLocks noChangeAspect="1"/>
          </p:cNvPicPr>
          <p:nvPr/>
        </p:nvPicPr>
        <p:blipFill>
          <a:blip r:embed="rId5"/>
          <a:srcRect l="24997" t="53118" r="28135" b="15637"/>
          <a:stretch>
            <a:fillRect/>
          </a:stretch>
        </p:blipFill>
        <p:spPr>
          <a:xfrm>
            <a:off x="2057400" y="2743200"/>
            <a:ext cx="1143000" cy="762000"/>
          </a:xfrm>
          <a:prstGeom prst="rect">
            <a:avLst/>
          </a:prstGeom>
        </p:spPr>
      </p:pic>
      <p:pic>
        <p:nvPicPr>
          <p:cNvPr id="90" name="Picture 89" descr="Whismur.png"/>
          <p:cNvPicPr>
            <a:picLocks noChangeAspect="1"/>
          </p:cNvPicPr>
          <p:nvPr/>
        </p:nvPicPr>
        <p:blipFill>
          <a:blip r:embed="rId6"/>
          <a:srcRect l="25003" t="43751" r="31253" b="12505"/>
          <a:stretch>
            <a:fillRect/>
          </a:stretch>
        </p:blipFill>
        <p:spPr>
          <a:xfrm>
            <a:off x="3962400" y="2209800"/>
            <a:ext cx="990600" cy="990600"/>
          </a:xfrm>
          <a:prstGeom prst="rect">
            <a:avLst/>
          </a:prstGeom>
        </p:spPr>
      </p:pic>
      <p:pic>
        <p:nvPicPr>
          <p:cNvPr id="22" name="Picture 21" descr="Ledyba Male.png"/>
          <p:cNvPicPr>
            <a:picLocks noChangeAspect="1"/>
          </p:cNvPicPr>
          <p:nvPr/>
        </p:nvPicPr>
        <p:blipFill>
          <a:blip r:embed="rId7"/>
          <a:srcRect l="21886" t="18747" r="18747" b="28135"/>
          <a:stretch>
            <a:fillRect/>
          </a:stretch>
        </p:blipFill>
        <p:spPr>
          <a:xfrm>
            <a:off x="2133600" y="1524000"/>
            <a:ext cx="1021977" cy="914400"/>
          </a:xfrm>
          <a:prstGeom prst="rect">
            <a:avLst/>
          </a:prstGeom>
        </p:spPr>
      </p:pic>
      <p:pic>
        <p:nvPicPr>
          <p:cNvPr id="84" name="Picture 83" descr="Gulpin Female.png"/>
          <p:cNvPicPr>
            <a:picLocks noChangeAspect="1"/>
          </p:cNvPicPr>
          <p:nvPr/>
        </p:nvPicPr>
        <p:blipFill>
          <a:blip r:embed="rId8"/>
          <a:srcRect l="24996" t="40619" r="31260" b="12512"/>
          <a:stretch>
            <a:fillRect/>
          </a:stretch>
        </p:blipFill>
        <p:spPr>
          <a:xfrm>
            <a:off x="3200400" y="2438400"/>
            <a:ext cx="995680" cy="1066800"/>
          </a:xfrm>
          <a:prstGeom prst="rect">
            <a:avLst/>
          </a:prstGeom>
        </p:spPr>
      </p:pic>
      <p:pic>
        <p:nvPicPr>
          <p:cNvPr id="82" name="Picture 81" descr="Venonat.png"/>
          <p:cNvPicPr>
            <a:picLocks noChangeAspect="1"/>
          </p:cNvPicPr>
          <p:nvPr/>
        </p:nvPicPr>
        <p:blipFill>
          <a:blip r:embed="rId9"/>
          <a:srcRect l="24997" t="28121" r="28135" b="12512"/>
          <a:stretch>
            <a:fillRect/>
          </a:stretch>
        </p:blipFill>
        <p:spPr>
          <a:xfrm>
            <a:off x="1371600" y="1849120"/>
            <a:ext cx="1066800" cy="1351280"/>
          </a:xfrm>
          <a:prstGeom prst="rect">
            <a:avLst/>
          </a:prstGeom>
        </p:spPr>
      </p:pic>
      <p:pic>
        <p:nvPicPr>
          <p:cNvPr id="93" name="Picture 92" descr="Hoothoot.png"/>
          <p:cNvPicPr>
            <a:picLocks noChangeAspect="1"/>
          </p:cNvPicPr>
          <p:nvPr/>
        </p:nvPicPr>
        <p:blipFill>
          <a:blip r:embed="rId10"/>
          <a:srcRect l="21872" t="37495" r="25010" b="9388"/>
          <a:stretch>
            <a:fillRect/>
          </a:stretch>
        </p:blipFill>
        <p:spPr>
          <a:xfrm>
            <a:off x="2514600" y="1905000"/>
            <a:ext cx="1295400" cy="12954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447800" y="3581401"/>
            <a:ext cx="1066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/>
          <p:cNvSpPr txBox="1"/>
          <p:nvPr/>
        </p:nvSpPr>
        <p:spPr>
          <a:xfrm>
            <a:off x="1447800" y="3581401"/>
            <a:ext cx="10668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2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Hoothoot</a:t>
            </a: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Ledyba</a:t>
            </a: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Remoraid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4600" y="3581401"/>
            <a:ext cx="1066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581400" y="3581401"/>
            <a:ext cx="1066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/>
          <p:cNvSpPr txBox="1"/>
          <p:nvPr/>
        </p:nvSpPr>
        <p:spPr>
          <a:xfrm>
            <a:off x="2514600" y="3581400"/>
            <a:ext cx="1065600" cy="90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3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Gulpin</a:t>
            </a: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Whismur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81400" y="3581400"/>
            <a:ext cx="1065600" cy="90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4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Found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48200" y="3581401"/>
            <a:ext cx="1066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648200" y="3581401"/>
            <a:ext cx="1065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5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Found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2Dit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19" y="2971800"/>
            <a:ext cx="1600200" cy="1600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83019" y="381000"/>
            <a:ext cx="5105400" cy="5105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1750" cap="rnd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6200" y="5206425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Gen 3:</a:t>
            </a:r>
          </a:p>
          <a:p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Whismur , Zigzagoon , Gulpin , Taillow, Remoraid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Pidge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840000">
            <a:off x="562726" y="1934326"/>
            <a:ext cx="877905" cy="877905"/>
          </a:xfrm>
          <a:prstGeom prst="rect">
            <a:avLst/>
          </a:prstGeom>
        </p:spPr>
      </p:pic>
      <p:pic>
        <p:nvPicPr>
          <p:cNvPr id="8" name="Picture 7" descr="Rattat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840000">
            <a:off x="635609" y="1550009"/>
            <a:ext cx="672901" cy="672901"/>
          </a:xfrm>
          <a:prstGeom prst="rect">
            <a:avLst/>
          </a:prstGeom>
        </p:spPr>
      </p:pic>
      <p:pic>
        <p:nvPicPr>
          <p:cNvPr id="9" name="Picture 8" descr="Zuba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8840000">
            <a:off x="1175951" y="952373"/>
            <a:ext cx="919676" cy="919676"/>
          </a:xfrm>
          <a:prstGeom prst="rect">
            <a:avLst/>
          </a:prstGeom>
        </p:spPr>
      </p:pic>
      <p:pic>
        <p:nvPicPr>
          <p:cNvPr id="10" name="Picture 9" descr="Gastl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840000">
            <a:off x="1951739" y="427739"/>
            <a:ext cx="962025" cy="962025"/>
          </a:xfrm>
          <a:prstGeom prst="rect">
            <a:avLst/>
          </a:prstGeom>
        </p:spPr>
      </p:pic>
      <p:pic>
        <p:nvPicPr>
          <p:cNvPr id="11" name="Picture 10" descr="Yanma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2760000">
            <a:off x="3969880" y="1377062"/>
            <a:ext cx="762617" cy="762617"/>
          </a:xfrm>
          <a:prstGeom prst="rect">
            <a:avLst/>
          </a:prstGeom>
        </p:spPr>
      </p:pic>
      <p:pic>
        <p:nvPicPr>
          <p:cNvPr id="12" name="Picture 11" descr="Hoothoo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760000">
            <a:off x="3111040" y="594421"/>
            <a:ext cx="959552" cy="959552"/>
          </a:xfrm>
          <a:prstGeom prst="rect">
            <a:avLst/>
          </a:prstGeom>
        </p:spPr>
      </p:pic>
      <p:pic>
        <p:nvPicPr>
          <p:cNvPr id="13" name="Picture 12" descr="Sentre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2760000">
            <a:off x="4458560" y="1941942"/>
            <a:ext cx="914698" cy="914698"/>
          </a:xfrm>
          <a:prstGeom prst="rect">
            <a:avLst/>
          </a:prstGeom>
        </p:spPr>
      </p:pic>
      <p:pic>
        <p:nvPicPr>
          <p:cNvPr id="14" name="Picture 13" descr="Zigzagoon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200" y="3733800"/>
            <a:ext cx="1295400" cy="1295400"/>
          </a:xfrm>
          <a:prstGeom prst="rect">
            <a:avLst/>
          </a:prstGeom>
        </p:spPr>
      </p:pic>
      <p:pic>
        <p:nvPicPr>
          <p:cNvPr id="15" name="Picture 14" descr="Taillow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38600" y="2971800"/>
            <a:ext cx="1219200" cy="1219200"/>
          </a:xfrm>
          <a:prstGeom prst="rect">
            <a:avLst/>
          </a:prstGeom>
        </p:spPr>
      </p:pic>
      <p:pic>
        <p:nvPicPr>
          <p:cNvPr id="16" name="Picture 15" descr="Gulp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54819" y="3964419"/>
            <a:ext cx="1064781" cy="1064781"/>
          </a:xfrm>
          <a:prstGeom prst="rect">
            <a:avLst/>
          </a:prstGeom>
        </p:spPr>
      </p:pic>
      <p:pic>
        <p:nvPicPr>
          <p:cNvPr id="17" name="Picture 16" descr="Whismur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5800" y="3048000"/>
            <a:ext cx="990600" cy="990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8848069">
            <a:off x="806116" y="1866166"/>
            <a:ext cx="269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Generation 1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2759624">
            <a:off x="2369839" y="1864490"/>
            <a:ext cx="269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Generation 2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5494" y="3505200"/>
            <a:ext cx="269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Generation 3</a:t>
            </a:r>
            <a:endParaRPr lang="en-GB" sz="28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5" idx="0"/>
            <a:endCxn id="4" idx="0"/>
          </p:cNvCxnSpPr>
          <p:nvPr/>
        </p:nvCxnSpPr>
        <p:spPr>
          <a:xfrm rot="16200000" flipH="1">
            <a:off x="1640319" y="1676400"/>
            <a:ext cx="25908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5" idx="6"/>
          </p:cNvCxnSpPr>
          <p:nvPr/>
        </p:nvCxnSpPr>
        <p:spPr>
          <a:xfrm rot="10800000" flipH="1">
            <a:off x="383019" y="2933700"/>
            <a:ext cx="51054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132Dit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19" y="2133600"/>
            <a:ext cx="1600200" cy="1600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6200" y="76200"/>
            <a:ext cx="152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 1:</a:t>
            </a:r>
          </a:p>
          <a:p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Pidgey , Ratatta</a:t>
            </a:r>
          </a:p>
          <a:p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Zubat , Gastly</a:t>
            </a:r>
          </a:p>
          <a:p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Mankey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48200" y="76200"/>
            <a:ext cx="1143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 2</a:t>
            </a:r>
          </a:p>
          <a:p>
            <a:pPr algn="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Hoothoot</a:t>
            </a:r>
          </a:p>
          <a:p>
            <a:pPr algn="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Yanma</a:t>
            </a:r>
          </a:p>
          <a:p>
            <a:pPr algn="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Sentret</a:t>
            </a:r>
          </a:p>
        </p:txBody>
      </p:sp>
      <p:pic>
        <p:nvPicPr>
          <p:cNvPr id="26" name="Picture 25" descr="056Mankey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18524265">
            <a:off x="1554008" y="1372126"/>
            <a:ext cx="823081" cy="823081"/>
          </a:xfrm>
          <a:prstGeom prst="rect">
            <a:avLst/>
          </a:prstGeom>
        </p:spPr>
      </p:pic>
      <p:pic>
        <p:nvPicPr>
          <p:cNvPr id="27" name="Picture 26" descr="250px-223Remorai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46499" y="4356299"/>
            <a:ext cx="1053901" cy="1053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2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68</Words>
  <Application>Microsoft Office PowerPoint</Application>
  <PresentationFormat>On-screen Show (4:3)</PresentationFormat>
  <Paragraphs>39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47</cp:revision>
  <dcterms:created xsi:type="dcterms:W3CDTF">2006-08-16T00:00:00Z</dcterms:created>
  <dcterms:modified xsi:type="dcterms:W3CDTF">2021-10-25T16:11:11Z</dcterms:modified>
</cp:coreProperties>
</file>