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72" autoAdjust="0"/>
    <p:restoredTop sz="65341" autoAdjust="0"/>
  </p:normalViewPr>
  <p:slideViewPr>
    <p:cSldViewPr>
      <p:cViewPr>
        <p:scale>
          <a:sx n="106" d="100"/>
          <a:sy n="106" d="100"/>
        </p:scale>
        <p:origin x="-2772" y="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01E5E-51A0-48D5-AC97-43EAB95BA1E0}" type="datetimeFigureOut">
              <a:rPr lang="en-US" smtClean="0"/>
              <a:pPr/>
              <a:t>11/29/2022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1681-1468-4E64-ADAC-258E7BA655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1681-1468-4E64-ADAC-258E7BA655A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60" name="TextBox 77"/>
          <p:cNvSpPr txBox="1"/>
          <p:nvPr/>
        </p:nvSpPr>
        <p:spPr>
          <a:xfrm>
            <a:off x="0" y="0"/>
            <a:ext cx="6858000" cy="80021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</a:t>
            </a:r>
          </a:p>
          <a:p>
            <a:pPr algn="ctr"/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Lure Module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Evolve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0" y="9204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Lure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Candy 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434000" y="1011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1524000" y="1011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4434000" y="2001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1524000" y="2001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/>
          <p:cNvCxnSpPr>
            <a:stCxn id="116" idx="2"/>
            <a:endCxn id="128" idx="7"/>
          </p:cNvCxnSpPr>
          <p:nvPr/>
        </p:nvCxnSpPr>
        <p:spPr>
          <a:xfrm rot="10800000" flipV="1">
            <a:off x="3693286" y="1461000"/>
            <a:ext cx="740714" cy="7191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8" idx="6"/>
            <a:endCxn id="120" idx="2"/>
          </p:cNvCxnSpPr>
          <p:nvPr/>
        </p:nvCxnSpPr>
        <p:spPr>
          <a:xfrm>
            <a:off x="3804000" y="2447400"/>
            <a:ext cx="630000" cy="4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7" idx="6"/>
            <a:endCxn id="128" idx="1"/>
          </p:cNvCxnSpPr>
          <p:nvPr/>
        </p:nvCxnSpPr>
        <p:spPr>
          <a:xfrm>
            <a:off x="2424000" y="1461000"/>
            <a:ext cx="734714" cy="7191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6"/>
            <a:endCxn id="128" idx="2"/>
          </p:cNvCxnSpPr>
          <p:nvPr/>
        </p:nvCxnSpPr>
        <p:spPr>
          <a:xfrm flipV="1">
            <a:off x="2424000" y="2447400"/>
            <a:ext cx="624000" cy="4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0" y="9966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Magneton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Magnezone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334000" y="1987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Nosepass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Probopass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Connector 127"/>
          <p:cNvSpPr/>
          <p:nvPr/>
        </p:nvSpPr>
        <p:spPr>
          <a:xfrm>
            <a:off x="3048000" y="2069400"/>
            <a:ext cx="756000" cy="756000"/>
          </a:xfrm>
          <a:prstGeom prst="flowChartConnector">
            <a:avLst/>
          </a:prstGeom>
          <a:blipFill>
            <a:blip r:embed="rId4" cstate="print"/>
            <a:stretch>
              <a:fillRect/>
            </a:stretch>
          </a:blip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163390" y="844939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1</a:t>
            </a:r>
            <a:endParaRPr lang="en-GB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41208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Glacial Lure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Candy 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434000" y="4211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1524000" y="4211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136" name="Straight Arrow Connector 135"/>
          <p:cNvCxnSpPr>
            <a:stCxn id="115" idx="2"/>
            <a:endCxn id="167" idx="6"/>
          </p:cNvCxnSpPr>
          <p:nvPr/>
        </p:nvCxnSpPr>
        <p:spPr>
          <a:xfrm rot="10800000" flipV="1">
            <a:off x="3804000" y="4661400"/>
            <a:ext cx="630000" cy="370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18" idx="6"/>
            <a:endCxn id="167" idx="2"/>
          </p:cNvCxnSpPr>
          <p:nvPr/>
        </p:nvCxnSpPr>
        <p:spPr>
          <a:xfrm>
            <a:off x="2424000" y="4661400"/>
            <a:ext cx="624000" cy="370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0" y="41970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Eevee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Glaceon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34000" y="5650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Eevee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Leafeon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Flowchart: Connector 166"/>
          <p:cNvSpPr/>
          <p:nvPr/>
        </p:nvSpPr>
        <p:spPr>
          <a:xfrm>
            <a:off x="3048000" y="4654200"/>
            <a:ext cx="756000" cy="756000"/>
          </a:xfrm>
          <a:prstGeom prst="flowChartConnector">
            <a:avLst/>
          </a:prstGeom>
          <a:blipFill>
            <a:blip r:embed="rId5" cstate="print"/>
            <a:stretch>
              <a:fillRect/>
            </a:stretch>
          </a:blip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/>
          <p:cNvSpPr txBox="1"/>
          <p:nvPr/>
        </p:nvSpPr>
        <p:spPr>
          <a:xfrm>
            <a:off x="0" y="55746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Mossy Lure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Candy 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4434000" y="5665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85" name="Oval 184"/>
          <p:cNvSpPr/>
          <p:nvPr/>
        </p:nvSpPr>
        <p:spPr>
          <a:xfrm>
            <a:off x="1524000" y="5665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188" name="Straight Arrow Connector 187"/>
          <p:cNvCxnSpPr>
            <a:stCxn id="184" idx="2"/>
            <a:endCxn id="194" idx="6"/>
          </p:cNvCxnSpPr>
          <p:nvPr/>
        </p:nvCxnSpPr>
        <p:spPr>
          <a:xfrm rot="10800000" flipV="1">
            <a:off x="3804000" y="6115200"/>
            <a:ext cx="630000" cy="370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5" idx="6"/>
            <a:endCxn id="194" idx="2"/>
          </p:cNvCxnSpPr>
          <p:nvPr/>
        </p:nvCxnSpPr>
        <p:spPr>
          <a:xfrm>
            <a:off x="2424000" y="6115200"/>
            <a:ext cx="624000" cy="370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Connector 193"/>
          <p:cNvSpPr/>
          <p:nvPr/>
        </p:nvSpPr>
        <p:spPr>
          <a:xfrm>
            <a:off x="3048000" y="6108000"/>
            <a:ext cx="756000" cy="756000"/>
          </a:xfrm>
          <a:prstGeom prst="flowChartConnector">
            <a:avLst/>
          </a:prstGeom>
          <a:blipFill>
            <a:blip r:embed="rId6" cstate="print"/>
            <a:stretch>
              <a:fillRect/>
            </a:stretch>
          </a:blip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TextBox 194"/>
          <p:cNvSpPr txBox="1"/>
          <p:nvPr/>
        </p:nvSpPr>
        <p:spPr>
          <a:xfrm>
            <a:off x="0" y="70164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Rainy Lure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Candy 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4434000" y="7107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201" name="Oval 200"/>
          <p:cNvSpPr/>
          <p:nvPr/>
        </p:nvSpPr>
        <p:spPr>
          <a:xfrm>
            <a:off x="1524000" y="7107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204" name="Straight Arrow Connector 203"/>
          <p:cNvCxnSpPr>
            <a:stCxn id="200" idx="2"/>
            <a:endCxn id="210" idx="6"/>
          </p:cNvCxnSpPr>
          <p:nvPr/>
        </p:nvCxnSpPr>
        <p:spPr>
          <a:xfrm rot="10800000" flipV="1">
            <a:off x="3804000" y="7557000"/>
            <a:ext cx="630000" cy="370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1" idx="6"/>
            <a:endCxn id="210" idx="2"/>
          </p:cNvCxnSpPr>
          <p:nvPr/>
        </p:nvCxnSpPr>
        <p:spPr>
          <a:xfrm>
            <a:off x="2424000" y="7557000"/>
            <a:ext cx="624000" cy="3708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0" y="70926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Sliggoo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Goodra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" name="Flowchart: Connector 209"/>
          <p:cNvSpPr/>
          <p:nvPr/>
        </p:nvSpPr>
        <p:spPr>
          <a:xfrm>
            <a:off x="3048000" y="7549800"/>
            <a:ext cx="756000" cy="756000"/>
          </a:xfrm>
          <a:prstGeom prst="flowChartConnector">
            <a:avLst/>
          </a:prstGeom>
          <a:blipFill>
            <a:blip r:embed="rId7" cstate="print"/>
            <a:stretch>
              <a:fillRect/>
            </a:stretch>
          </a:blip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1" name="Picture 210" descr="Mix Lure Modules x250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2200" y="76200"/>
            <a:ext cx="609600" cy="609600"/>
          </a:xfrm>
          <a:prstGeom prst="rect">
            <a:avLst/>
          </a:prstGeom>
        </p:spPr>
      </p:pic>
      <p:pic>
        <p:nvPicPr>
          <p:cNvPr id="221" name="Picture 220" descr="Eevee (1).png"/>
          <p:cNvPicPr>
            <a:picLocks noChangeAspect="1"/>
          </p:cNvPicPr>
          <p:nvPr/>
        </p:nvPicPr>
        <p:blipFill>
          <a:blip r:embed="rId9"/>
          <a:srcRect l="21872" t="43744" r="34384" b="18761"/>
          <a:stretch>
            <a:fillRect/>
          </a:stretch>
        </p:blipFill>
        <p:spPr>
          <a:xfrm>
            <a:off x="1600200" y="4382057"/>
            <a:ext cx="762000" cy="653143"/>
          </a:xfrm>
          <a:prstGeom prst="rect">
            <a:avLst/>
          </a:prstGeom>
        </p:spPr>
      </p:pic>
      <p:pic>
        <p:nvPicPr>
          <p:cNvPr id="222" name="Picture 221" descr="Eevee (1).png"/>
          <p:cNvPicPr>
            <a:picLocks noChangeAspect="1"/>
          </p:cNvPicPr>
          <p:nvPr/>
        </p:nvPicPr>
        <p:blipFill>
          <a:blip r:embed="rId9"/>
          <a:srcRect l="21872" t="43744" r="34384" b="18761"/>
          <a:stretch>
            <a:fillRect/>
          </a:stretch>
        </p:blipFill>
        <p:spPr>
          <a:xfrm>
            <a:off x="1600200" y="5873400"/>
            <a:ext cx="762000" cy="653143"/>
          </a:xfrm>
          <a:prstGeom prst="rect">
            <a:avLst/>
          </a:prstGeom>
        </p:spPr>
      </p:pic>
      <p:pic>
        <p:nvPicPr>
          <p:cNvPr id="223" name="Picture 222" descr="Glaceon (2).png"/>
          <p:cNvPicPr>
            <a:picLocks noChangeAspect="1"/>
          </p:cNvPicPr>
          <p:nvPr/>
        </p:nvPicPr>
        <p:blipFill>
          <a:blip r:embed="rId10"/>
          <a:srcRect l="28121" t="37495" r="21886" b="9388"/>
          <a:stretch>
            <a:fillRect/>
          </a:stretch>
        </p:blipFill>
        <p:spPr>
          <a:xfrm>
            <a:off x="4495800" y="4306537"/>
            <a:ext cx="685800" cy="728663"/>
          </a:xfrm>
          <a:prstGeom prst="rect">
            <a:avLst/>
          </a:prstGeom>
        </p:spPr>
      </p:pic>
      <p:pic>
        <p:nvPicPr>
          <p:cNvPr id="224" name="Picture 223" descr="Leafeon (2).png"/>
          <p:cNvPicPr>
            <a:picLocks noChangeAspect="1"/>
          </p:cNvPicPr>
          <p:nvPr/>
        </p:nvPicPr>
        <p:blipFill>
          <a:blip r:embed="rId11"/>
          <a:srcRect l="31246" t="24997" r="21886" b="9388"/>
          <a:stretch>
            <a:fillRect/>
          </a:stretch>
        </p:blipFill>
        <p:spPr>
          <a:xfrm>
            <a:off x="4572000" y="5736240"/>
            <a:ext cx="533400" cy="746760"/>
          </a:xfrm>
          <a:prstGeom prst="rect">
            <a:avLst/>
          </a:prstGeom>
        </p:spPr>
      </p:pic>
      <p:pic>
        <p:nvPicPr>
          <p:cNvPr id="225" name="Picture 224" descr="Magnezone (1).png"/>
          <p:cNvPicPr>
            <a:picLocks noChangeAspect="1"/>
          </p:cNvPicPr>
          <p:nvPr/>
        </p:nvPicPr>
        <p:blipFill>
          <a:blip r:embed="rId12" cstate="print"/>
          <a:srcRect l="3125" t="18747" r="3139" b="21886"/>
          <a:stretch>
            <a:fillRect/>
          </a:stretch>
        </p:blipFill>
        <p:spPr>
          <a:xfrm>
            <a:off x="4495800" y="1199800"/>
            <a:ext cx="762000" cy="482600"/>
          </a:xfrm>
          <a:prstGeom prst="rect">
            <a:avLst/>
          </a:prstGeom>
        </p:spPr>
      </p:pic>
      <p:pic>
        <p:nvPicPr>
          <p:cNvPr id="226" name="Picture 225" descr="Probopass (1).png"/>
          <p:cNvPicPr>
            <a:picLocks noChangeAspect="1"/>
          </p:cNvPicPr>
          <p:nvPr/>
        </p:nvPicPr>
        <p:blipFill>
          <a:blip r:embed="rId13" cstate="print"/>
          <a:srcRect l="3125" t="12498" r="6263" b="9388"/>
          <a:stretch>
            <a:fillRect/>
          </a:stretch>
        </p:blipFill>
        <p:spPr>
          <a:xfrm>
            <a:off x="4495800" y="2139600"/>
            <a:ext cx="795528" cy="685800"/>
          </a:xfrm>
          <a:prstGeom prst="rect">
            <a:avLst/>
          </a:prstGeom>
        </p:spPr>
      </p:pic>
      <p:pic>
        <p:nvPicPr>
          <p:cNvPr id="227" name="Picture 226" descr="Nosepass (2).png"/>
          <p:cNvPicPr>
            <a:picLocks noChangeAspect="1"/>
          </p:cNvPicPr>
          <p:nvPr/>
        </p:nvPicPr>
        <p:blipFill>
          <a:blip r:embed="rId14"/>
          <a:srcRect l="18747" t="31246" r="21886" b="9388"/>
          <a:stretch>
            <a:fillRect/>
          </a:stretch>
        </p:blipFill>
        <p:spPr>
          <a:xfrm>
            <a:off x="1600200" y="2139600"/>
            <a:ext cx="685800" cy="685800"/>
          </a:xfrm>
          <a:prstGeom prst="rect">
            <a:avLst/>
          </a:prstGeom>
        </p:spPr>
      </p:pic>
      <p:pic>
        <p:nvPicPr>
          <p:cNvPr id="228" name="Picture 227" descr="Magneton (2).png"/>
          <p:cNvPicPr>
            <a:picLocks noChangeAspect="1"/>
          </p:cNvPicPr>
          <p:nvPr/>
        </p:nvPicPr>
        <p:blipFill>
          <a:blip r:embed="rId15"/>
          <a:srcRect l="24996" t="28121" r="21886" b="31260"/>
          <a:stretch>
            <a:fillRect/>
          </a:stretch>
        </p:blipFill>
        <p:spPr>
          <a:xfrm>
            <a:off x="1600200" y="1149000"/>
            <a:ext cx="797170" cy="609600"/>
          </a:xfrm>
          <a:prstGeom prst="rect">
            <a:avLst/>
          </a:prstGeom>
        </p:spPr>
      </p:pic>
      <p:sp>
        <p:nvSpPr>
          <p:cNvPr id="231" name="Oval 230"/>
          <p:cNvSpPr/>
          <p:nvPr/>
        </p:nvSpPr>
        <p:spPr>
          <a:xfrm>
            <a:off x="4434000" y="2992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232" name="Oval 231"/>
          <p:cNvSpPr/>
          <p:nvPr/>
        </p:nvSpPr>
        <p:spPr>
          <a:xfrm>
            <a:off x="1524000" y="2992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233" name="Straight Arrow Connector 232"/>
          <p:cNvCxnSpPr>
            <a:stCxn id="231" idx="2"/>
            <a:endCxn id="128" idx="5"/>
          </p:cNvCxnSpPr>
          <p:nvPr/>
        </p:nvCxnSpPr>
        <p:spPr>
          <a:xfrm rot="10800000">
            <a:off x="3693286" y="2714686"/>
            <a:ext cx="740714" cy="7275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32" idx="6"/>
            <a:endCxn id="128" idx="3"/>
          </p:cNvCxnSpPr>
          <p:nvPr/>
        </p:nvCxnSpPr>
        <p:spPr>
          <a:xfrm flipV="1">
            <a:off x="2424000" y="2714686"/>
            <a:ext cx="734714" cy="7275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0" y="2977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Charjabug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Vikavolt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2" name="Picture 241" descr="Goodra (2).png"/>
          <p:cNvPicPr>
            <a:picLocks noChangeAspect="1"/>
          </p:cNvPicPr>
          <p:nvPr/>
        </p:nvPicPr>
        <p:blipFill>
          <a:blip r:embed="rId16" cstate="print"/>
          <a:srcRect l="28121" t="9374" r="25010" b="9388"/>
          <a:stretch>
            <a:fillRect/>
          </a:stretch>
        </p:blipFill>
        <p:spPr>
          <a:xfrm>
            <a:off x="4648200" y="7168800"/>
            <a:ext cx="457200" cy="792480"/>
          </a:xfrm>
          <a:prstGeom prst="rect">
            <a:avLst/>
          </a:prstGeom>
        </p:spPr>
      </p:pic>
      <p:pic>
        <p:nvPicPr>
          <p:cNvPr id="243" name="Picture 242" descr="Sliggoo (2).png"/>
          <p:cNvPicPr>
            <a:picLocks noChangeAspect="1"/>
          </p:cNvPicPr>
          <p:nvPr/>
        </p:nvPicPr>
        <p:blipFill>
          <a:blip r:embed="rId17"/>
          <a:srcRect l="34370" t="31246" r="34384" b="9388"/>
          <a:stretch>
            <a:fillRect/>
          </a:stretch>
        </p:blipFill>
        <p:spPr>
          <a:xfrm>
            <a:off x="1752600" y="7176420"/>
            <a:ext cx="397042" cy="754380"/>
          </a:xfrm>
          <a:prstGeom prst="rect">
            <a:avLst/>
          </a:prstGeom>
        </p:spPr>
      </p:pic>
      <p:pic>
        <p:nvPicPr>
          <p:cNvPr id="244" name="Picture 243" descr="Charjabug (1).png"/>
          <p:cNvPicPr>
            <a:picLocks noChangeAspect="1"/>
          </p:cNvPicPr>
          <p:nvPr/>
        </p:nvPicPr>
        <p:blipFill>
          <a:blip r:embed="rId18"/>
          <a:srcRect l="24997" t="53118" r="25010" b="6263"/>
          <a:stretch>
            <a:fillRect/>
          </a:stretch>
        </p:blipFill>
        <p:spPr>
          <a:xfrm>
            <a:off x="1600200" y="3130200"/>
            <a:ext cx="762000" cy="619125"/>
          </a:xfrm>
          <a:prstGeom prst="rect">
            <a:avLst/>
          </a:prstGeom>
        </p:spPr>
      </p:pic>
      <p:pic>
        <p:nvPicPr>
          <p:cNvPr id="245" name="Picture 244" descr="Vikavolt (1).png"/>
          <p:cNvPicPr>
            <a:picLocks noChangeAspect="1"/>
          </p:cNvPicPr>
          <p:nvPr/>
        </p:nvPicPr>
        <p:blipFill>
          <a:blip r:embed="rId19"/>
          <a:srcRect l="18747" t="18747" r="15637" b="31260"/>
          <a:stretch>
            <a:fillRect/>
          </a:stretch>
        </p:blipFill>
        <p:spPr>
          <a:xfrm>
            <a:off x="4495800" y="3130200"/>
            <a:ext cx="800101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54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Sharpe</dc:creator>
  <cp:lastModifiedBy>Retro John</cp:lastModifiedBy>
  <cp:revision>86</cp:revision>
  <dcterms:created xsi:type="dcterms:W3CDTF">2006-08-16T00:00:00Z</dcterms:created>
  <dcterms:modified xsi:type="dcterms:W3CDTF">2022-11-29T16:53:20Z</dcterms:modified>
</cp:coreProperties>
</file>