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Egg_Raid_Normal.png"/>
          <p:cNvPicPr>
            <a:picLocks noChangeAspect="1"/>
          </p:cNvPicPr>
          <p:nvPr/>
        </p:nvPicPr>
        <p:blipFill>
          <a:blip r:embed="rId2"/>
          <a:srcRect l="8911" t="15842" r="17822" b="13861"/>
          <a:stretch>
            <a:fillRect/>
          </a:stretch>
        </p:blipFill>
        <p:spPr>
          <a:xfrm rot="10800000">
            <a:off x="533401" y="1"/>
            <a:ext cx="5638799" cy="5410199"/>
          </a:xfrm>
          <a:prstGeom prst="rect">
            <a:avLst/>
          </a:prstGeom>
        </p:spPr>
      </p:pic>
      <p:pic>
        <p:nvPicPr>
          <p:cNvPr id="8" name="Picture 7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88" y="0"/>
            <a:ext cx="5698512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gg_Raid_Rare.png"/>
          <p:cNvPicPr>
            <a:picLocks noChangeAspect="1"/>
          </p:cNvPicPr>
          <p:nvPr/>
        </p:nvPicPr>
        <p:blipFill>
          <a:blip r:embed="rId2"/>
          <a:srcRect l="8911" t="17822" r="17822" b="13861"/>
          <a:stretch>
            <a:fillRect/>
          </a:stretch>
        </p:blipFill>
        <p:spPr>
          <a:xfrm rot="10800000">
            <a:off x="533401" y="1"/>
            <a:ext cx="5638799" cy="5257799"/>
          </a:xfrm>
          <a:prstGeom prst="rect">
            <a:avLst/>
          </a:prstGeom>
        </p:spPr>
      </p:pic>
      <p:pic>
        <p:nvPicPr>
          <p:cNvPr id="4" name="Picture 3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0"/>
            <a:ext cx="5698512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gg_Raid_Legendary.png"/>
          <p:cNvPicPr>
            <a:picLocks noChangeAspect="1"/>
          </p:cNvPicPr>
          <p:nvPr/>
        </p:nvPicPr>
        <p:blipFill>
          <a:blip r:embed="rId2"/>
          <a:srcRect l="7216" t="15464" r="16495" b="13402"/>
          <a:stretch>
            <a:fillRect/>
          </a:stretch>
        </p:blipFill>
        <p:spPr>
          <a:xfrm rot="10800000">
            <a:off x="609600" y="-1"/>
            <a:ext cx="5715000" cy="5328850"/>
          </a:xfrm>
          <a:prstGeom prst="rect">
            <a:avLst/>
          </a:prstGeom>
        </p:spPr>
      </p:pic>
      <p:pic>
        <p:nvPicPr>
          <p:cNvPr id="4" name="Picture 3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0"/>
            <a:ext cx="5698512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3</cp:revision>
  <dcterms:created xsi:type="dcterms:W3CDTF">2006-08-16T00:00:00Z</dcterms:created>
  <dcterms:modified xsi:type="dcterms:W3CDTF">2019-05-02T22:26:30Z</dcterms:modified>
</cp:coreProperties>
</file>