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6" r:id="rId6"/>
    <p:sldId id="274" r:id="rId7"/>
    <p:sldId id="275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311" autoAdjust="0"/>
    <p:restoredTop sz="98502" autoAdjust="0"/>
  </p:normalViewPr>
  <p:slideViewPr>
    <p:cSldViewPr>
      <p:cViewPr>
        <p:scale>
          <a:sx n="100" d="100"/>
          <a:sy n="100" d="100"/>
        </p:scale>
        <p:origin x="-756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3810000"/>
          </a:xfrm>
          <a:prstGeom prst="rect">
            <a:avLst/>
          </a:prstGeom>
        </p:spPr>
      </p:pic>
      <p:pic>
        <p:nvPicPr>
          <p:cNvPr id="12" name="Picture 11" descr="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0"/>
            <a:ext cx="685800" cy="3810000"/>
          </a:xfrm>
          <a:prstGeom prst="rect">
            <a:avLst/>
          </a:prstGeom>
        </p:spPr>
      </p:pic>
      <p:pic>
        <p:nvPicPr>
          <p:cNvPr id="5" name="Picture 4" descr="bg main.png"/>
          <p:cNvPicPr>
            <a:picLocks noChangeAspect="1"/>
          </p:cNvPicPr>
          <p:nvPr/>
        </p:nvPicPr>
        <p:blipFill>
          <a:blip r:embed="rId3"/>
          <a:srcRect t="76667"/>
          <a:stretch>
            <a:fillRect/>
          </a:stretch>
        </p:blipFill>
        <p:spPr>
          <a:xfrm>
            <a:off x="0" y="3810000"/>
            <a:ext cx="9144000" cy="3048000"/>
          </a:xfrm>
          <a:prstGeom prst="rect">
            <a:avLst/>
          </a:prstGeom>
        </p:spPr>
      </p:pic>
      <p:pic>
        <p:nvPicPr>
          <p:cNvPr id="4" name="Picture 3" descr="Raid_Lobby_Neutral.png"/>
          <p:cNvPicPr>
            <a:picLocks noChangeAspect="1"/>
          </p:cNvPicPr>
          <p:nvPr/>
        </p:nvPicPr>
        <p:blipFill>
          <a:blip r:embed="rId4"/>
          <a:srcRect l="21889" r="6333"/>
          <a:stretch>
            <a:fillRect/>
          </a:stretch>
        </p:blipFill>
        <p:spPr>
          <a:xfrm>
            <a:off x="685800" y="0"/>
            <a:ext cx="7772400" cy="3810000"/>
          </a:xfrm>
          <a:prstGeom prst="rect">
            <a:avLst/>
          </a:prstGeom>
        </p:spPr>
      </p:pic>
      <p:pic>
        <p:nvPicPr>
          <p:cNvPr id="7" name="Picture 6" descr="1 GIF.png"/>
          <p:cNvPicPr>
            <a:picLocks noChangeAspect="1"/>
          </p:cNvPicPr>
          <p:nvPr/>
        </p:nvPicPr>
        <p:blipFill>
          <a:blip r:embed="rId5"/>
          <a:srcRect l="6362" r="1360" b="44444"/>
          <a:stretch>
            <a:fillRect/>
          </a:stretch>
        </p:blipFill>
        <p:spPr>
          <a:xfrm flipH="1">
            <a:off x="4572000" y="0"/>
            <a:ext cx="4572000" cy="3810000"/>
          </a:xfrm>
          <a:prstGeom prst="rect">
            <a:avLst/>
          </a:prstGeom>
        </p:spPr>
      </p:pic>
      <p:pic>
        <p:nvPicPr>
          <p:cNvPr id="15" name="Picture 14" descr="1 GIF.png"/>
          <p:cNvPicPr>
            <a:picLocks noChangeAspect="1"/>
          </p:cNvPicPr>
          <p:nvPr/>
        </p:nvPicPr>
        <p:blipFill>
          <a:blip r:embed="rId5"/>
          <a:srcRect l="6362" r="1360" b="44444"/>
          <a:stretch>
            <a:fillRect/>
          </a:stretch>
        </p:blipFill>
        <p:spPr>
          <a:xfrm>
            <a:off x="0" y="0"/>
            <a:ext cx="4572000" cy="3810000"/>
          </a:xfrm>
          <a:prstGeom prst="rect">
            <a:avLst/>
          </a:prstGeom>
        </p:spPr>
      </p:pic>
      <p:pic>
        <p:nvPicPr>
          <p:cNvPr id="8" name="Picture 7" descr="Image1.png"/>
          <p:cNvPicPr>
            <a:picLocks noChangeAspect="1"/>
          </p:cNvPicPr>
          <p:nvPr/>
        </p:nvPicPr>
        <p:blipFill>
          <a:blip r:embed="rId6"/>
          <a:srcRect l="591" t="4282" r="403" b="10077"/>
          <a:stretch>
            <a:fillRect/>
          </a:stretch>
        </p:blipFill>
        <p:spPr>
          <a:xfrm>
            <a:off x="76200" y="3733799"/>
            <a:ext cx="8964000" cy="1225846"/>
          </a:xfrm>
          <a:prstGeom prst="rect">
            <a:avLst/>
          </a:prstGeom>
        </p:spPr>
      </p:pic>
      <p:sp>
        <p:nvSpPr>
          <p:cNvPr id="25" name="TextBox 45"/>
          <p:cNvSpPr txBox="1"/>
          <p:nvPr/>
        </p:nvSpPr>
        <p:spPr>
          <a:xfrm rot="21429703">
            <a:off x="3352800" y="589583"/>
            <a:ext cx="2286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900" b="1" dirty="0" smtClean="0">
                <a:solidFill>
                  <a:schemeClr val="bg1"/>
                </a:solidFill>
              </a:rPr>
              <a:t>1* Raids Boss</a:t>
            </a:r>
          </a:p>
          <a:p>
            <a:pPr algn="ctr"/>
            <a:endParaRPr lang="en-GB" sz="1900" b="1" dirty="0">
              <a:solidFill>
                <a:schemeClr val="bg1"/>
              </a:solidFill>
            </a:endParaRPr>
          </a:p>
        </p:txBody>
      </p:sp>
      <p:pic>
        <p:nvPicPr>
          <p:cNvPr id="27" name="Picture 26" descr="raid-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572000"/>
            <a:ext cx="361950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3810000"/>
          </a:xfrm>
          <a:prstGeom prst="rect">
            <a:avLst/>
          </a:prstGeom>
        </p:spPr>
      </p:pic>
      <p:pic>
        <p:nvPicPr>
          <p:cNvPr id="13" name="Picture 12" descr="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0"/>
            <a:ext cx="685800" cy="3810000"/>
          </a:xfrm>
          <a:prstGeom prst="rect">
            <a:avLst/>
          </a:prstGeom>
        </p:spPr>
      </p:pic>
      <p:pic>
        <p:nvPicPr>
          <p:cNvPr id="14" name="Picture 13" descr="bg main.png"/>
          <p:cNvPicPr>
            <a:picLocks noChangeAspect="1"/>
          </p:cNvPicPr>
          <p:nvPr/>
        </p:nvPicPr>
        <p:blipFill>
          <a:blip r:embed="rId3"/>
          <a:srcRect t="76667"/>
          <a:stretch>
            <a:fillRect/>
          </a:stretch>
        </p:blipFill>
        <p:spPr>
          <a:xfrm>
            <a:off x="0" y="3810000"/>
            <a:ext cx="9144000" cy="3048000"/>
          </a:xfrm>
          <a:prstGeom prst="rect">
            <a:avLst/>
          </a:prstGeom>
        </p:spPr>
      </p:pic>
      <p:pic>
        <p:nvPicPr>
          <p:cNvPr id="15" name="Picture 14" descr="Raid_Lobby_Neutral.png"/>
          <p:cNvPicPr>
            <a:picLocks noChangeAspect="1"/>
          </p:cNvPicPr>
          <p:nvPr/>
        </p:nvPicPr>
        <p:blipFill>
          <a:blip r:embed="rId4"/>
          <a:srcRect l="21889" r="6333"/>
          <a:stretch>
            <a:fillRect/>
          </a:stretch>
        </p:blipFill>
        <p:spPr>
          <a:xfrm>
            <a:off x="685800" y="0"/>
            <a:ext cx="7772400" cy="3810000"/>
          </a:xfrm>
          <a:prstGeom prst="rect">
            <a:avLst/>
          </a:prstGeom>
        </p:spPr>
      </p:pic>
      <p:pic>
        <p:nvPicPr>
          <p:cNvPr id="16" name="Picture 15" descr="1 GIF.png"/>
          <p:cNvPicPr>
            <a:picLocks noChangeAspect="1"/>
          </p:cNvPicPr>
          <p:nvPr/>
        </p:nvPicPr>
        <p:blipFill>
          <a:blip r:embed="rId5"/>
          <a:srcRect l="6362" r="1360" b="44444"/>
          <a:stretch>
            <a:fillRect/>
          </a:stretch>
        </p:blipFill>
        <p:spPr>
          <a:xfrm flipH="1">
            <a:off x="4572000" y="0"/>
            <a:ext cx="4572000" cy="3810000"/>
          </a:xfrm>
          <a:prstGeom prst="rect">
            <a:avLst/>
          </a:prstGeom>
        </p:spPr>
      </p:pic>
      <p:pic>
        <p:nvPicPr>
          <p:cNvPr id="19" name="Picture 18" descr="1 GIF.png"/>
          <p:cNvPicPr>
            <a:picLocks noChangeAspect="1"/>
          </p:cNvPicPr>
          <p:nvPr/>
        </p:nvPicPr>
        <p:blipFill>
          <a:blip r:embed="rId5"/>
          <a:srcRect l="6362" r="1360" b="44444"/>
          <a:stretch>
            <a:fillRect/>
          </a:stretch>
        </p:blipFill>
        <p:spPr>
          <a:xfrm>
            <a:off x="0" y="0"/>
            <a:ext cx="4572000" cy="3810000"/>
          </a:xfrm>
          <a:prstGeom prst="rect">
            <a:avLst/>
          </a:prstGeom>
        </p:spPr>
      </p:pic>
      <p:pic>
        <p:nvPicPr>
          <p:cNvPr id="23" name="Picture 22" descr="Image1.png"/>
          <p:cNvPicPr>
            <a:picLocks noChangeAspect="1"/>
          </p:cNvPicPr>
          <p:nvPr/>
        </p:nvPicPr>
        <p:blipFill>
          <a:blip r:embed="rId6"/>
          <a:srcRect l="591" t="4282" r="403" b="10077"/>
          <a:stretch>
            <a:fillRect/>
          </a:stretch>
        </p:blipFill>
        <p:spPr>
          <a:xfrm>
            <a:off x="76200" y="3733799"/>
            <a:ext cx="8964000" cy="1225846"/>
          </a:xfrm>
          <a:prstGeom prst="rect">
            <a:avLst/>
          </a:prstGeom>
        </p:spPr>
      </p:pic>
      <p:pic>
        <p:nvPicPr>
          <p:cNvPr id="24" name="Picture 23" descr="raid-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572000"/>
            <a:ext cx="361950" cy="323850"/>
          </a:xfrm>
          <a:prstGeom prst="rect">
            <a:avLst/>
          </a:prstGeom>
        </p:spPr>
      </p:pic>
      <p:pic>
        <p:nvPicPr>
          <p:cNvPr id="26" name="Picture 25" descr="raid-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572000"/>
            <a:ext cx="361950" cy="323850"/>
          </a:xfrm>
          <a:prstGeom prst="rect">
            <a:avLst/>
          </a:prstGeom>
        </p:spPr>
      </p:pic>
      <p:sp>
        <p:nvSpPr>
          <p:cNvPr id="17" name="TextBox 45"/>
          <p:cNvSpPr txBox="1"/>
          <p:nvPr/>
        </p:nvSpPr>
        <p:spPr>
          <a:xfrm rot="21429703">
            <a:off x="3352800" y="589583"/>
            <a:ext cx="2286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900" b="1" dirty="0" smtClean="0">
                <a:solidFill>
                  <a:schemeClr val="bg1"/>
                </a:solidFill>
              </a:rPr>
              <a:t>2** Raids Boss</a:t>
            </a:r>
          </a:p>
          <a:p>
            <a:pPr algn="ctr"/>
            <a:endParaRPr lang="en-GB" sz="1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3810000"/>
          </a:xfrm>
          <a:prstGeom prst="rect">
            <a:avLst/>
          </a:prstGeom>
        </p:spPr>
      </p:pic>
      <p:pic>
        <p:nvPicPr>
          <p:cNvPr id="14" name="Picture 13" descr="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0"/>
            <a:ext cx="685800" cy="3810000"/>
          </a:xfrm>
          <a:prstGeom prst="rect">
            <a:avLst/>
          </a:prstGeom>
        </p:spPr>
      </p:pic>
      <p:pic>
        <p:nvPicPr>
          <p:cNvPr id="15" name="Picture 14" descr="bg main.png"/>
          <p:cNvPicPr>
            <a:picLocks noChangeAspect="1"/>
          </p:cNvPicPr>
          <p:nvPr/>
        </p:nvPicPr>
        <p:blipFill>
          <a:blip r:embed="rId3"/>
          <a:srcRect t="76667"/>
          <a:stretch>
            <a:fillRect/>
          </a:stretch>
        </p:blipFill>
        <p:spPr>
          <a:xfrm>
            <a:off x="0" y="3810000"/>
            <a:ext cx="9144000" cy="3048000"/>
          </a:xfrm>
          <a:prstGeom prst="rect">
            <a:avLst/>
          </a:prstGeom>
        </p:spPr>
      </p:pic>
      <p:pic>
        <p:nvPicPr>
          <p:cNvPr id="16" name="Picture 15" descr="Raid_Lobby_Neutral.png"/>
          <p:cNvPicPr>
            <a:picLocks noChangeAspect="1"/>
          </p:cNvPicPr>
          <p:nvPr/>
        </p:nvPicPr>
        <p:blipFill>
          <a:blip r:embed="rId4"/>
          <a:srcRect l="21889" r="6333"/>
          <a:stretch>
            <a:fillRect/>
          </a:stretch>
        </p:blipFill>
        <p:spPr>
          <a:xfrm>
            <a:off x="685800" y="0"/>
            <a:ext cx="7772400" cy="3810000"/>
          </a:xfrm>
          <a:prstGeom prst="rect">
            <a:avLst/>
          </a:prstGeom>
        </p:spPr>
      </p:pic>
      <p:pic>
        <p:nvPicPr>
          <p:cNvPr id="26" name="Picture 25" descr="2 GIF.png"/>
          <p:cNvPicPr>
            <a:picLocks noChangeAspect="1"/>
          </p:cNvPicPr>
          <p:nvPr/>
        </p:nvPicPr>
        <p:blipFill>
          <a:blip r:embed="rId5"/>
          <a:srcRect l="6362" r="1587" b="44444"/>
          <a:stretch>
            <a:fillRect/>
          </a:stretch>
        </p:blipFill>
        <p:spPr>
          <a:xfrm>
            <a:off x="0" y="0"/>
            <a:ext cx="4572000" cy="3810000"/>
          </a:xfrm>
          <a:prstGeom prst="rect">
            <a:avLst/>
          </a:prstGeom>
        </p:spPr>
      </p:pic>
      <p:pic>
        <p:nvPicPr>
          <p:cNvPr id="27" name="Picture 26" descr="2 GIF.png"/>
          <p:cNvPicPr>
            <a:picLocks noChangeAspect="1"/>
          </p:cNvPicPr>
          <p:nvPr/>
        </p:nvPicPr>
        <p:blipFill>
          <a:blip r:embed="rId5"/>
          <a:srcRect l="6362" r="1587" b="44444"/>
          <a:stretch>
            <a:fillRect/>
          </a:stretch>
        </p:blipFill>
        <p:spPr>
          <a:xfrm flipH="1">
            <a:off x="4572000" y="0"/>
            <a:ext cx="4572000" cy="3810000"/>
          </a:xfrm>
          <a:prstGeom prst="rect">
            <a:avLst/>
          </a:prstGeom>
        </p:spPr>
      </p:pic>
      <p:sp>
        <p:nvSpPr>
          <p:cNvPr id="33" name="TextBox 45"/>
          <p:cNvSpPr txBox="1"/>
          <p:nvPr/>
        </p:nvSpPr>
        <p:spPr>
          <a:xfrm rot="21429703">
            <a:off x="3352800" y="589583"/>
            <a:ext cx="2286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900" b="1" dirty="0" smtClean="0">
                <a:solidFill>
                  <a:schemeClr val="bg1"/>
                </a:solidFill>
              </a:rPr>
              <a:t>3*** Raids Boss</a:t>
            </a:r>
          </a:p>
          <a:p>
            <a:pPr algn="ctr"/>
            <a:endParaRPr lang="en-GB" sz="1900" b="1" dirty="0">
              <a:solidFill>
                <a:schemeClr val="bg1"/>
              </a:solidFill>
            </a:endParaRPr>
          </a:p>
        </p:txBody>
      </p:sp>
      <p:pic>
        <p:nvPicPr>
          <p:cNvPr id="24" name="Picture 23" descr="Image1.png"/>
          <p:cNvPicPr>
            <a:picLocks noChangeAspect="1"/>
          </p:cNvPicPr>
          <p:nvPr/>
        </p:nvPicPr>
        <p:blipFill>
          <a:blip r:embed="rId6"/>
          <a:srcRect l="591" t="4282" r="403" b="10077"/>
          <a:stretch>
            <a:fillRect/>
          </a:stretch>
        </p:blipFill>
        <p:spPr>
          <a:xfrm>
            <a:off x="76200" y="3733799"/>
            <a:ext cx="8964000" cy="1225846"/>
          </a:xfrm>
          <a:prstGeom prst="rect">
            <a:avLst/>
          </a:prstGeom>
        </p:spPr>
      </p:pic>
      <p:pic>
        <p:nvPicPr>
          <p:cNvPr id="28" name="Picture 27" descr="raid-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572000"/>
            <a:ext cx="361950" cy="323850"/>
          </a:xfrm>
          <a:prstGeom prst="rect">
            <a:avLst/>
          </a:prstGeom>
        </p:spPr>
      </p:pic>
      <p:pic>
        <p:nvPicPr>
          <p:cNvPr id="29" name="Picture 28" descr="raid-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572000"/>
            <a:ext cx="361950" cy="323850"/>
          </a:xfrm>
          <a:prstGeom prst="rect">
            <a:avLst/>
          </a:prstGeom>
        </p:spPr>
      </p:pic>
      <p:pic>
        <p:nvPicPr>
          <p:cNvPr id="30" name="Picture 29" descr="raid-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4572000"/>
            <a:ext cx="361950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3810000"/>
          </a:xfrm>
          <a:prstGeom prst="rect">
            <a:avLst/>
          </a:prstGeom>
        </p:spPr>
      </p:pic>
      <p:pic>
        <p:nvPicPr>
          <p:cNvPr id="15" name="Picture 14" descr="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0"/>
            <a:ext cx="685800" cy="3810000"/>
          </a:xfrm>
          <a:prstGeom prst="rect">
            <a:avLst/>
          </a:prstGeom>
        </p:spPr>
      </p:pic>
      <p:pic>
        <p:nvPicPr>
          <p:cNvPr id="16" name="Picture 15" descr="bg main.png"/>
          <p:cNvPicPr>
            <a:picLocks noChangeAspect="1"/>
          </p:cNvPicPr>
          <p:nvPr/>
        </p:nvPicPr>
        <p:blipFill>
          <a:blip r:embed="rId3"/>
          <a:srcRect t="76667"/>
          <a:stretch>
            <a:fillRect/>
          </a:stretch>
        </p:blipFill>
        <p:spPr>
          <a:xfrm>
            <a:off x="0" y="3810000"/>
            <a:ext cx="9144000" cy="3048000"/>
          </a:xfrm>
          <a:prstGeom prst="rect">
            <a:avLst/>
          </a:prstGeom>
        </p:spPr>
      </p:pic>
      <p:pic>
        <p:nvPicPr>
          <p:cNvPr id="17" name="Picture 16" descr="Raid_Lobby_Neutral.png"/>
          <p:cNvPicPr>
            <a:picLocks noChangeAspect="1"/>
          </p:cNvPicPr>
          <p:nvPr/>
        </p:nvPicPr>
        <p:blipFill>
          <a:blip r:embed="rId4"/>
          <a:srcRect l="21889" r="6333"/>
          <a:stretch>
            <a:fillRect/>
          </a:stretch>
        </p:blipFill>
        <p:spPr>
          <a:xfrm>
            <a:off x="685800" y="0"/>
            <a:ext cx="7772400" cy="3810000"/>
          </a:xfrm>
          <a:prstGeom prst="rect">
            <a:avLst/>
          </a:prstGeom>
        </p:spPr>
      </p:pic>
      <p:pic>
        <p:nvPicPr>
          <p:cNvPr id="18" name="Picture 17" descr="2 GIF.png"/>
          <p:cNvPicPr>
            <a:picLocks noChangeAspect="1"/>
          </p:cNvPicPr>
          <p:nvPr/>
        </p:nvPicPr>
        <p:blipFill>
          <a:blip r:embed="rId5"/>
          <a:srcRect l="6362" r="1587" b="44444"/>
          <a:stretch>
            <a:fillRect/>
          </a:stretch>
        </p:blipFill>
        <p:spPr>
          <a:xfrm>
            <a:off x="0" y="0"/>
            <a:ext cx="4572000" cy="3810000"/>
          </a:xfrm>
          <a:prstGeom prst="rect">
            <a:avLst/>
          </a:prstGeom>
        </p:spPr>
      </p:pic>
      <p:pic>
        <p:nvPicPr>
          <p:cNvPr id="19" name="Picture 18" descr="2 GIF.png"/>
          <p:cNvPicPr>
            <a:picLocks noChangeAspect="1"/>
          </p:cNvPicPr>
          <p:nvPr/>
        </p:nvPicPr>
        <p:blipFill>
          <a:blip r:embed="rId5"/>
          <a:srcRect l="6362" r="1587" b="44444"/>
          <a:stretch>
            <a:fillRect/>
          </a:stretch>
        </p:blipFill>
        <p:spPr>
          <a:xfrm flipH="1">
            <a:off x="4572000" y="0"/>
            <a:ext cx="4572000" cy="3810000"/>
          </a:xfrm>
          <a:prstGeom prst="rect">
            <a:avLst/>
          </a:prstGeom>
        </p:spPr>
      </p:pic>
      <p:sp>
        <p:nvSpPr>
          <p:cNvPr id="24" name="TextBox 45"/>
          <p:cNvSpPr txBox="1"/>
          <p:nvPr/>
        </p:nvSpPr>
        <p:spPr>
          <a:xfrm rot="21429703">
            <a:off x="3352800" y="589583"/>
            <a:ext cx="2286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900" b="1" dirty="0" smtClean="0">
                <a:solidFill>
                  <a:schemeClr val="bg1"/>
                </a:solidFill>
              </a:rPr>
              <a:t>4**** Raids Boss</a:t>
            </a:r>
          </a:p>
          <a:p>
            <a:pPr algn="ctr"/>
            <a:endParaRPr lang="en-GB" sz="1900" b="1" dirty="0">
              <a:solidFill>
                <a:schemeClr val="bg1"/>
              </a:solidFill>
            </a:endParaRPr>
          </a:p>
        </p:txBody>
      </p:sp>
      <p:pic>
        <p:nvPicPr>
          <p:cNvPr id="30" name="Picture 29" descr="Image1.png"/>
          <p:cNvPicPr>
            <a:picLocks noChangeAspect="1"/>
          </p:cNvPicPr>
          <p:nvPr/>
        </p:nvPicPr>
        <p:blipFill>
          <a:blip r:embed="rId6"/>
          <a:srcRect l="591" t="4282" r="403" b="10077"/>
          <a:stretch>
            <a:fillRect/>
          </a:stretch>
        </p:blipFill>
        <p:spPr>
          <a:xfrm>
            <a:off x="76200" y="3733799"/>
            <a:ext cx="8964000" cy="1225846"/>
          </a:xfrm>
          <a:prstGeom prst="rect">
            <a:avLst/>
          </a:prstGeom>
        </p:spPr>
      </p:pic>
      <p:pic>
        <p:nvPicPr>
          <p:cNvPr id="31" name="Picture 30" descr="raid-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572000"/>
            <a:ext cx="361950" cy="323850"/>
          </a:xfrm>
          <a:prstGeom prst="rect">
            <a:avLst/>
          </a:prstGeom>
        </p:spPr>
      </p:pic>
      <p:pic>
        <p:nvPicPr>
          <p:cNvPr id="32" name="Picture 31" descr="raid-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572000"/>
            <a:ext cx="361950" cy="323850"/>
          </a:xfrm>
          <a:prstGeom prst="rect">
            <a:avLst/>
          </a:prstGeom>
        </p:spPr>
      </p:pic>
      <p:pic>
        <p:nvPicPr>
          <p:cNvPr id="33" name="Picture 32" descr="raid-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4572000"/>
            <a:ext cx="361950" cy="323850"/>
          </a:xfrm>
          <a:prstGeom prst="rect">
            <a:avLst/>
          </a:prstGeom>
        </p:spPr>
      </p:pic>
      <p:pic>
        <p:nvPicPr>
          <p:cNvPr id="34" name="Picture 33" descr="raid-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200" y="4572000"/>
            <a:ext cx="361950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3810000"/>
          </a:xfrm>
          <a:prstGeom prst="rect">
            <a:avLst/>
          </a:prstGeom>
        </p:spPr>
      </p:pic>
      <p:pic>
        <p:nvPicPr>
          <p:cNvPr id="18" name="Picture 17" descr="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0"/>
            <a:ext cx="685800" cy="3810000"/>
          </a:xfrm>
          <a:prstGeom prst="rect">
            <a:avLst/>
          </a:prstGeom>
        </p:spPr>
      </p:pic>
      <p:pic>
        <p:nvPicPr>
          <p:cNvPr id="19" name="Picture 18" descr="bg main.png"/>
          <p:cNvPicPr>
            <a:picLocks noChangeAspect="1"/>
          </p:cNvPicPr>
          <p:nvPr/>
        </p:nvPicPr>
        <p:blipFill>
          <a:blip r:embed="rId3"/>
          <a:srcRect t="76667"/>
          <a:stretch>
            <a:fillRect/>
          </a:stretch>
        </p:blipFill>
        <p:spPr>
          <a:xfrm>
            <a:off x="0" y="3810000"/>
            <a:ext cx="9144000" cy="3048000"/>
          </a:xfrm>
          <a:prstGeom prst="rect">
            <a:avLst/>
          </a:prstGeom>
        </p:spPr>
      </p:pic>
      <p:pic>
        <p:nvPicPr>
          <p:cNvPr id="20" name="Picture 19" descr="Raid_Lobby_Neutral.png"/>
          <p:cNvPicPr>
            <a:picLocks noChangeAspect="1"/>
          </p:cNvPicPr>
          <p:nvPr/>
        </p:nvPicPr>
        <p:blipFill>
          <a:blip r:embed="rId4"/>
          <a:srcRect l="21889" r="6333"/>
          <a:stretch>
            <a:fillRect/>
          </a:stretch>
        </p:blipFill>
        <p:spPr>
          <a:xfrm>
            <a:off x="685800" y="0"/>
            <a:ext cx="7772400" cy="3810000"/>
          </a:xfrm>
          <a:prstGeom prst="rect">
            <a:avLst/>
          </a:prstGeom>
        </p:spPr>
      </p:pic>
      <p:pic>
        <p:nvPicPr>
          <p:cNvPr id="21" name="Picture 20" descr="01.png"/>
          <p:cNvPicPr>
            <a:picLocks noChangeAspect="1"/>
          </p:cNvPicPr>
          <p:nvPr/>
        </p:nvPicPr>
        <p:blipFill>
          <a:blip r:embed="rId5"/>
          <a:srcRect l="6250" r="1616" b="44444"/>
          <a:stretch>
            <a:fillRect/>
          </a:stretch>
        </p:blipFill>
        <p:spPr>
          <a:xfrm flipH="1">
            <a:off x="4572000" y="0"/>
            <a:ext cx="4572000" cy="3810000"/>
          </a:xfrm>
          <a:prstGeom prst="rect">
            <a:avLst/>
          </a:prstGeom>
        </p:spPr>
      </p:pic>
      <p:pic>
        <p:nvPicPr>
          <p:cNvPr id="23" name="Picture 22" descr="01.png"/>
          <p:cNvPicPr>
            <a:picLocks noChangeAspect="1"/>
          </p:cNvPicPr>
          <p:nvPr/>
        </p:nvPicPr>
        <p:blipFill>
          <a:blip r:embed="rId5"/>
          <a:srcRect l="6250" r="1616" b="44444"/>
          <a:stretch>
            <a:fillRect/>
          </a:stretch>
        </p:blipFill>
        <p:spPr>
          <a:xfrm>
            <a:off x="0" y="0"/>
            <a:ext cx="4572000" cy="3810000"/>
          </a:xfrm>
          <a:prstGeom prst="rect">
            <a:avLst/>
          </a:prstGeom>
        </p:spPr>
      </p:pic>
      <p:sp>
        <p:nvSpPr>
          <p:cNvPr id="25" name="TextBox 45"/>
          <p:cNvSpPr txBox="1"/>
          <p:nvPr/>
        </p:nvSpPr>
        <p:spPr>
          <a:xfrm rot="21429703">
            <a:off x="3352800" y="589583"/>
            <a:ext cx="2286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900" b="1" dirty="0" smtClean="0">
                <a:solidFill>
                  <a:schemeClr val="bg1"/>
                </a:solidFill>
              </a:rPr>
              <a:t>5***** Raids Boss</a:t>
            </a:r>
          </a:p>
          <a:p>
            <a:pPr algn="ctr"/>
            <a:endParaRPr lang="en-GB" sz="1900" b="1" dirty="0" smtClean="0">
              <a:solidFill>
                <a:schemeClr val="bg1"/>
              </a:solidFill>
            </a:endParaRPr>
          </a:p>
        </p:txBody>
      </p:sp>
      <p:pic>
        <p:nvPicPr>
          <p:cNvPr id="26" name="Picture 25" descr="Image1.png"/>
          <p:cNvPicPr>
            <a:picLocks noChangeAspect="1"/>
          </p:cNvPicPr>
          <p:nvPr/>
        </p:nvPicPr>
        <p:blipFill>
          <a:blip r:embed="rId6"/>
          <a:srcRect l="591" t="4282" r="403" b="10077"/>
          <a:stretch>
            <a:fillRect/>
          </a:stretch>
        </p:blipFill>
        <p:spPr>
          <a:xfrm>
            <a:off x="76200" y="3733799"/>
            <a:ext cx="8964000" cy="1225846"/>
          </a:xfrm>
          <a:prstGeom prst="rect">
            <a:avLst/>
          </a:prstGeom>
        </p:spPr>
      </p:pic>
      <p:pic>
        <p:nvPicPr>
          <p:cNvPr id="27" name="Picture 26" descr="raid-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572000"/>
            <a:ext cx="361950" cy="323850"/>
          </a:xfrm>
          <a:prstGeom prst="rect">
            <a:avLst/>
          </a:prstGeom>
        </p:spPr>
      </p:pic>
      <p:pic>
        <p:nvPicPr>
          <p:cNvPr id="28" name="Picture 27" descr="raid-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572000"/>
            <a:ext cx="361950" cy="323850"/>
          </a:xfrm>
          <a:prstGeom prst="rect">
            <a:avLst/>
          </a:prstGeom>
        </p:spPr>
      </p:pic>
      <p:pic>
        <p:nvPicPr>
          <p:cNvPr id="29" name="Picture 28" descr="raid-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4572000"/>
            <a:ext cx="361950" cy="323850"/>
          </a:xfrm>
          <a:prstGeom prst="rect">
            <a:avLst/>
          </a:prstGeom>
        </p:spPr>
      </p:pic>
      <p:pic>
        <p:nvPicPr>
          <p:cNvPr id="30" name="Picture 29" descr="raid-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200" y="4572000"/>
            <a:ext cx="361950" cy="323850"/>
          </a:xfrm>
          <a:prstGeom prst="rect">
            <a:avLst/>
          </a:prstGeom>
        </p:spPr>
      </p:pic>
      <p:pic>
        <p:nvPicPr>
          <p:cNvPr id="31" name="Picture 30" descr="raid-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200" y="4572000"/>
            <a:ext cx="361950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3810000"/>
          </a:xfrm>
          <a:prstGeom prst="rect">
            <a:avLst/>
          </a:prstGeom>
        </p:spPr>
      </p:pic>
      <p:pic>
        <p:nvPicPr>
          <p:cNvPr id="18" name="Picture 17" descr="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0"/>
            <a:ext cx="685800" cy="3810000"/>
          </a:xfrm>
          <a:prstGeom prst="rect">
            <a:avLst/>
          </a:prstGeom>
        </p:spPr>
      </p:pic>
      <p:pic>
        <p:nvPicPr>
          <p:cNvPr id="19" name="Picture 18" descr="bg main.png"/>
          <p:cNvPicPr>
            <a:picLocks noChangeAspect="1"/>
          </p:cNvPicPr>
          <p:nvPr/>
        </p:nvPicPr>
        <p:blipFill>
          <a:blip r:embed="rId3"/>
          <a:srcRect t="76667"/>
          <a:stretch>
            <a:fillRect/>
          </a:stretch>
        </p:blipFill>
        <p:spPr>
          <a:xfrm>
            <a:off x="0" y="3810000"/>
            <a:ext cx="9144000" cy="3048000"/>
          </a:xfrm>
          <a:prstGeom prst="rect">
            <a:avLst/>
          </a:prstGeom>
        </p:spPr>
      </p:pic>
      <p:pic>
        <p:nvPicPr>
          <p:cNvPr id="25" name="Picture 24" descr="Raid_Lobby_Neutral.png"/>
          <p:cNvPicPr>
            <a:picLocks noChangeAspect="1"/>
          </p:cNvPicPr>
          <p:nvPr/>
        </p:nvPicPr>
        <p:blipFill>
          <a:blip r:embed="rId4"/>
          <a:srcRect l="21889" r="6333"/>
          <a:stretch>
            <a:fillRect/>
          </a:stretch>
        </p:blipFill>
        <p:spPr>
          <a:xfrm>
            <a:off x="685800" y="0"/>
            <a:ext cx="7772400" cy="3810000"/>
          </a:xfrm>
          <a:prstGeom prst="rect">
            <a:avLst/>
          </a:prstGeom>
        </p:spPr>
      </p:pic>
      <p:pic>
        <p:nvPicPr>
          <p:cNvPr id="31" name="Picture 30" descr="01.png"/>
          <p:cNvPicPr>
            <a:picLocks noChangeAspect="1"/>
          </p:cNvPicPr>
          <p:nvPr/>
        </p:nvPicPr>
        <p:blipFill>
          <a:blip r:embed="rId5"/>
          <a:srcRect l="6250" r="1616" b="44444"/>
          <a:stretch>
            <a:fillRect/>
          </a:stretch>
        </p:blipFill>
        <p:spPr>
          <a:xfrm flipH="1">
            <a:off x="4572000" y="0"/>
            <a:ext cx="4572000" cy="3810000"/>
          </a:xfrm>
          <a:prstGeom prst="rect">
            <a:avLst/>
          </a:prstGeom>
        </p:spPr>
      </p:pic>
      <p:pic>
        <p:nvPicPr>
          <p:cNvPr id="32" name="Picture 31" descr="01.png"/>
          <p:cNvPicPr>
            <a:picLocks noChangeAspect="1"/>
          </p:cNvPicPr>
          <p:nvPr/>
        </p:nvPicPr>
        <p:blipFill>
          <a:blip r:embed="rId5"/>
          <a:srcRect l="6250" r="1616" b="44444"/>
          <a:stretch>
            <a:fillRect/>
          </a:stretch>
        </p:blipFill>
        <p:spPr>
          <a:xfrm>
            <a:off x="0" y="0"/>
            <a:ext cx="4572000" cy="3810000"/>
          </a:xfrm>
          <a:prstGeom prst="rect">
            <a:avLst/>
          </a:prstGeom>
        </p:spPr>
      </p:pic>
      <p:sp>
        <p:nvSpPr>
          <p:cNvPr id="33" name="TextBox 45"/>
          <p:cNvSpPr txBox="1"/>
          <p:nvPr/>
        </p:nvSpPr>
        <p:spPr>
          <a:xfrm rot="21429703">
            <a:off x="3352800" y="589583"/>
            <a:ext cx="2286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900" b="1" dirty="0" smtClean="0">
                <a:solidFill>
                  <a:schemeClr val="bg1"/>
                </a:solidFill>
              </a:rPr>
              <a:t>5***** Raids Boss</a:t>
            </a:r>
          </a:p>
          <a:p>
            <a:pPr algn="ctr"/>
            <a:r>
              <a:rPr lang="en-GB" sz="1900" b="1" dirty="0" smtClean="0">
                <a:solidFill>
                  <a:schemeClr val="bg1"/>
                </a:solidFill>
              </a:rPr>
              <a:t>&amp; EX Raid Boss</a:t>
            </a:r>
          </a:p>
        </p:txBody>
      </p:sp>
      <p:pic>
        <p:nvPicPr>
          <p:cNvPr id="36" name="Picture 35" descr="Image1.png"/>
          <p:cNvPicPr>
            <a:picLocks noChangeAspect="1"/>
          </p:cNvPicPr>
          <p:nvPr/>
        </p:nvPicPr>
        <p:blipFill>
          <a:blip r:embed="rId6"/>
          <a:srcRect l="591" t="4282" r="403" b="10077"/>
          <a:stretch>
            <a:fillRect/>
          </a:stretch>
        </p:blipFill>
        <p:spPr>
          <a:xfrm>
            <a:off x="76200" y="3733798"/>
            <a:ext cx="4495800" cy="1219201"/>
          </a:xfrm>
          <a:prstGeom prst="rect">
            <a:avLst/>
          </a:prstGeom>
        </p:spPr>
      </p:pic>
      <p:pic>
        <p:nvPicPr>
          <p:cNvPr id="37" name="Picture 36" descr="raid-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4572000"/>
            <a:ext cx="361950" cy="323850"/>
          </a:xfrm>
          <a:prstGeom prst="rect">
            <a:avLst/>
          </a:prstGeom>
        </p:spPr>
      </p:pic>
      <p:pic>
        <p:nvPicPr>
          <p:cNvPr id="38" name="Picture 37" descr="raid-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4572000"/>
            <a:ext cx="361950" cy="323850"/>
          </a:xfrm>
          <a:prstGeom prst="rect">
            <a:avLst/>
          </a:prstGeom>
        </p:spPr>
      </p:pic>
      <p:pic>
        <p:nvPicPr>
          <p:cNvPr id="39" name="Picture 38" descr="raid-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4572000"/>
            <a:ext cx="361950" cy="323850"/>
          </a:xfrm>
          <a:prstGeom prst="rect">
            <a:avLst/>
          </a:prstGeom>
        </p:spPr>
      </p:pic>
      <p:pic>
        <p:nvPicPr>
          <p:cNvPr id="40" name="Picture 39" descr="raid-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4572000"/>
            <a:ext cx="361950" cy="323850"/>
          </a:xfrm>
          <a:prstGeom prst="rect">
            <a:avLst/>
          </a:prstGeom>
        </p:spPr>
      </p:pic>
      <p:pic>
        <p:nvPicPr>
          <p:cNvPr id="41" name="Picture 40" descr="raid-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600" y="4572000"/>
            <a:ext cx="361950" cy="323850"/>
          </a:xfrm>
          <a:prstGeom prst="rect">
            <a:avLst/>
          </a:prstGeom>
        </p:spPr>
      </p:pic>
      <p:pic>
        <p:nvPicPr>
          <p:cNvPr id="43" name="Picture 42" descr="Image1.png"/>
          <p:cNvPicPr>
            <a:picLocks noChangeAspect="1"/>
          </p:cNvPicPr>
          <p:nvPr/>
        </p:nvPicPr>
        <p:blipFill>
          <a:blip r:embed="rId6"/>
          <a:srcRect l="591" t="4282" r="403" b="10077"/>
          <a:stretch>
            <a:fillRect/>
          </a:stretch>
        </p:blipFill>
        <p:spPr>
          <a:xfrm flipH="1">
            <a:off x="4572000" y="3733799"/>
            <a:ext cx="4495800" cy="1219201"/>
          </a:xfrm>
          <a:prstGeom prst="rect">
            <a:avLst/>
          </a:prstGeom>
        </p:spPr>
      </p:pic>
      <p:pic>
        <p:nvPicPr>
          <p:cNvPr id="45" name="Picture 44" descr="raid-icon-legendary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03920" y="4572000"/>
            <a:ext cx="33528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3810000"/>
          </a:xfrm>
          <a:prstGeom prst="rect">
            <a:avLst/>
          </a:prstGeom>
        </p:spPr>
      </p:pic>
      <p:pic>
        <p:nvPicPr>
          <p:cNvPr id="31" name="Picture 30" descr="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0"/>
            <a:ext cx="685800" cy="3810000"/>
          </a:xfrm>
          <a:prstGeom prst="rect">
            <a:avLst/>
          </a:prstGeom>
        </p:spPr>
      </p:pic>
      <p:pic>
        <p:nvPicPr>
          <p:cNvPr id="32" name="Picture 31" descr="bg main.png"/>
          <p:cNvPicPr>
            <a:picLocks noChangeAspect="1"/>
          </p:cNvPicPr>
          <p:nvPr/>
        </p:nvPicPr>
        <p:blipFill>
          <a:blip r:embed="rId3"/>
          <a:srcRect t="76667"/>
          <a:stretch>
            <a:fillRect/>
          </a:stretch>
        </p:blipFill>
        <p:spPr>
          <a:xfrm>
            <a:off x="0" y="3810000"/>
            <a:ext cx="9144000" cy="3048000"/>
          </a:xfrm>
          <a:prstGeom prst="rect">
            <a:avLst/>
          </a:prstGeom>
        </p:spPr>
      </p:pic>
      <p:pic>
        <p:nvPicPr>
          <p:cNvPr id="33" name="Picture 32" descr="Raid_Lobby_Neutral.png"/>
          <p:cNvPicPr>
            <a:picLocks noChangeAspect="1"/>
          </p:cNvPicPr>
          <p:nvPr/>
        </p:nvPicPr>
        <p:blipFill>
          <a:blip r:embed="rId4"/>
          <a:srcRect l="21889" r="6333"/>
          <a:stretch>
            <a:fillRect/>
          </a:stretch>
        </p:blipFill>
        <p:spPr>
          <a:xfrm>
            <a:off x="685800" y="0"/>
            <a:ext cx="7772400" cy="3810000"/>
          </a:xfrm>
          <a:prstGeom prst="rect">
            <a:avLst/>
          </a:prstGeom>
        </p:spPr>
      </p:pic>
      <p:pic>
        <p:nvPicPr>
          <p:cNvPr id="34" name="Picture 33" descr="01.png"/>
          <p:cNvPicPr>
            <a:picLocks noChangeAspect="1"/>
          </p:cNvPicPr>
          <p:nvPr/>
        </p:nvPicPr>
        <p:blipFill>
          <a:blip r:embed="rId5"/>
          <a:srcRect l="6250" r="1616" b="44444"/>
          <a:stretch>
            <a:fillRect/>
          </a:stretch>
        </p:blipFill>
        <p:spPr>
          <a:xfrm flipH="1">
            <a:off x="4572000" y="0"/>
            <a:ext cx="4572000" cy="3810000"/>
          </a:xfrm>
          <a:prstGeom prst="rect">
            <a:avLst/>
          </a:prstGeom>
        </p:spPr>
      </p:pic>
      <p:pic>
        <p:nvPicPr>
          <p:cNvPr id="36" name="Picture 35" descr="01.png"/>
          <p:cNvPicPr>
            <a:picLocks noChangeAspect="1"/>
          </p:cNvPicPr>
          <p:nvPr/>
        </p:nvPicPr>
        <p:blipFill>
          <a:blip r:embed="rId5"/>
          <a:srcRect l="6250" r="1616" b="44444"/>
          <a:stretch>
            <a:fillRect/>
          </a:stretch>
        </p:blipFill>
        <p:spPr>
          <a:xfrm>
            <a:off x="0" y="0"/>
            <a:ext cx="4572000" cy="3810000"/>
          </a:xfrm>
          <a:prstGeom prst="rect">
            <a:avLst/>
          </a:prstGeom>
        </p:spPr>
      </p:pic>
      <p:sp>
        <p:nvSpPr>
          <p:cNvPr id="38" name="TextBox 45"/>
          <p:cNvSpPr txBox="1"/>
          <p:nvPr/>
        </p:nvSpPr>
        <p:spPr>
          <a:xfrm rot="21429703">
            <a:off x="3352800" y="589583"/>
            <a:ext cx="2286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900" b="1" dirty="0" smtClean="0">
                <a:solidFill>
                  <a:schemeClr val="bg1"/>
                </a:solidFill>
              </a:rPr>
              <a:t>5*****</a:t>
            </a:r>
          </a:p>
          <a:p>
            <a:pPr algn="ctr"/>
            <a:r>
              <a:rPr lang="en-GB" sz="1900" b="1" dirty="0" smtClean="0">
                <a:solidFill>
                  <a:schemeClr val="bg1"/>
                </a:solidFill>
              </a:rPr>
              <a:t>EX Raid Boss</a:t>
            </a:r>
          </a:p>
        </p:txBody>
      </p:sp>
      <p:pic>
        <p:nvPicPr>
          <p:cNvPr id="39" name="Picture 38" descr="Image1.png"/>
          <p:cNvPicPr>
            <a:picLocks noChangeAspect="1"/>
          </p:cNvPicPr>
          <p:nvPr/>
        </p:nvPicPr>
        <p:blipFill>
          <a:blip r:embed="rId6"/>
          <a:srcRect l="591" t="4282" r="403" b="10077"/>
          <a:stretch>
            <a:fillRect/>
          </a:stretch>
        </p:blipFill>
        <p:spPr>
          <a:xfrm>
            <a:off x="76200" y="3733799"/>
            <a:ext cx="8964000" cy="1225846"/>
          </a:xfrm>
          <a:prstGeom prst="rect">
            <a:avLst/>
          </a:prstGeom>
        </p:spPr>
      </p:pic>
      <p:pic>
        <p:nvPicPr>
          <p:cNvPr id="46" name="Picture 45" descr="raid-icon-legendary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4572000"/>
            <a:ext cx="33528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3810000"/>
          </a:xfrm>
          <a:prstGeom prst="rect">
            <a:avLst/>
          </a:prstGeom>
        </p:spPr>
      </p:pic>
      <p:pic>
        <p:nvPicPr>
          <p:cNvPr id="16" name="Picture 15" descr="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0"/>
            <a:ext cx="685800" cy="3810000"/>
          </a:xfrm>
          <a:prstGeom prst="rect">
            <a:avLst/>
          </a:prstGeom>
        </p:spPr>
      </p:pic>
      <p:pic>
        <p:nvPicPr>
          <p:cNvPr id="17" name="Picture 16" descr="bg main.png"/>
          <p:cNvPicPr>
            <a:picLocks noChangeAspect="1"/>
          </p:cNvPicPr>
          <p:nvPr/>
        </p:nvPicPr>
        <p:blipFill>
          <a:blip r:embed="rId3"/>
          <a:srcRect t="76667"/>
          <a:stretch>
            <a:fillRect/>
          </a:stretch>
        </p:blipFill>
        <p:spPr>
          <a:xfrm>
            <a:off x="0" y="3810000"/>
            <a:ext cx="9144000" cy="3048000"/>
          </a:xfrm>
          <a:prstGeom prst="rect">
            <a:avLst/>
          </a:prstGeom>
        </p:spPr>
      </p:pic>
      <p:pic>
        <p:nvPicPr>
          <p:cNvPr id="18" name="Picture 17" descr="Raid_Lobby_Neutral.png"/>
          <p:cNvPicPr>
            <a:picLocks noChangeAspect="1"/>
          </p:cNvPicPr>
          <p:nvPr/>
        </p:nvPicPr>
        <p:blipFill>
          <a:blip r:embed="rId4"/>
          <a:srcRect l="21889" r="6333"/>
          <a:stretch>
            <a:fillRect/>
          </a:stretch>
        </p:blipFill>
        <p:spPr>
          <a:xfrm>
            <a:off x="685800" y="0"/>
            <a:ext cx="7772400" cy="3810000"/>
          </a:xfrm>
          <a:prstGeom prst="rect">
            <a:avLst/>
          </a:prstGeom>
        </p:spPr>
      </p:pic>
      <p:pic>
        <p:nvPicPr>
          <p:cNvPr id="19" name="Picture 18" descr="01.png"/>
          <p:cNvPicPr>
            <a:picLocks noChangeAspect="1"/>
          </p:cNvPicPr>
          <p:nvPr/>
        </p:nvPicPr>
        <p:blipFill>
          <a:blip r:embed="rId5"/>
          <a:srcRect l="6250" r="1616" b="44444"/>
          <a:stretch>
            <a:fillRect/>
          </a:stretch>
        </p:blipFill>
        <p:spPr>
          <a:xfrm flipH="1">
            <a:off x="4572000" y="0"/>
            <a:ext cx="4572000" cy="3810000"/>
          </a:xfrm>
          <a:prstGeom prst="rect">
            <a:avLst/>
          </a:prstGeom>
        </p:spPr>
      </p:pic>
      <p:pic>
        <p:nvPicPr>
          <p:cNvPr id="29" name="Picture 28" descr="01.png"/>
          <p:cNvPicPr>
            <a:picLocks noChangeAspect="1"/>
          </p:cNvPicPr>
          <p:nvPr/>
        </p:nvPicPr>
        <p:blipFill>
          <a:blip r:embed="rId5"/>
          <a:srcRect l="6250" r="1616" b="44444"/>
          <a:stretch>
            <a:fillRect/>
          </a:stretch>
        </p:blipFill>
        <p:spPr>
          <a:xfrm>
            <a:off x="0" y="0"/>
            <a:ext cx="4572000" cy="3810000"/>
          </a:xfrm>
          <a:prstGeom prst="rect">
            <a:avLst/>
          </a:prstGeom>
        </p:spPr>
      </p:pic>
      <p:sp>
        <p:nvSpPr>
          <p:cNvPr id="31" name="TextBox 45"/>
          <p:cNvSpPr txBox="1"/>
          <p:nvPr/>
        </p:nvSpPr>
        <p:spPr>
          <a:xfrm rot="21429703">
            <a:off x="3352800" y="589583"/>
            <a:ext cx="2286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900" b="1" dirty="0" smtClean="0">
                <a:solidFill>
                  <a:schemeClr val="bg1"/>
                </a:solidFill>
              </a:rPr>
              <a:t>Special</a:t>
            </a:r>
          </a:p>
          <a:p>
            <a:pPr algn="ctr"/>
            <a:r>
              <a:rPr lang="en-GB" sz="1900" b="1" dirty="0" smtClean="0">
                <a:solidFill>
                  <a:schemeClr val="bg1"/>
                </a:solidFill>
              </a:rPr>
              <a:t>Raid Boss</a:t>
            </a:r>
          </a:p>
        </p:txBody>
      </p:sp>
      <p:pic>
        <p:nvPicPr>
          <p:cNvPr id="32" name="Picture 31" descr="Image1.png"/>
          <p:cNvPicPr>
            <a:picLocks noChangeAspect="1"/>
          </p:cNvPicPr>
          <p:nvPr/>
        </p:nvPicPr>
        <p:blipFill>
          <a:blip r:embed="rId6"/>
          <a:srcRect l="591" t="4282" r="403" b="10077"/>
          <a:stretch>
            <a:fillRect/>
          </a:stretch>
        </p:blipFill>
        <p:spPr>
          <a:xfrm>
            <a:off x="76200" y="3733799"/>
            <a:ext cx="8964000" cy="12258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36</Words>
  <Application>Microsoft Office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227</cp:revision>
  <dcterms:created xsi:type="dcterms:W3CDTF">2006-08-16T00:00:00Z</dcterms:created>
  <dcterms:modified xsi:type="dcterms:W3CDTF">2022-11-26T17:26:25Z</dcterms:modified>
</cp:coreProperties>
</file>