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448" autoAdjust="0"/>
    <p:restoredTop sz="97273" autoAdjust="0"/>
  </p:normalViewPr>
  <p:slideViewPr>
    <p:cSldViewPr>
      <p:cViewPr>
        <p:scale>
          <a:sx n="98" d="100"/>
          <a:sy n="98" d="100"/>
        </p:scale>
        <p:origin x="-2262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A5BC8-75D3-4B15-821C-7DF592A09EB2}" type="datetimeFigureOut">
              <a:rPr lang="en-US" smtClean="0"/>
              <a:pPr/>
              <a:t>12/13/2019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CD1A9-A5B8-4EC8-92EF-C52A781FB99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D1A9-A5B8-4EC8-92EF-C52A781FB993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.png"/><Relationship Id="rId1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4.png"/><Relationship Id="rId5" Type="http://schemas.openxmlformats.org/officeDocument/2006/relationships/image" Target="../media/image15.png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.png"/><Relationship Id="rId1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4.png"/><Relationship Id="rId5" Type="http://schemas.openxmlformats.org/officeDocument/2006/relationships/image" Target="../media/image15.png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.png"/><Relationship Id="rId1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4.png"/><Relationship Id="rId5" Type="http://schemas.openxmlformats.org/officeDocument/2006/relationships/image" Target="../media/image15.png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.png"/><Relationship Id="rId1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4.png"/><Relationship Id="rId5" Type="http://schemas.openxmlformats.org/officeDocument/2006/relationships/image" Target="../media/image15.png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10000" y="1141984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</a:t>
            </a:r>
            <a:endParaRPr lang="en-GB" dirty="0"/>
          </a:p>
        </p:txBody>
      </p:sp>
      <p:sp>
        <p:nvSpPr>
          <p:cNvPr id="45" name="Rounded Rectangle 44"/>
          <p:cNvSpPr/>
          <p:nvPr/>
        </p:nvSpPr>
        <p:spPr>
          <a:xfrm rot="5400000">
            <a:off x="533400" y="-228600"/>
            <a:ext cx="5715000" cy="6477000"/>
          </a:xfrm>
          <a:prstGeom prst="roundRect">
            <a:avLst>
              <a:gd name="adj" fmla="val 630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ounded Rectangle 45"/>
          <p:cNvSpPr/>
          <p:nvPr/>
        </p:nvSpPr>
        <p:spPr>
          <a:xfrm>
            <a:off x="381000" y="4978316"/>
            <a:ext cx="6019800" cy="762000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 smtClean="0">
              <a:solidFill>
                <a:schemeClr val="tx1"/>
              </a:solidFill>
            </a:endParaRPr>
          </a:p>
        </p:txBody>
      </p:sp>
      <p:pic>
        <p:nvPicPr>
          <p:cNvPr id="47" name="Picture 46" descr="Research_Breakthroug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4978316"/>
            <a:ext cx="762000" cy="762000"/>
          </a:xfrm>
          <a:prstGeom prst="rect">
            <a:avLst/>
          </a:prstGeom>
        </p:spPr>
      </p:pic>
      <p:sp>
        <p:nvSpPr>
          <p:cNvPr id="49" name="Right Arrow 48"/>
          <p:cNvSpPr/>
          <p:nvPr/>
        </p:nvSpPr>
        <p:spPr>
          <a:xfrm>
            <a:off x="1295400" y="5151716"/>
            <a:ext cx="228600" cy="36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 descr="Stardus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200" y="5079716"/>
            <a:ext cx="432000" cy="432000"/>
          </a:xfrm>
          <a:prstGeom prst="rect">
            <a:avLst/>
          </a:prstGeom>
        </p:spPr>
      </p:pic>
      <p:pic>
        <p:nvPicPr>
          <p:cNvPr id="51" name="Picture 50" descr="Rare Candy.png"/>
          <p:cNvPicPr>
            <a:picLocks noChangeAspect="1"/>
          </p:cNvPicPr>
          <p:nvPr/>
        </p:nvPicPr>
        <p:blipFill>
          <a:blip r:embed="rId6" cstate="print"/>
          <a:srcRect l="18750" t="18750" r="18750" b="18750"/>
          <a:stretch>
            <a:fillRect/>
          </a:stretch>
        </p:blipFill>
        <p:spPr>
          <a:xfrm>
            <a:off x="3378000" y="5130716"/>
            <a:ext cx="432000" cy="432000"/>
          </a:xfrm>
          <a:prstGeom prst="rect">
            <a:avLst/>
          </a:prstGeom>
        </p:spPr>
      </p:pic>
      <p:pic>
        <p:nvPicPr>
          <p:cNvPr id="52" name="Picture 51" descr="Pinap Berry.png"/>
          <p:cNvPicPr>
            <a:picLocks noChangeAspect="1"/>
          </p:cNvPicPr>
          <p:nvPr/>
        </p:nvPicPr>
        <p:blipFill>
          <a:blip r:embed="rId7" cstate="print"/>
          <a:srcRect l="12500" r="6250" b="14011"/>
          <a:stretch>
            <a:fillRect/>
          </a:stretch>
        </p:blipFill>
        <p:spPr>
          <a:xfrm>
            <a:off x="3886200" y="5130716"/>
            <a:ext cx="432000" cy="457200"/>
          </a:xfrm>
          <a:prstGeom prst="rect">
            <a:avLst/>
          </a:prstGeom>
        </p:spPr>
      </p:pic>
      <p:pic>
        <p:nvPicPr>
          <p:cNvPr id="53" name="Picture 52" descr="Poké_Ball.png"/>
          <p:cNvPicPr>
            <a:picLocks noChangeAspect="1"/>
          </p:cNvPicPr>
          <p:nvPr/>
        </p:nvPicPr>
        <p:blipFill>
          <a:blip r:embed="rId8" cstate="print"/>
          <a:srcRect l="12500" t="12500" r="12500" b="12500"/>
          <a:stretch>
            <a:fillRect/>
          </a:stretch>
        </p:blipFill>
        <p:spPr>
          <a:xfrm>
            <a:off x="4368600" y="5130716"/>
            <a:ext cx="432000" cy="432000"/>
          </a:xfrm>
          <a:prstGeom prst="rect">
            <a:avLst/>
          </a:prstGeom>
        </p:spPr>
      </p:pic>
      <p:pic>
        <p:nvPicPr>
          <p:cNvPr id="54" name="Picture 53" descr="Ultra Ball.png"/>
          <p:cNvPicPr>
            <a:picLocks noChangeAspect="1"/>
          </p:cNvPicPr>
          <p:nvPr/>
        </p:nvPicPr>
        <p:blipFill>
          <a:blip r:embed="rId9" cstate="print"/>
          <a:srcRect l="12500" t="12500" r="12500" b="12500"/>
          <a:stretch>
            <a:fillRect/>
          </a:stretch>
        </p:blipFill>
        <p:spPr>
          <a:xfrm>
            <a:off x="4876800" y="5130716"/>
            <a:ext cx="432000" cy="432000"/>
          </a:xfrm>
          <a:prstGeom prst="rect">
            <a:avLst/>
          </a:prstGeom>
        </p:spPr>
      </p:pic>
      <p:pic>
        <p:nvPicPr>
          <p:cNvPr id="55" name="Picture 54" descr="Shino Ston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59200" y="5130716"/>
            <a:ext cx="432000" cy="432000"/>
          </a:xfrm>
          <a:prstGeom prst="rect">
            <a:avLst/>
          </a:prstGeom>
        </p:spPr>
      </p:pic>
      <p:pic>
        <p:nvPicPr>
          <p:cNvPr id="56" name="Picture 55" descr="EXP_Booster_Icon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67000" y="5079716"/>
            <a:ext cx="432000" cy="432000"/>
          </a:xfrm>
          <a:prstGeom prst="rect">
            <a:avLst/>
          </a:prstGeom>
        </p:spPr>
      </p:pic>
      <p:sp>
        <p:nvSpPr>
          <p:cNvPr id="57" name="Cross 56"/>
          <p:cNvSpPr/>
          <p:nvPr/>
        </p:nvSpPr>
        <p:spPr>
          <a:xfrm>
            <a:off x="3172800" y="5407916"/>
            <a:ext cx="180000" cy="180000"/>
          </a:xfrm>
          <a:prstGeom prst="plus">
            <a:avLst>
              <a:gd name="adj" fmla="val 3876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1524000" y="5494095"/>
            <a:ext cx="5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+2000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57400" y="5494095"/>
            <a:ext cx="5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10-km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90800" y="5494095"/>
            <a:ext cx="5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+3000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3592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768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686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+ 20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862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780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+ 3</a:t>
            </a:r>
          </a:p>
        </p:txBody>
      </p:sp>
      <p:pic>
        <p:nvPicPr>
          <p:cNvPr id="68" name="Picture 67" descr="Egg 10k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3600" y="5079716"/>
            <a:ext cx="432000" cy="4320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3429000" y="4953000"/>
            <a:ext cx="2286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of these items</a:t>
            </a:r>
          </a:p>
        </p:txBody>
      </p:sp>
      <p:pic>
        <p:nvPicPr>
          <p:cNvPr id="70" name="Picture 69" descr="Mew.png"/>
          <p:cNvPicPr>
            <a:picLocks noChangeAspect="1"/>
          </p:cNvPicPr>
          <p:nvPr/>
        </p:nvPicPr>
        <p:blipFill>
          <a:blip r:embed="rId13" cstate="print"/>
          <a:srcRect l="31246" t="34370" r="40633" b="51569"/>
          <a:stretch>
            <a:fillRect/>
          </a:stretch>
        </p:blipFill>
        <p:spPr>
          <a:xfrm rot="20165895">
            <a:off x="372097" y="277193"/>
            <a:ext cx="152400" cy="76200"/>
          </a:xfrm>
          <a:prstGeom prst="rect">
            <a:avLst/>
          </a:prstGeom>
        </p:spPr>
      </p:pic>
      <p:pic>
        <p:nvPicPr>
          <p:cNvPr id="81" name="Picture 80" descr="Celebi.png"/>
          <p:cNvPicPr>
            <a:picLocks noChangeAspect="1"/>
          </p:cNvPicPr>
          <p:nvPr/>
        </p:nvPicPr>
        <p:blipFill>
          <a:blip r:embed="rId14" cstate="print"/>
          <a:srcRect l="34370" t="43744" r="37509" b="28135"/>
          <a:stretch>
            <a:fillRect/>
          </a:stretch>
        </p:blipFill>
        <p:spPr>
          <a:xfrm>
            <a:off x="5334000" y="228600"/>
            <a:ext cx="76200" cy="762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57912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+ 1</a:t>
            </a:r>
          </a:p>
        </p:txBody>
      </p:sp>
      <p:pic>
        <p:nvPicPr>
          <p:cNvPr id="83" name="Picture 82" descr="Unova Stone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91200" y="5130716"/>
            <a:ext cx="457200" cy="457200"/>
          </a:xfrm>
          <a:prstGeom prst="rect">
            <a:avLst/>
          </a:prstGeom>
        </p:spPr>
      </p:pic>
      <p:pic>
        <p:nvPicPr>
          <p:cNvPr id="84" name="Picture 83" descr="RT-Icon_Field-Stamp-1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057104">
            <a:off x="5900872" y="271168"/>
            <a:ext cx="609760" cy="60976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52400" y="206514"/>
            <a:ext cx="647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u="sng" dirty="0" smtClean="0"/>
              <a:t>Pokemon Go</a:t>
            </a:r>
          </a:p>
          <a:p>
            <a:pPr algn="ctr"/>
            <a:r>
              <a:rPr lang="en-GB" sz="1600" b="1" u="sng" dirty="0" smtClean="0"/>
              <a:t>Research Breakthrough Encounter</a:t>
            </a:r>
          </a:p>
          <a:p>
            <a:pPr algn="ctr"/>
            <a:r>
              <a:rPr lang="en-GB" sz="1600" b="1" u="sng" dirty="0" smtClean="0"/>
              <a:t>December 2019</a:t>
            </a:r>
          </a:p>
        </p:txBody>
      </p:sp>
      <p:pic>
        <p:nvPicPr>
          <p:cNvPr id="87" name="Picture 86" descr="Mew.png"/>
          <p:cNvPicPr>
            <a:picLocks noChangeAspect="1"/>
          </p:cNvPicPr>
          <p:nvPr/>
        </p:nvPicPr>
        <p:blipFill>
          <a:blip r:embed="rId13" cstate="print"/>
          <a:srcRect l="31246" t="34370" r="40633" b="51569"/>
          <a:stretch>
            <a:fillRect/>
          </a:stretch>
        </p:blipFill>
        <p:spPr>
          <a:xfrm rot="20165895">
            <a:off x="372097" y="277193"/>
            <a:ext cx="152400" cy="76200"/>
          </a:xfrm>
          <a:prstGeom prst="rect">
            <a:avLst/>
          </a:prstGeom>
        </p:spPr>
      </p:pic>
      <p:pic>
        <p:nvPicPr>
          <p:cNvPr id="88" name="Picture 87" descr="Celebi.png"/>
          <p:cNvPicPr>
            <a:picLocks noChangeAspect="1"/>
          </p:cNvPicPr>
          <p:nvPr/>
        </p:nvPicPr>
        <p:blipFill>
          <a:blip r:embed="rId14" cstate="print"/>
          <a:srcRect l="34370" t="43744" r="37509" b="28135"/>
          <a:stretch>
            <a:fillRect/>
          </a:stretch>
        </p:blipFill>
        <p:spPr>
          <a:xfrm>
            <a:off x="5334000" y="228600"/>
            <a:ext cx="76200" cy="76200"/>
          </a:xfrm>
          <a:prstGeom prst="rect">
            <a:avLst/>
          </a:prstGeom>
        </p:spPr>
      </p:pic>
      <p:pic>
        <p:nvPicPr>
          <p:cNvPr id="90" name="Picture 89" descr="RT-Icon_Field-Stamp-1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9183602">
            <a:off x="298785" y="298785"/>
            <a:ext cx="574262" cy="574262"/>
          </a:xfrm>
          <a:prstGeom prst="rect">
            <a:avLst/>
          </a:prstGeom>
        </p:spPr>
      </p:pic>
      <p:sp>
        <p:nvSpPr>
          <p:cNvPr id="98" name="Rounded Rectangle 97"/>
          <p:cNvSpPr/>
          <p:nvPr/>
        </p:nvSpPr>
        <p:spPr>
          <a:xfrm>
            <a:off x="2743200" y="3352800"/>
            <a:ext cx="1295400" cy="533400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CP : 000 - 000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pic>
        <p:nvPicPr>
          <p:cNvPr id="99" name="Picture 98" descr="RT-Icon_Open-Task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38400" y="3976800"/>
            <a:ext cx="900000" cy="900000"/>
          </a:xfrm>
          <a:prstGeom prst="rect">
            <a:avLst/>
          </a:prstGeom>
        </p:spPr>
      </p:pic>
      <p:pic>
        <p:nvPicPr>
          <p:cNvPr id="100" name="Picture 99" descr="RT-Icon_Open-Task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29000" y="3976800"/>
            <a:ext cx="900000" cy="900000"/>
          </a:xfrm>
          <a:prstGeom prst="rect">
            <a:avLst/>
          </a:prstGeom>
        </p:spPr>
      </p:pic>
      <p:pic>
        <p:nvPicPr>
          <p:cNvPr id="101" name="Picture 100" descr="shiny-icon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114800" y="3886200"/>
            <a:ext cx="304800" cy="304800"/>
          </a:xfrm>
          <a:prstGeom prst="rect">
            <a:avLst/>
          </a:prstGeom>
        </p:spPr>
      </p:pic>
      <p:pic>
        <p:nvPicPr>
          <p:cNvPr id="106" name="Picture 105" descr="Professor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33400" y="2438400"/>
            <a:ext cx="12192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 rot="5400000">
            <a:off x="533400" y="-228600"/>
            <a:ext cx="5715000" cy="6477000"/>
          </a:xfrm>
          <a:prstGeom prst="roundRect">
            <a:avLst>
              <a:gd name="adj" fmla="val 6306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9" name="Picture 98" descr="Mew.png"/>
          <p:cNvPicPr>
            <a:picLocks noChangeAspect="1"/>
          </p:cNvPicPr>
          <p:nvPr/>
        </p:nvPicPr>
        <p:blipFill>
          <a:blip r:embed="rId3" cstate="print"/>
          <a:srcRect l="31246" t="34370" r="40633" b="51569"/>
          <a:stretch>
            <a:fillRect/>
          </a:stretch>
        </p:blipFill>
        <p:spPr>
          <a:xfrm rot="20165895">
            <a:off x="372097" y="277193"/>
            <a:ext cx="152400" cy="76200"/>
          </a:xfrm>
          <a:prstGeom prst="rect">
            <a:avLst/>
          </a:prstGeom>
        </p:spPr>
      </p:pic>
      <p:pic>
        <p:nvPicPr>
          <p:cNvPr id="100" name="Picture 99" descr="Celebi.png"/>
          <p:cNvPicPr>
            <a:picLocks noChangeAspect="1"/>
          </p:cNvPicPr>
          <p:nvPr/>
        </p:nvPicPr>
        <p:blipFill>
          <a:blip r:embed="rId4" cstate="print"/>
          <a:srcRect l="34370" t="43744" r="37509" b="28135"/>
          <a:stretch>
            <a:fillRect/>
          </a:stretch>
        </p:blipFill>
        <p:spPr>
          <a:xfrm>
            <a:off x="5334000" y="228600"/>
            <a:ext cx="76200" cy="76200"/>
          </a:xfrm>
          <a:prstGeom prst="rect">
            <a:avLst/>
          </a:prstGeom>
        </p:spPr>
      </p:pic>
      <p:pic>
        <p:nvPicPr>
          <p:cNvPr id="105" name="Picture 104" descr="Mew.png"/>
          <p:cNvPicPr>
            <a:picLocks noChangeAspect="1"/>
          </p:cNvPicPr>
          <p:nvPr/>
        </p:nvPicPr>
        <p:blipFill>
          <a:blip r:embed="rId3" cstate="print"/>
          <a:srcRect l="31246" t="34370" r="40633" b="51569"/>
          <a:stretch>
            <a:fillRect/>
          </a:stretch>
        </p:blipFill>
        <p:spPr>
          <a:xfrm rot="20165895">
            <a:off x="372097" y="277193"/>
            <a:ext cx="152400" cy="76200"/>
          </a:xfrm>
          <a:prstGeom prst="rect">
            <a:avLst/>
          </a:prstGeom>
        </p:spPr>
      </p:pic>
      <p:pic>
        <p:nvPicPr>
          <p:cNvPr id="106" name="Picture 105" descr="Celebi.png"/>
          <p:cNvPicPr>
            <a:picLocks noChangeAspect="1"/>
          </p:cNvPicPr>
          <p:nvPr/>
        </p:nvPicPr>
        <p:blipFill>
          <a:blip r:embed="rId4" cstate="print"/>
          <a:srcRect l="34370" t="43744" r="37509" b="28135"/>
          <a:stretch>
            <a:fillRect/>
          </a:stretch>
        </p:blipFill>
        <p:spPr>
          <a:xfrm>
            <a:off x="5334000" y="228600"/>
            <a:ext cx="76200" cy="76200"/>
          </a:xfrm>
          <a:prstGeom prst="rect">
            <a:avLst/>
          </a:prstGeom>
        </p:spPr>
      </p:pic>
      <p:sp>
        <p:nvSpPr>
          <p:cNvPr id="108" name="Rounded Rectangle 107"/>
          <p:cNvSpPr/>
          <p:nvPr/>
        </p:nvSpPr>
        <p:spPr>
          <a:xfrm>
            <a:off x="914400" y="3352800"/>
            <a:ext cx="1295400" cy="533400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CP : 000 - 000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pic>
        <p:nvPicPr>
          <p:cNvPr id="109" name="Picture 108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976800"/>
            <a:ext cx="900000" cy="900000"/>
          </a:xfrm>
          <a:prstGeom prst="rect">
            <a:avLst/>
          </a:prstGeom>
        </p:spPr>
      </p:pic>
      <p:pic>
        <p:nvPicPr>
          <p:cNvPr id="110" name="Picture 109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3976800"/>
            <a:ext cx="900000" cy="900000"/>
          </a:xfrm>
          <a:prstGeom prst="rect">
            <a:avLst/>
          </a:prstGeom>
        </p:spPr>
      </p:pic>
      <p:pic>
        <p:nvPicPr>
          <p:cNvPr id="111" name="Picture 110" descr="shiny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86000" y="3886200"/>
            <a:ext cx="304800" cy="304800"/>
          </a:xfrm>
          <a:prstGeom prst="rect">
            <a:avLst/>
          </a:prstGeom>
        </p:spPr>
      </p:pic>
      <p:sp>
        <p:nvSpPr>
          <p:cNvPr id="116" name="Rounded Rectangle 115"/>
          <p:cNvSpPr/>
          <p:nvPr/>
        </p:nvSpPr>
        <p:spPr>
          <a:xfrm>
            <a:off x="4495800" y="3352800"/>
            <a:ext cx="1295400" cy="533400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CP : 000 - 000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pic>
        <p:nvPicPr>
          <p:cNvPr id="117" name="Picture 116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3976800"/>
            <a:ext cx="900000" cy="900000"/>
          </a:xfrm>
          <a:prstGeom prst="rect">
            <a:avLst/>
          </a:prstGeom>
        </p:spPr>
      </p:pic>
      <p:pic>
        <p:nvPicPr>
          <p:cNvPr id="118" name="Picture 117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3976800"/>
            <a:ext cx="900000" cy="900000"/>
          </a:xfrm>
          <a:prstGeom prst="rect">
            <a:avLst/>
          </a:prstGeom>
        </p:spPr>
      </p:pic>
      <p:pic>
        <p:nvPicPr>
          <p:cNvPr id="119" name="Picture 118" descr="shiny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7400" y="3886200"/>
            <a:ext cx="304800" cy="304800"/>
          </a:xfrm>
          <a:prstGeom prst="rect">
            <a:avLst/>
          </a:prstGeom>
        </p:spPr>
      </p:pic>
      <p:pic>
        <p:nvPicPr>
          <p:cNvPr id="120" name="Picture 119" descr="Professor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95600" y="2438400"/>
            <a:ext cx="990600" cy="1981200"/>
          </a:xfrm>
          <a:prstGeom prst="rect">
            <a:avLst/>
          </a:prstGeom>
        </p:spPr>
      </p:pic>
      <p:pic>
        <p:nvPicPr>
          <p:cNvPr id="121" name="Picture 120" descr="RT-Icon_Field-Stamp-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57104">
            <a:off x="5900872" y="271168"/>
            <a:ext cx="609760" cy="609760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152400" y="206514"/>
            <a:ext cx="647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u="sng" dirty="0" smtClean="0"/>
              <a:t>Pokemon Go</a:t>
            </a:r>
          </a:p>
          <a:p>
            <a:pPr algn="ctr"/>
            <a:r>
              <a:rPr lang="en-GB" sz="1600" b="1" u="sng" dirty="0" smtClean="0"/>
              <a:t>Research Breakthrough Encounter</a:t>
            </a:r>
          </a:p>
          <a:p>
            <a:pPr algn="ctr"/>
            <a:r>
              <a:rPr lang="en-GB" sz="1600" b="1" u="sng" dirty="0" smtClean="0"/>
              <a:t>? 2019</a:t>
            </a:r>
          </a:p>
        </p:txBody>
      </p:sp>
      <p:pic>
        <p:nvPicPr>
          <p:cNvPr id="123" name="Picture 122" descr="RT-Icon_Field-Stamp-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183602">
            <a:off x="298785" y="298785"/>
            <a:ext cx="574262" cy="574262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381000" y="4978316"/>
            <a:ext cx="6019800" cy="762000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 smtClean="0">
              <a:solidFill>
                <a:schemeClr val="tx1"/>
              </a:solidFill>
            </a:endParaRPr>
          </a:p>
        </p:txBody>
      </p:sp>
      <p:pic>
        <p:nvPicPr>
          <p:cNvPr id="43" name="Picture 42" descr="Research_Breakthrough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7200" y="4978316"/>
            <a:ext cx="762000" cy="762000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>
            <a:off x="1295400" y="5151716"/>
            <a:ext cx="228600" cy="36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5" name="Picture 44" descr="Stardus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00200" y="5079716"/>
            <a:ext cx="432000" cy="432000"/>
          </a:xfrm>
          <a:prstGeom prst="rect">
            <a:avLst/>
          </a:prstGeom>
        </p:spPr>
      </p:pic>
      <p:pic>
        <p:nvPicPr>
          <p:cNvPr id="46" name="Picture 45" descr="Rare Candy.png"/>
          <p:cNvPicPr>
            <a:picLocks noChangeAspect="1"/>
          </p:cNvPicPr>
          <p:nvPr/>
        </p:nvPicPr>
        <p:blipFill>
          <a:blip r:embed="rId11" cstate="print"/>
          <a:srcRect l="18750" t="18750" r="18750" b="18750"/>
          <a:stretch>
            <a:fillRect/>
          </a:stretch>
        </p:blipFill>
        <p:spPr>
          <a:xfrm>
            <a:off x="3378000" y="5130716"/>
            <a:ext cx="432000" cy="432000"/>
          </a:xfrm>
          <a:prstGeom prst="rect">
            <a:avLst/>
          </a:prstGeom>
        </p:spPr>
      </p:pic>
      <p:pic>
        <p:nvPicPr>
          <p:cNvPr id="47" name="Picture 46" descr="Pinap Berry.png"/>
          <p:cNvPicPr>
            <a:picLocks noChangeAspect="1"/>
          </p:cNvPicPr>
          <p:nvPr/>
        </p:nvPicPr>
        <p:blipFill>
          <a:blip r:embed="rId12" cstate="print"/>
          <a:srcRect l="12500" r="6250" b="14011"/>
          <a:stretch>
            <a:fillRect/>
          </a:stretch>
        </p:blipFill>
        <p:spPr>
          <a:xfrm>
            <a:off x="3886200" y="5130716"/>
            <a:ext cx="432000" cy="457200"/>
          </a:xfrm>
          <a:prstGeom prst="rect">
            <a:avLst/>
          </a:prstGeom>
        </p:spPr>
      </p:pic>
      <p:pic>
        <p:nvPicPr>
          <p:cNvPr id="48" name="Picture 47" descr="Poké_Ball.png"/>
          <p:cNvPicPr>
            <a:picLocks noChangeAspect="1"/>
          </p:cNvPicPr>
          <p:nvPr/>
        </p:nvPicPr>
        <p:blipFill>
          <a:blip r:embed="rId13" cstate="print"/>
          <a:srcRect l="12500" t="12500" r="12500" b="12500"/>
          <a:stretch>
            <a:fillRect/>
          </a:stretch>
        </p:blipFill>
        <p:spPr>
          <a:xfrm>
            <a:off x="4368600" y="5130716"/>
            <a:ext cx="432000" cy="432000"/>
          </a:xfrm>
          <a:prstGeom prst="rect">
            <a:avLst/>
          </a:prstGeom>
        </p:spPr>
      </p:pic>
      <p:pic>
        <p:nvPicPr>
          <p:cNvPr id="49" name="Picture 48" descr="Ultra Ball.png"/>
          <p:cNvPicPr>
            <a:picLocks noChangeAspect="1"/>
          </p:cNvPicPr>
          <p:nvPr/>
        </p:nvPicPr>
        <p:blipFill>
          <a:blip r:embed="rId14" cstate="print"/>
          <a:srcRect l="12500" t="12500" r="12500" b="12500"/>
          <a:stretch>
            <a:fillRect/>
          </a:stretch>
        </p:blipFill>
        <p:spPr>
          <a:xfrm>
            <a:off x="4876800" y="5130716"/>
            <a:ext cx="432000" cy="432000"/>
          </a:xfrm>
          <a:prstGeom prst="rect">
            <a:avLst/>
          </a:prstGeom>
        </p:spPr>
      </p:pic>
      <p:pic>
        <p:nvPicPr>
          <p:cNvPr id="50" name="Picture 49" descr="Shino Stone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59200" y="5130716"/>
            <a:ext cx="432000" cy="432000"/>
          </a:xfrm>
          <a:prstGeom prst="rect">
            <a:avLst/>
          </a:prstGeom>
        </p:spPr>
      </p:pic>
      <p:pic>
        <p:nvPicPr>
          <p:cNvPr id="51" name="Picture 50" descr="EXP_Booster_Icon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67000" y="5079716"/>
            <a:ext cx="432000" cy="432000"/>
          </a:xfrm>
          <a:prstGeom prst="rect">
            <a:avLst/>
          </a:prstGeom>
        </p:spPr>
      </p:pic>
      <p:sp>
        <p:nvSpPr>
          <p:cNvPr id="52" name="Cross 51"/>
          <p:cNvSpPr/>
          <p:nvPr/>
        </p:nvSpPr>
        <p:spPr>
          <a:xfrm>
            <a:off x="3172800" y="5407916"/>
            <a:ext cx="180000" cy="180000"/>
          </a:xfrm>
          <a:prstGeom prst="plus">
            <a:avLst>
              <a:gd name="adj" fmla="val 3876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1524000" y="5494095"/>
            <a:ext cx="5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+2000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57400" y="5494095"/>
            <a:ext cx="5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10-km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90800" y="5494095"/>
            <a:ext cx="5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+3000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3592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768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686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+ 20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862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780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+ 3</a:t>
            </a:r>
          </a:p>
        </p:txBody>
      </p:sp>
      <p:pic>
        <p:nvPicPr>
          <p:cNvPr id="61" name="Picture 60" descr="Egg 10k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33600" y="5079716"/>
            <a:ext cx="432000" cy="432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7912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+ 1</a:t>
            </a:r>
          </a:p>
        </p:txBody>
      </p:sp>
      <p:pic>
        <p:nvPicPr>
          <p:cNvPr id="63" name="Picture 62" descr="Unova Sto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791200" y="5130716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/>
          <p:nvPr/>
        </p:nvSpPr>
        <p:spPr>
          <a:xfrm rot="5400000">
            <a:off x="533400" y="-228600"/>
            <a:ext cx="5715000" cy="6477000"/>
          </a:xfrm>
          <a:prstGeom prst="roundRect">
            <a:avLst>
              <a:gd name="adj" fmla="val 6306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" name="Picture 102" descr="Mew.png"/>
          <p:cNvPicPr>
            <a:picLocks noChangeAspect="1"/>
          </p:cNvPicPr>
          <p:nvPr/>
        </p:nvPicPr>
        <p:blipFill>
          <a:blip r:embed="rId3" cstate="print"/>
          <a:srcRect l="31246" t="34370" r="40633" b="51569"/>
          <a:stretch>
            <a:fillRect/>
          </a:stretch>
        </p:blipFill>
        <p:spPr>
          <a:xfrm rot="20165895">
            <a:off x="372097" y="277193"/>
            <a:ext cx="152400" cy="76200"/>
          </a:xfrm>
          <a:prstGeom prst="rect">
            <a:avLst/>
          </a:prstGeom>
        </p:spPr>
      </p:pic>
      <p:pic>
        <p:nvPicPr>
          <p:cNvPr id="104" name="Picture 103" descr="Celebi.png"/>
          <p:cNvPicPr>
            <a:picLocks noChangeAspect="1"/>
          </p:cNvPicPr>
          <p:nvPr/>
        </p:nvPicPr>
        <p:blipFill>
          <a:blip r:embed="rId4" cstate="print"/>
          <a:srcRect l="34370" t="43744" r="37509" b="28135"/>
          <a:stretch>
            <a:fillRect/>
          </a:stretch>
        </p:blipFill>
        <p:spPr>
          <a:xfrm>
            <a:off x="5334000" y="228600"/>
            <a:ext cx="76200" cy="76200"/>
          </a:xfrm>
          <a:prstGeom prst="rect">
            <a:avLst/>
          </a:prstGeom>
        </p:spPr>
      </p:pic>
      <p:pic>
        <p:nvPicPr>
          <p:cNvPr id="109" name="Picture 108" descr="Mew.png"/>
          <p:cNvPicPr>
            <a:picLocks noChangeAspect="1"/>
          </p:cNvPicPr>
          <p:nvPr/>
        </p:nvPicPr>
        <p:blipFill>
          <a:blip r:embed="rId3" cstate="print"/>
          <a:srcRect l="31246" t="34370" r="40633" b="51569"/>
          <a:stretch>
            <a:fillRect/>
          </a:stretch>
        </p:blipFill>
        <p:spPr>
          <a:xfrm rot="20165895">
            <a:off x="372097" y="277193"/>
            <a:ext cx="152400" cy="76200"/>
          </a:xfrm>
          <a:prstGeom prst="rect">
            <a:avLst/>
          </a:prstGeom>
        </p:spPr>
      </p:pic>
      <p:pic>
        <p:nvPicPr>
          <p:cNvPr id="110" name="Picture 109" descr="Celebi.png"/>
          <p:cNvPicPr>
            <a:picLocks noChangeAspect="1"/>
          </p:cNvPicPr>
          <p:nvPr/>
        </p:nvPicPr>
        <p:blipFill>
          <a:blip r:embed="rId4" cstate="print"/>
          <a:srcRect l="34370" t="43744" r="37509" b="28135"/>
          <a:stretch>
            <a:fillRect/>
          </a:stretch>
        </p:blipFill>
        <p:spPr>
          <a:xfrm>
            <a:off x="5334000" y="228600"/>
            <a:ext cx="76200" cy="76200"/>
          </a:xfrm>
          <a:prstGeom prst="rect">
            <a:avLst/>
          </a:prstGeom>
        </p:spPr>
      </p:pic>
      <p:sp>
        <p:nvSpPr>
          <p:cNvPr id="112" name="Rounded Rectangle 111"/>
          <p:cNvSpPr/>
          <p:nvPr/>
        </p:nvSpPr>
        <p:spPr>
          <a:xfrm>
            <a:off x="685800" y="3352800"/>
            <a:ext cx="1295400" cy="533400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CP : 000 - 000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pic>
        <p:nvPicPr>
          <p:cNvPr id="113" name="Picture 112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976800"/>
            <a:ext cx="900000" cy="900000"/>
          </a:xfrm>
          <a:prstGeom prst="rect">
            <a:avLst/>
          </a:prstGeom>
        </p:spPr>
      </p:pic>
      <p:pic>
        <p:nvPicPr>
          <p:cNvPr id="114" name="Picture 113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976800"/>
            <a:ext cx="900000" cy="900000"/>
          </a:xfrm>
          <a:prstGeom prst="rect">
            <a:avLst/>
          </a:prstGeom>
        </p:spPr>
      </p:pic>
      <p:pic>
        <p:nvPicPr>
          <p:cNvPr id="115" name="Picture 114" descr="shiny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7400" y="3886200"/>
            <a:ext cx="304800" cy="304800"/>
          </a:xfrm>
          <a:prstGeom prst="rect">
            <a:avLst/>
          </a:prstGeom>
        </p:spPr>
      </p:pic>
      <p:sp>
        <p:nvSpPr>
          <p:cNvPr id="116" name="Rounded Rectangle 115"/>
          <p:cNvSpPr/>
          <p:nvPr/>
        </p:nvSpPr>
        <p:spPr>
          <a:xfrm>
            <a:off x="2743200" y="3352800"/>
            <a:ext cx="1295400" cy="533400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CP : 000 - 000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pic>
        <p:nvPicPr>
          <p:cNvPr id="117" name="Picture 116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3976800"/>
            <a:ext cx="900000" cy="900000"/>
          </a:xfrm>
          <a:prstGeom prst="rect">
            <a:avLst/>
          </a:prstGeom>
        </p:spPr>
      </p:pic>
      <p:pic>
        <p:nvPicPr>
          <p:cNvPr id="118" name="Picture 117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3976800"/>
            <a:ext cx="900000" cy="900000"/>
          </a:xfrm>
          <a:prstGeom prst="rect">
            <a:avLst/>
          </a:prstGeom>
        </p:spPr>
      </p:pic>
      <p:pic>
        <p:nvPicPr>
          <p:cNvPr id="119" name="Picture 118" descr="shiny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4800" y="3886200"/>
            <a:ext cx="304800" cy="304800"/>
          </a:xfrm>
          <a:prstGeom prst="rect">
            <a:avLst/>
          </a:prstGeom>
        </p:spPr>
      </p:pic>
      <p:sp>
        <p:nvSpPr>
          <p:cNvPr id="120" name="Rounded Rectangle 119"/>
          <p:cNvSpPr/>
          <p:nvPr/>
        </p:nvSpPr>
        <p:spPr>
          <a:xfrm>
            <a:off x="4800600" y="3352800"/>
            <a:ext cx="1295400" cy="533400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CP : 000 - 000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pic>
        <p:nvPicPr>
          <p:cNvPr id="121" name="Picture 120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976800"/>
            <a:ext cx="900000" cy="900000"/>
          </a:xfrm>
          <a:prstGeom prst="rect">
            <a:avLst/>
          </a:prstGeom>
        </p:spPr>
      </p:pic>
      <p:pic>
        <p:nvPicPr>
          <p:cNvPr id="122" name="Picture 121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3976800"/>
            <a:ext cx="900000" cy="900000"/>
          </a:xfrm>
          <a:prstGeom prst="rect">
            <a:avLst/>
          </a:prstGeom>
        </p:spPr>
      </p:pic>
      <p:pic>
        <p:nvPicPr>
          <p:cNvPr id="123" name="Picture 122" descr="shiny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72200" y="3886200"/>
            <a:ext cx="304800" cy="304800"/>
          </a:xfrm>
          <a:prstGeom prst="rect">
            <a:avLst/>
          </a:prstGeom>
        </p:spPr>
      </p:pic>
      <p:pic>
        <p:nvPicPr>
          <p:cNvPr id="124" name="Picture 123" descr="Professor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05000" y="1676400"/>
            <a:ext cx="838200" cy="1676400"/>
          </a:xfrm>
          <a:prstGeom prst="rect">
            <a:avLst/>
          </a:prstGeom>
        </p:spPr>
      </p:pic>
      <p:pic>
        <p:nvPicPr>
          <p:cNvPr id="125" name="Picture 124" descr="RT-Icon_Field-Stamp-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57104">
            <a:off x="5900872" y="271168"/>
            <a:ext cx="609760" cy="609760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152400" y="206514"/>
            <a:ext cx="647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u="sng" dirty="0" smtClean="0"/>
              <a:t>Pokemon Go</a:t>
            </a:r>
          </a:p>
          <a:p>
            <a:pPr algn="ctr"/>
            <a:r>
              <a:rPr lang="en-GB" sz="1600" b="1" u="sng" dirty="0" smtClean="0"/>
              <a:t>Research Breakthrough Encounter</a:t>
            </a:r>
          </a:p>
          <a:p>
            <a:pPr algn="ctr"/>
            <a:r>
              <a:rPr lang="en-GB" sz="1600" b="1" u="sng" dirty="0" smtClean="0"/>
              <a:t>? 2019</a:t>
            </a:r>
          </a:p>
        </p:txBody>
      </p:sp>
      <p:pic>
        <p:nvPicPr>
          <p:cNvPr id="127" name="Picture 126" descr="RT-Icon_Field-Stamp-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183602">
            <a:off x="298785" y="298785"/>
            <a:ext cx="574262" cy="574262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381000" y="4978316"/>
            <a:ext cx="6019800" cy="762000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 smtClean="0">
              <a:solidFill>
                <a:schemeClr val="tx1"/>
              </a:solidFill>
            </a:endParaRPr>
          </a:p>
        </p:txBody>
      </p:sp>
      <p:pic>
        <p:nvPicPr>
          <p:cNvPr id="47" name="Picture 46" descr="Research_Breakthrough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7200" y="4978316"/>
            <a:ext cx="762000" cy="762000"/>
          </a:xfrm>
          <a:prstGeom prst="rect">
            <a:avLst/>
          </a:prstGeom>
        </p:spPr>
      </p:pic>
      <p:sp>
        <p:nvSpPr>
          <p:cNvPr id="48" name="Right Arrow 47"/>
          <p:cNvSpPr/>
          <p:nvPr/>
        </p:nvSpPr>
        <p:spPr>
          <a:xfrm>
            <a:off x="1295400" y="5151716"/>
            <a:ext cx="228600" cy="36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9" name="Picture 48" descr="Stardus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00200" y="5079716"/>
            <a:ext cx="432000" cy="432000"/>
          </a:xfrm>
          <a:prstGeom prst="rect">
            <a:avLst/>
          </a:prstGeom>
        </p:spPr>
      </p:pic>
      <p:pic>
        <p:nvPicPr>
          <p:cNvPr id="50" name="Picture 49" descr="Rare Candy.png"/>
          <p:cNvPicPr>
            <a:picLocks noChangeAspect="1"/>
          </p:cNvPicPr>
          <p:nvPr/>
        </p:nvPicPr>
        <p:blipFill>
          <a:blip r:embed="rId11" cstate="print"/>
          <a:srcRect l="18750" t="18750" r="18750" b="18750"/>
          <a:stretch>
            <a:fillRect/>
          </a:stretch>
        </p:blipFill>
        <p:spPr>
          <a:xfrm>
            <a:off x="3378000" y="5130716"/>
            <a:ext cx="432000" cy="432000"/>
          </a:xfrm>
          <a:prstGeom prst="rect">
            <a:avLst/>
          </a:prstGeom>
        </p:spPr>
      </p:pic>
      <p:pic>
        <p:nvPicPr>
          <p:cNvPr id="51" name="Picture 50" descr="Pinap Berry.png"/>
          <p:cNvPicPr>
            <a:picLocks noChangeAspect="1"/>
          </p:cNvPicPr>
          <p:nvPr/>
        </p:nvPicPr>
        <p:blipFill>
          <a:blip r:embed="rId12" cstate="print"/>
          <a:srcRect l="12500" r="6250" b="14011"/>
          <a:stretch>
            <a:fillRect/>
          </a:stretch>
        </p:blipFill>
        <p:spPr>
          <a:xfrm>
            <a:off x="3886200" y="5130716"/>
            <a:ext cx="432000" cy="457200"/>
          </a:xfrm>
          <a:prstGeom prst="rect">
            <a:avLst/>
          </a:prstGeom>
        </p:spPr>
      </p:pic>
      <p:pic>
        <p:nvPicPr>
          <p:cNvPr id="52" name="Picture 51" descr="Poké_Ball.png"/>
          <p:cNvPicPr>
            <a:picLocks noChangeAspect="1"/>
          </p:cNvPicPr>
          <p:nvPr/>
        </p:nvPicPr>
        <p:blipFill>
          <a:blip r:embed="rId13" cstate="print"/>
          <a:srcRect l="12500" t="12500" r="12500" b="12500"/>
          <a:stretch>
            <a:fillRect/>
          </a:stretch>
        </p:blipFill>
        <p:spPr>
          <a:xfrm>
            <a:off x="4368600" y="5130716"/>
            <a:ext cx="432000" cy="432000"/>
          </a:xfrm>
          <a:prstGeom prst="rect">
            <a:avLst/>
          </a:prstGeom>
        </p:spPr>
      </p:pic>
      <p:pic>
        <p:nvPicPr>
          <p:cNvPr id="53" name="Picture 52" descr="Ultra Ball.png"/>
          <p:cNvPicPr>
            <a:picLocks noChangeAspect="1"/>
          </p:cNvPicPr>
          <p:nvPr/>
        </p:nvPicPr>
        <p:blipFill>
          <a:blip r:embed="rId14" cstate="print"/>
          <a:srcRect l="12500" t="12500" r="12500" b="12500"/>
          <a:stretch>
            <a:fillRect/>
          </a:stretch>
        </p:blipFill>
        <p:spPr>
          <a:xfrm>
            <a:off x="4876800" y="5130716"/>
            <a:ext cx="432000" cy="432000"/>
          </a:xfrm>
          <a:prstGeom prst="rect">
            <a:avLst/>
          </a:prstGeom>
        </p:spPr>
      </p:pic>
      <p:pic>
        <p:nvPicPr>
          <p:cNvPr id="54" name="Picture 53" descr="Shino Stone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59200" y="5130716"/>
            <a:ext cx="432000" cy="432000"/>
          </a:xfrm>
          <a:prstGeom prst="rect">
            <a:avLst/>
          </a:prstGeom>
        </p:spPr>
      </p:pic>
      <p:pic>
        <p:nvPicPr>
          <p:cNvPr id="55" name="Picture 54" descr="EXP_Booster_Icon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67000" y="5079716"/>
            <a:ext cx="432000" cy="432000"/>
          </a:xfrm>
          <a:prstGeom prst="rect">
            <a:avLst/>
          </a:prstGeom>
        </p:spPr>
      </p:pic>
      <p:sp>
        <p:nvSpPr>
          <p:cNvPr id="56" name="Cross 55"/>
          <p:cNvSpPr/>
          <p:nvPr/>
        </p:nvSpPr>
        <p:spPr>
          <a:xfrm>
            <a:off x="3172800" y="5407916"/>
            <a:ext cx="180000" cy="180000"/>
          </a:xfrm>
          <a:prstGeom prst="plus">
            <a:avLst>
              <a:gd name="adj" fmla="val 3876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524000" y="5494095"/>
            <a:ext cx="5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+2000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57400" y="5494095"/>
            <a:ext cx="5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10-km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90800" y="5494095"/>
            <a:ext cx="5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+3000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592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768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686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+ 20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780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+ 3</a:t>
            </a:r>
          </a:p>
        </p:txBody>
      </p:sp>
      <p:pic>
        <p:nvPicPr>
          <p:cNvPr id="65" name="Picture 64" descr="Egg 10k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33600" y="5079716"/>
            <a:ext cx="432000" cy="4320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7912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+ 1</a:t>
            </a:r>
          </a:p>
        </p:txBody>
      </p:sp>
      <p:pic>
        <p:nvPicPr>
          <p:cNvPr id="67" name="Picture 66" descr="Unova Sto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791200" y="5130716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 rot="5400000">
            <a:off x="533400" y="-228600"/>
            <a:ext cx="5715000" cy="6477000"/>
          </a:xfrm>
          <a:prstGeom prst="roundRect">
            <a:avLst>
              <a:gd name="adj" fmla="val 6306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7" name="Picture 106" descr="Mew.png"/>
          <p:cNvPicPr>
            <a:picLocks noChangeAspect="1"/>
          </p:cNvPicPr>
          <p:nvPr/>
        </p:nvPicPr>
        <p:blipFill>
          <a:blip r:embed="rId3" cstate="print"/>
          <a:srcRect l="31246" t="34370" r="40633" b="51569"/>
          <a:stretch>
            <a:fillRect/>
          </a:stretch>
        </p:blipFill>
        <p:spPr>
          <a:xfrm rot="20165895">
            <a:off x="372097" y="277193"/>
            <a:ext cx="152400" cy="76200"/>
          </a:xfrm>
          <a:prstGeom prst="rect">
            <a:avLst/>
          </a:prstGeom>
        </p:spPr>
      </p:pic>
      <p:pic>
        <p:nvPicPr>
          <p:cNvPr id="108" name="Picture 107" descr="Celebi.png"/>
          <p:cNvPicPr>
            <a:picLocks noChangeAspect="1"/>
          </p:cNvPicPr>
          <p:nvPr/>
        </p:nvPicPr>
        <p:blipFill>
          <a:blip r:embed="rId4" cstate="print"/>
          <a:srcRect l="34370" t="43744" r="37509" b="28135"/>
          <a:stretch>
            <a:fillRect/>
          </a:stretch>
        </p:blipFill>
        <p:spPr>
          <a:xfrm>
            <a:off x="5334000" y="228600"/>
            <a:ext cx="76200" cy="76200"/>
          </a:xfrm>
          <a:prstGeom prst="rect">
            <a:avLst/>
          </a:prstGeom>
        </p:spPr>
      </p:pic>
      <p:pic>
        <p:nvPicPr>
          <p:cNvPr id="113" name="Picture 112" descr="Mew.png"/>
          <p:cNvPicPr>
            <a:picLocks noChangeAspect="1"/>
          </p:cNvPicPr>
          <p:nvPr/>
        </p:nvPicPr>
        <p:blipFill>
          <a:blip r:embed="rId3" cstate="print"/>
          <a:srcRect l="31246" t="34370" r="40633" b="51569"/>
          <a:stretch>
            <a:fillRect/>
          </a:stretch>
        </p:blipFill>
        <p:spPr>
          <a:xfrm rot="20165895">
            <a:off x="372097" y="277193"/>
            <a:ext cx="152400" cy="76200"/>
          </a:xfrm>
          <a:prstGeom prst="rect">
            <a:avLst/>
          </a:prstGeom>
        </p:spPr>
      </p:pic>
      <p:pic>
        <p:nvPicPr>
          <p:cNvPr id="114" name="Picture 113" descr="Celebi.png"/>
          <p:cNvPicPr>
            <a:picLocks noChangeAspect="1"/>
          </p:cNvPicPr>
          <p:nvPr/>
        </p:nvPicPr>
        <p:blipFill>
          <a:blip r:embed="rId4" cstate="print"/>
          <a:srcRect l="34370" t="43744" r="37509" b="28135"/>
          <a:stretch>
            <a:fillRect/>
          </a:stretch>
        </p:blipFill>
        <p:spPr>
          <a:xfrm>
            <a:off x="5334000" y="228600"/>
            <a:ext cx="76200" cy="76200"/>
          </a:xfrm>
          <a:prstGeom prst="rect">
            <a:avLst/>
          </a:prstGeom>
        </p:spPr>
      </p:pic>
      <p:sp>
        <p:nvSpPr>
          <p:cNvPr id="116" name="Rounded Rectangle 115"/>
          <p:cNvSpPr/>
          <p:nvPr/>
        </p:nvSpPr>
        <p:spPr>
          <a:xfrm>
            <a:off x="685800" y="3352800"/>
            <a:ext cx="1295400" cy="533400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CP : 000 - 000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pic>
        <p:nvPicPr>
          <p:cNvPr id="117" name="Picture 116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976800"/>
            <a:ext cx="900000" cy="900000"/>
          </a:xfrm>
          <a:prstGeom prst="rect">
            <a:avLst/>
          </a:prstGeom>
        </p:spPr>
      </p:pic>
      <p:pic>
        <p:nvPicPr>
          <p:cNvPr id="118" name="Picture 117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976800"/>
            <a:ext cx="900000" cy="900000"/>
          </a:xfrm>
          <a:prstGeom prst="rect">
            <a:avLst/>
          </a:prstGeom>
        </p:spPr>
      </p:pic>
      <p:pic>
        <p:nvPicPr>
          <p:cNvPr id="119" name="Picture 118" descr="shiny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7400" y="3886200"/>
            <a:ext cx="304800" cy="304800"/>
          </a:xfrm>
          <a:prstGeom prst="rect">
            <a:avLst/>
          </a:prstGeom>
        </p:spPr>
      </p:pic>
      <p:sp>
        <p:nvSpPr>
          <p:cNvPr id="124" name="Rounded Rectangle 123"/>
          <p:cNvSpPr/>
          <p:nvPr/>
        </p:nvSpPr>
        <p:spPr>
          <a:xfrm>
            <a:off x="4800600" y="3352800"/>
            <a:ext cx="1295400" cy="533400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CP : 000 - 000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pic>
        <p:nvPicPr>
          <p:cNvPr id="125" name="Picture 124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976800"/>
            <a:ext cx="900000" cy="900000"/>
          </a:xfrm>
          <a:prstGeom prst="rect">
            <a:avLst/>
          </a:prstGeom>
        </p:spPr>
      </p:pic>
      <p:pic>
        <p:nvPicPr>
          <p:cNvPr id="126" name="Picture 125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3976800"/>
            <a:ext cx="900000" cy="900000"/>
          </a:xfrm>
          <a:prstGeom prst="rect">
            <a:avLst/>
          </a:prstGeom>
        </p:spPr>
      </p:pic>
      <p:pic>
        <p:nvPicPr>
          <p:cNvPr id="127" name="Picture 126" descr="shiny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72200" y="3886200"/>
            <a:ext cx="304800" cy="304800"/>
          </a:xfrm>
          <a:prstGeom prst="rect">
            <a:avLst/>
          </a:prstGeom>
        </p:spPr>
      </p:pic>
      <p:pic>
        <p:nvPicPr>
          <p:cNvPr id="128" name="Picture 127" descr="Professor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71800" y="2362200"/>
            <a:ext cx="990600" cy="1981200"/>
          </a:xfrm>
          <a:prstGeom prst="rect">
            <a:avLst/>
          </a:prstGeom>
        </p:spPr>
      </p:pic>
      <p:sp>
        <p:nvSpPr>
          <p:cNvPr id="129" name="Rounded Rectangle 128"/>
          <p:cNvSpPr/>
          <p:nvPr/>
        </p:nvSpPr>
        <p:spPr>
          <a:xfrm>
            <a:off x="685800" y="1676400"/>
            <a:ext cx="1295400" cy="533400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CP : 000 - 000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pic>
        <p:nvPicPr>
          <p:cNvPr id="130" name="Picture 129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300400"/>
            <a:ext cx="900000" cy="900000"/>
          </a:xfrm>
          <a:prstGeom prst="rect">
            <a:avLst/>
          </a:prstGeom>
        </p:spPr>
      </p:pic>
      <p:pic>
        <p:nvPicPr>
          <p:cNvPr id="131" name="Picture 130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2300400"/>
            <a:ext cx="900000" cy="900000"/>
          </a:xfrm>
          <a:prstGeom prst="rect">
            <a:avLst/>
          </a:prstGeom>
        </p:spPr>
      </p:pic>
      <p:pic>
        <p:nvPicPr>
          <p:cNvPr id="132" name="Picture 131" descr="shiny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7400" y="2209800"/>
            <a:ext cx="304800" cy="304800"/>
          </a:xfrm>
          <a:prstGeom prst="rect">
            <a:avLst/>
          </a:prstGeom>
        </p:spPr>
      </p:pic>
      <p:sp>
        <p:nvSpPr>
          <p:cNvPr id="133" name="Rounded Rectangle 132"/>
          <p:cNvSpPr/>
          <p:nvPr/>
        </p:nvSpPr>
        <p:spPr>
          <a:xfrm>
            <a:off x="4800600" y="1676400"/>
            <a:ext cx="1295400" cy="533400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CP : 000 - 000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pic>
        <p:nvPicPr>
          <p:cNvPr id="134" name="Picture 133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2300400"/>
            <a:ext cx="900000" cy="900000"/>
          </a:xfrm>
          <a:prstGeom prst="rect">
            <a:avLst/>
          </a:prstGeom>
        </p:spPr>
      </p:pic>
      <p:pic>
        <p:nvPicPr>
          <p:cNvPr id="135" name="Picture 134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2300400"/>
            <a:ext cx="900000" cy="900000"/>
          </a:xfrm>
          <a:prstGeom prst="rect">
            <a:avLst/>
          </a:prstGeom>
        </p:spPr>
      </p:pic>
      <p:pic>
        <p:nvPicPr>
          <p:cNvPr id="136" name="Picture 135" descr="shiny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72200" y="2209800"/>
            <a:ext cx="304800" cy="304800"/>
          </a:xfrm>
          <a:prstGeom prst="rect">
            <a:avLst/>
          </a:prstGeom>
        </p:spPr>
      </p:pic>
      <p:pic>
        <p:nvPicPr>
          <p:cNvPr id="137" name="Picture 136" descr="RT-Icon_Field-Stamp-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57104">
            <a:off x="5900872" y="271168"/>
            <a:ext cx="609760" cy="60976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52400" y="206514"/>
            <a:ext cx="647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u="sng" dirty="0" smtClean="0"/>
              <a:t>Pokemon Go</a:t>
            </a:r>
          </a:p>
          <a:p>
            <a:pPr algn="ctr"/>
            <a:r>
              <a:rPr lang="en-GB" sz="1600" b="1" u="sng" dirty="0" smtClean="0"/>
              <a:t>Research Breakthrough Encounter</a:t>
            </a:r>
          </a:p>
          <a:p>
            <a:pPr algn="ctr"/>
            <a:r>
              <a:rPr lang="en-GB" sz="1600" b="1" u="sng" dirty="0" smtClean="0"/>
              <a:t>? 2019</a:t>
            </a:r>
          </a:p>
        </p:txBody>
      </p:sp>
      <p:pic>
        <p:nvPicPr>
          <p:cNvPr id="139" name="Picture 138" descr="RT-Icon_Field-Stamp-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183602">
            <a:off x="298785" y="298785"/>
            <a:ext cx="574262" cy="574262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381000" y="4978316"/>
            <a:ext cx="6019800" cy="762000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 smtClean="0">
              <a:solidFill>
                <a:schemeClr val="tx1"/>
              </a:solidFill>
            </a:endParaRPr>
          </a:p>
        </p:txBody>
      </p:sp>
      <p:pic>
        <p:nvPicPr>
          <p:cNvPr id="51" name="Picture 50" descr="Research_Breakthrough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7200" y="4978316"/>
            <a:ext cx="762000" cy="762000"/>
          </a:xfrm>
          <a:prstGeom prst="rect">
            <a:avLst/>
          </a:prstGeom>
        </p:spPr>
      </p:pic>
      <p:sp>
        <p:nvSpPr>
          <p:cNvPr id="52" name="Right Arrow 51"/>
          <p:cNvSpPr/>
          <p:nvPr/>
        </p:nvSpPr>
        <p:spPr>
          <a:xfrm>
            <a:off x="1295400" y="5151716"/>
            <a:ext cx="228600" cy="36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52" descr="Stardus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00200" y="5079716"/>
            <a:ext cx="432000" cy="432000"/>
          </a:xfrm>
          <a:prstGeom prst="rect">
            <a:avLst/>
          </a:prstGeom>
        </p:spPr>
      </p:pic>
      <p:pic>
        <p:nvPicPr>
          <p:cNvPr id="54" name="Picture 53" descr="Rare Candy.png"/>
          <p:cNvPicPr>
            <a:picLocks noChangeAspect="1"/>
          </p:cNvPicPr>
          <p:nvPr/>
        </p:nvPicPr>
        <p:blipFill>
          <a:blip r:embed="rId11" cstate="print"/>
          <a:srcRect l="18750" t="18750" r="18750" b="18750"/>
          <a:stretch>
            <a:fillRect/>
          </a:stretch>
        </p:blipFill>
        <p:spPr>
          <a:xfrm>
            <a:off x="3378000" y="5130716"/>
            <a:ext cx="432000" cy="432000"/>
          </a:xfrm>
          <a:prstGeom prst="rect">
            <a:avLst/>
          </a:prstGeom>
        </p:spPr>
      </p:pic>
      <p:pic>
        <p:nvPicPr>
          <p:cNvPr id="55" name="Picture 54" descr="Pinap Berry.png"/>
          <p:cNvPicPr>
            <a:picLocks noChangeAspect="1"/>
          </p:cNvPicPr>
          <p:nvPr/>
        </p:nvPicPr>
        <p:blipFill>
          <a:blip r:embed="rId12" cstate="print"/>
          <a:srcRect l="12500" r="6250" b="14011"/>
          <a:stretch>
            <a:fillRect/>
          </a:stretch>
        </p:blipFill>
        <p:spPr>
          <a:xfrm>
            <a:off x="3886200" y="5130716"/>
            <a:ext cx="432000" cy="457200"/>
          </a:xfrm>
          <a:prstGeom prst="rect">
            <a:avLst/>
          </a:prstGeom>
        </p:spPr>
      </p:pic>
      <p:pic>
        <p:nvPicPr>
          <p:cNvPr id="56" name="Picture 55" descr="Poké_Ball.png"/>
          <p:cNvPicPr>
            <a:picLocks noChangeAspect="1"/>
          </p:cNvPicPr>
          <p:nvPr/>
        </p:nvPicPr>
        <p:blipFill>
          <a:blip r:embed="rId13" cstate="print"/>
          <a:srcRect l="12500" t="12500" r="12500" b="12500"/>
          <a:stretch>
            <a:fillRect/>
          </a:stretch>
        </p:blipFill>
        <p:spPr>
          <a:xfrm>
            <a:off x="4368600" y="5130716"/>
            <a:ext cx="432000" cy="432000"/>
          </a:xfrm>
          <a:prstGeom prst="rect">
            <a:avLst/>
          </a:prstGeom>
        </p:spPr>
      </p:pic>
      <p:pic>
        <p:nvPicPr>
          <p:cNvPr id="57" name="Picture 56" descr="Ultra Ball.png"/>
          <p:cNvPicPr>
            <a:picLocks noChangeAspect="1"/>
          </p:cNvPicPr>
          <p:nvPr/>
        </p:nvPicPr>
        <p:blipFill>
          <a:blip r:embed="rId14" cstate="print"/>
          <a:srcRect l="12500" t="12500" r="12500" b="12500"/>
          <a:stretch>
            <a:fillRect/>
          </a:stretch>
        </p:blipFill>
        <p:spPr>
          <a:xfrm>
            <a:off x="4876800" y="5130716"/>
            <a:ext cx="432000" cy="432000"/>
          </a:xfrm>
          <a:prstGeom prst="rect">
            <a:avLst/>
          </a:prstGeom>
        </p:spPr>
      </p:pic>
      <p:pic>
        <p:nvPicPr>
          <p:cNvPr id="58" name="Picture 57" descr="Shino Stone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59200" y="5130716"/>
            <a:ext cx="432000" cy="432000"/>
          </a:xfrm>
          <a:prstGeom prst="rect">
            <a:avLst/>
          </a:prstGeom>
        </p:spPr>
      </p:pic>
      <p:pic>
        <p:nvPicPr>
          <p:cNvPr id="59" name="Picture 58" descr="EXP_Booster_Icon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67000" y="5079716"/>
            <a:ext cx="432000" cy="432000"/>
          </a:xfrm>
          <a:prstGeom prst="rect">
            <a:avLst/>
          </a:prstGeom>
        </p:spPr>
      </p:pic>
      <p:sp>
        <p:nvSpPr>
          <p:cNvPr id="60" name="Cross 59"/>
          <p:cNvSpPr/>
          <p:nvPr/>
        </p:nvSpPr>
        <p:spPr>
          <a:xfrm>
            <a:off x="3172800" y="5407916"/>
            <a:ext cx="180000" cy="180000"/>
          </a:xfrm>
          <a:prstGeom prst="plus">
            <a:avLst>
              <a:gd name="adj" fmla="val 3876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1524000" y="5494095"/>
            <a:ext cx="5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+2000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57400" y="5494095"/>
            <a:ext cx="5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10-km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90800" y="5494095"/>
            <a:ext cx="5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+3000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592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768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686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+ 20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862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780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+ 3</a:t>
            </a:r>
          </a:p>
        </p:txBody>
      </p:sp>
      <p:pic>
        <p:nvPicPr>
          <p:cNvPr id="69" name="Picture 68" descr="Egg 10k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33600" y="5079716"/>
            <a:ext cx="432000" cy="4320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7912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+ 1</a:t>
            </a:r>
          </a:p>
        </p:txBody>
      </p:sp>
      <p:pic>
        <p:nvPicPr>
          <p:cNvPr id="71" name="Picture 70" descr="Unova Sto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791200" y="5130716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ounded Rectangle 189"/>
          <p:cNvSpPr/>
          <p:nvPr/>
        </p:nvSpPr>
        <p:spPr>
          <a:xfrm rot="5400000">
            <a:off x="533400" y="-228600"/>
            <a:ext cx="5715000" cy="6477000"/>
          </a:xfrm>
          <a:prstGeom prst="roundRect">
            <a:avLst>
              <a:gd name="adj" fmla="val 6306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2" name="Picture 211" descr="Mew.png"/>
          <p:cNvPicPr>
            <a:picLocks noChangeAspect="1"/>
          </p:cNvPicPr>
          <p:nvPr/>
        </p:nvPicPr>
        <p:blipFill>
          <a:blip r:embed="rId3" cstate="print"/>
          <a:srcRect l="31246" t="34370" r="40633" b="51569"/>
          <a:stretch>
            <a:fillRect/>
          </a:stretch>
        </p:blipFill>
        <p:spPr>
          <a:xfrm rot="20165895">
            <a:off x="372097" y="277193"/>
            <a:ext cx="152400" cy="76200"/>
          </a:xfrm>
          <a:prstGeom prst="rect">
            <a:avLst/>
          </a:prstGeom>
        </p:spPr>
      </p:pic>
      <p:pic>
        <p:nvPicPr>
          <p:cNvPr id="213" name="Picture 212" descr="Celebi.png"/>
          <p:cNvPicPr>
            <a:picLocks noChangeAspect="1"/>
          </p:cNvPicPr>
          <p:nvPr/>
        </p:nvPicPr>
        <p:blipFill>
          <a:blip r:embed="rId4" cstate="print"/>
          <a:srcRect l="34370" t="43744" r="37509" b="28135"/>
          <a:stretch>
            <a:fillRect/>
          </a:stretch>
        </p:blipFill>
        <p:spPr>
          <a:xfrm>
            <a:off x="5334000" y="228600"/>
            <a:ext cx="76200" cy="76200"/>
          </a:xfrm>
          <a:prstGeom prst="rect">
            <a:avLst/>
          </a:prstGeom>
        </p:spPr>
      </p:pic>
      <p:pic>
        <p:nvPicPr>
          <p:cNvPr id="218" name="Picture 217" descr="Mew.png"/>
          <p:cNvPicPr>
            <a:picLocks noChangeAspect="1"/>
          </p:cNvPicPr>
          <p:nvPr/>
        </p:nvPicPr>
        <p:blipFill>
          <a:blip r:embed="rId3" cstate="print"/>
          <a:srcRect l="31246" t="34370" r="40633" b="51569"/>
          <a:stretch>
            <a:fillRect/>
          </a:stretch>
        </p:blipFill>
        <p:spPr>
          <a:xfrm rot="20165895">
            <a:off x="372097" y="277193"/>
            <a:ext cx="152400" cy="76200"/>
          </a:xfrm>
          <a:prstGeom prst="rect">
            <a:avLst/>
          </a:prstGeom>
        </p:spPr>
      </p:pic>
      <p:pic>
        <p:nvPicPr>
          <p:cNvPr id="219" name="Picture 218" descr="Celebi.png"/>
          <p:cNvPicPr>
            <a:picLocks noChangeAspect="1"/>
          </p:cNvPicPr>
          <p:nvPr/>
        </p:nvPicPr>
        <p:blipFill>
          <a:blip r:embed="rId4" cstate="print"/>
          <a:srcRect l="34370" t="43744" r="37509" b="28135"/>
          <a:stretch>
            <a:fillRect/>
          </a:stretch>
        </p:blipFill>
        <p:spPr>
          <a:xfrm>
            <a:off x="5334000" y="228600"/>
            <a:ext cx="76200" cy="76200"/>
          </a:xfrm>
          <a:prstGeom prst="rect">
            <a:avLst/>
          </a:prstGeom>
        </p:spPr>
      </p:pic>
      <p:sp>
        <p:nvSpPr>
          <p:cNvPr id="221" name="Rounded Rectangle 220"/>
          <p:cNvSpPr/>
          <p:nvPr/>
        </p:nvSpPr>
        <p:spPr>
          <a:xfrm>
            <a:off x="685800" y="3352800"/>
            <a:ext cx="1295400" cy="533400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CP : 000 - 000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pic>
        <p:nvPicPr>
          <p:cNvPr id="222" name="Picture 221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976800"/>
            <a:ext cx="900000" cy="900000"/>
          </a:xfrm>
          <a:prstGeom prst="rect">
            <a:avLst/>
          </a:prstGeom>
        </p:spPr>
      </p:pic>
      <p:pic>
        <p:nvPicPr>
          <p:cNvPr id="223" name="Picture 222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976800"/>
            <a:ext cx="900000" cy="900000"/>
          </a:xfrm>
          <a:prstGeom prst="rect">
            <a:avLst/>
          </a:prstGeom>
        </p:spPr>
      </p:pic>
      <p:pic>
        <p:nvPicPr>
          <p:cNvPr id="224" name="Picture 223" descr="shiny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7400" y="3886200"/>
            <a:ext cx="304800" cy="304800"/>
          </a:xfrm>
          <a:prstGeom prst="rect">
            <a:avLst/>
          </a:prstGeom>
        </p:spPr>
      </p:pic>
      <p:sp>
        <p:nvSpPr>
          <p:cNvPr id="225" name="Rounded Rectangle 224"/>
          <p:cNvSpPr/>
          <p:nvPr/>
        </p:nvSpPr>
        <p:spPr>
          <a:xfrm>
            <a:off x="2743200" y="3352800"/>
            <a:ext cx="1295400" cy="533400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CP : 000 - 000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pic>
        <p:nvPicPr>
          <p:cNvPr id="226" name="Picture 225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3976800"/>
            <a:ext cx="900000" cy="900000"/>
          </a:xfrm>
          <a:prstGeom prst="rect">
            <a:avLst/>
          </a:prstGeom>
        </p:spPr>
      </p:pic>
      <p:pic>
        <p:nvPicPr>
          <p:cNvPr id="227" name="Picture 226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3976800"/>
            <a:ext cx="900000" cy="900000"/>
          </a:xfrm>
          <a:prstGeom prst="rect">
            <a:avLst/>
          </a:prstGeom>
        </p:spPr>
      </p:pic>
      <p:pic>
        <p:nvPicPr>
          <p:cNvPr id="228" name="Picture 227" descr="shiny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4800" y="3886200"/>
            <a:ext cx="304800" cy="304800"/>
          </a:xfrm>
          <a:prstGeom prst="rect">
            <a:avLst/>
          </a:prstGeom>
        </p:spPr>
      </p:pic>
      <p:sp>
        <p:nvSpPr>
          <p:cNvPr id="229" name="Rounded Rectangle 228"/>
          <p:cNvSpPr/>
          <p:nvPr/>
        </p:nvSpPr>
        <p:spPr>
          <a:xfrm>
            <a:off x="4800600" y="3352800"/>
            <a:ext cx="1295400" cy="533400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CP : 000 - 000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pic>
        <p:nvPicPr>
          <p:cNvPr id="230" name="Picture 229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976800"/>
            <a:ext cx="900000" cy="900000"/>
          </a:xfrm>
          <a:prstGeom prst="rect">
            <a:avLst/>
          </a:prstGeom>
        </p:spPr>
      </p:pic>
      <p:pic>
        <p:nvPicPr>
          <p:cNvPr id="231" name="Picture 230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3976800"/>
            <a:ext cx="900000" cy="900000"/>
          </a:xfrm>
          <a:prstGeom prst="rect">
            <a:avLst/>
          </a:prstGeom>
        </p:spPr>
      </p:pic>
      <p:pic>
        <p:nvPicPr>
          <p:cNvPr id="232" name="Picture 231" descr="shiny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72200" y="3886200"/>
            <a:ext cx="304800" cy="304800"/>
          </a:xfrm>
          <a:prstGeom prst="rect">
            <a:avLst/>
          </a:prstGeom>
        </p:spPr>
      </p:pic>
      <p:pic>
        <p:nvPicPr>
          <p:cNvPr id="233" name="Picture 232" descr="Professor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67000" y="1752600"/>
            <a:ext cx="762000" cy="1524000"/>
          </a:xfrm>
          <a:prstGeom prst="rect">
            <a:avLst/>
          </a:prstGeom>
        </p:spPr>
      </p:pic>
      <p:sp>
        <p:nvSpPr>
          <p:cNvPr id="234" name="Rounded Rectangle 233"/>
          <p:cNvSpPr/>
          <p:nvPr/>
        </p:nvSpPr>
        <p:spPr>
          <a:xfrm>
            <a:off x="685800" y="1676400"/>
            <a:ext cx="1295400" cy="533400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CP : 000 - 000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pic>
        <p:nvPicPr>
          <p:cNvPr id="235" name="Picture 234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300400"/>
            <a:ext cx="900000" cy="900000"/>
          </a:xfrm>
          <a:prstGeom prst="rect">
            <a:avLst/>
          </a:prstGeom>
        </p:spPr>
      </p:pic>
      <p:pic>
        <p:nvPicPr>
          <p:cNvPr id="236" name="Picture 235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2300400"/>
            <a:ext cx="900000" cy="900000"/>
          </a:xfrm>
          <a:prstGeom prst="rect">
            <a:avLst/>
          </a:prstGeom>
        </p:spPr>
      </p:pic>
      <p:pic>
        <p:nvPicPr>
          <p:cNvPr id="237" name="Picture 236" descr="shiny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7400" y="2209800"/>
            <a:ext cx="304800" cy="304800"/>
          </a:xfrm>
          <a:prstGeom prst="rect">
            <a:avLst/>
          </a:prstGeom>
        </p:spPr>
      </p:pic>
      <p:sp>
        <p:nvSpPr>
          <p:cNvPr id="238" name="Rounded Rectangle 237"/>
          <p:cNvSpPr/>
          <p:nvPr/>
        </p:nvSpPr>
        <p:spPr>
          <a:xfrm>
            <a:off x="4800600" y="1676400"/>
            <a:ext cx="1295400" cy="533400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CP : 000 - 000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pic>
        <p:nvPicPr>
          <p:cNvPr id="239" name="Picture 238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2300400"/>
            <a:ext cx="900000" cy="900000"/>
          </a:xfrm>
          <a:prstGeom prst="rect">
            <a:avLst/>
          </a:prstGeom>
        </p:spPr>
      </p:pic>
      <p:pic>
        <p:nvPicPr>
          <p:cNvPr id="240" name="Picture 239" descr="RT-Icon_Open-Ta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2300400"/>
            <a:ext cx="900000" cy="900000"/>
          </a:xfrm>
          <a:prstGeom prst="rect">
            <a:avLst/>
          </a:prstGeom>
        </p:spPr>
      </p:pic>
      <p:pic>
        <p:nvPicPr>
          <p:cNvPr id="241" name="Picture 240" descr="shiny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72200" y="2209800"/>
            <a:ext cx="304800" cy="304800"/>
          </a:xfrm>
          <a:prstGeom prst="rect">
            <a:avLst/>
          </a:prstGeom>
        </p:spPr>
      </p:pic>
      <p:pic>
        <p:nvPicPr>
          <p:cNvPr id="242" name="Picture 241" descr="RT-Icon_Field-Stamp-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57104">
            <a:off x="5900872" y="271168"/>
            <a:ext cx="609760" cy="609760"/>
          </a:xfrm>
          <a:prstGeom prst="rect">
            <a:avLst/>
          </a:prstGeom>
        </p:spPr>
      </p:pic>
      <p:sp>
        <p:nvSpPr>
          <p:cNvPr id="243" name="TextBox 242"/>
          <p:cNvSpPr txBox="1"/>
          <p:nvPr/>
        </p:nvSpPr>
        <p:spPr>
          <a:xfrm>
            <a:off x="152400" y="206514"/>
            <a:ext cx="647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u="sng" dirty="0" smtClean="0"/>
              <a:t>Pokemon Go</a:t>
            </a:r>
          </a:p>
          <a:p>
            <a:pPr algn="ctr"/>
            <a:r>
              <a:rPr lang="en-GB" sz="1600" b="1" u="sng" dirty="0" smtClean="0"/>
              <a:t>Research Breakthrough Encounter</a:t>
            </a:r>
          </a:p>
          <a:p>
            <a:pPr algn="ctr"/>
            <a:r>
              <a:rPr lang="en-GB" sz="1600" b="1" u="sng" dirty="0" smtClean="0"/>
              <a:t>? 2019</a:t>
            </a:r>
          </a:p>
        </p:txBody>
      </p:sp>
      <p:pic>
        <p:nvPicPr>
          <p:cNvPr id="244" name="Picture 243" descr="RT-Icon_Field-Stamp-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183602">
            <a:off x="298785" y="298785"/>
            <a:ext cx="574262" cy="574262"/>
          </a:xfrm>
          <a:prstGeom prst="rect">
            <a:avLst/>
          </a:prstGeom>
        </p:spPr>
      </p:pic>
      <p:sp>
        <p:nvSpPr>
          <p:cNvPr id="54" name="Rounded Rectangle 53"/>
          <p:cNvSpPr/>
          <p:nvPr/>
        </p:nvSpPr>
        <p:spPr>
          <a:xfrm>
            <a:off x="381000" y="4978316"/>
            <a:ext cx="6019800" cy="762000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 smtClean="0">
              <a:solidFill>
                <a:schemeClr val="tx1"/>
              </a:solidFill>
            </a:endParaRPr>
          </a:p>
        </p:txBody>
      </p:sp>
      <p:pic>
        <p:nvPicPr>
          <p:cNvPr id="55" name="Picture 54" descr="Research_Breakthrough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7200" y="4978316"/>
            <a:ext cx="762000" cy="762000"/>
          </a:xfrm>
          <a:prstGeom prst="rect">
            <a:avLst/>
          </a:prstGeom>
        </p:spPr>
      </p:pic>
      <p:sp>
        <p:nvSpPr>
          <p:cNvPr id="56" name="Right Arrow 55"/>
          <p:cNvSpPr/>
          <p:nvPr/>
        </p:nvSpPr>
        <p:spPr>
          <a:xfrm>
            <a:off x="1295400" y="5151716"/>
            <a:ext cx="228600" cy="36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7" name="Picture 56" descr="Stardus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00200" y="5079716"/>
            <a:ext cx="432000" cy="432000"/>
          </a:xfrm>
          <a:prstGeom prst="rect">
            <a:avLst/>
          </a:prstGeom>
        </p:spPr>
      </p:pic>
      <p:pic>
        <p:nvPicPr>
          <p:cNvPr id="58" name="Picture 57" descr="Rare Candy.png"/>
          <p:cNvPicPr>
            <a:picLocks noChangeAspect="1"/>
          </p:cNvPicPr>
          <p:nvPr/>
        </p:nvPicPr>
        <p:blipFill>
          <a:blip r:embed="rId11" cstate="print"/>
          <a:srcRect l="18750" t="18750" r="18750" b="18750"/>
          <a:stretch>
            <a:fillRect/>
          </a:stretch>
        </p:blipFill>
        <p:spPr>
          <a:xfrm>
            <a:off x="3378000" y="5130716"/>
            <a:ext cx="432000" cy="432000"/>
          </a:xfrm>
          <a:prstGeom prst="rect">
            <a:avLst/>
          </a:prstGeom>
        </p:spPr>
      </p:pic>
      <p:pic>
        <p:nvPicPr>
          <p:cNvPr id="59" name="Picture 58" descr="Pinap Berry.png"/>
          <p:cNvPicPr>
            <a:picLocks noChangeAspect="1"/>
          </p:cNvPicPr>
          <p:nvPr/>
        </p:nvPicPr>
        <p:blipFill>
          <a:blip r:embed="rId12" cstate="print"/>
          <a:srcRect l="12500" r="6250" b="14011"/>
          <a:stretch>
            <a:fillRect/>
          </a:stretch>
        </p:blipFill>
        <p:spPr>
          <a:xfrm>
            <a:off x="3886200" y="5130716"/>
            <a:ext cx="432000" cy="457200"/>
          </a:xfrm>
          <a:prstGeom prst="rect">
            <a:avLst/>
          </a:prstGeom>
        </p:spPr>
      </p:pic>
      <p:pic>
        <p:nvPicPr>
          <p:cNvPr id="60" name="Picture 59" descr="Poké_Ball.png"/>
          <p:cNvPicPr>
            <a:picLocks noChangeAspect="1"/>
          </p:cNvPicPr>
          <p:nvPr/>
        </p:nvPicPr>
        <p:blipFill>
          <a:blip r:embed="rId13" cstate="print"/>
          <a:srcRect l="12500" t="12500" r="12500" b="12500"/>
          <a:stretch>
            <a:fillRect/>
          </a:stretch>
        </p:blipFill>
        <p:spPr>
          <a:xfrm>
            <a:off x="4368600" y="5130716"/>
            <a:ext cx="432000" cy="432000"/>
          </a:xfrm>
          <a:prstGeom prst="rect">
            <a:avLst/>
          </a:prstGeom>
        </p:spPr>
      </p:pic>
      <p:pic>
        <p:nvPicPr>
          <p:cNvPr id="61" name="Picture 60" descr="Ultra Ball.png"/>
          <p:cNvPicPr>
            <a:picLocks noChangeAspect="1"/>
          </p:cNvPicPr>
          <p:nvPr/>
        </p:nvPicPr>
        <p:blipFill>
          <a:blip r:embed="rId14" cstate="print"/>
          <a:srcRect l="12500" t="12500" r="12500" b="12500"/>
          <a:stretch>
            <a:fillRect/>
          </a:stretch>
        </p:blipFill>
        <p:spPr>
          <a:xfrm>
            <a:off x="4876800" y="5130716"/>
            <a:ext cx="432000" cy="432000"/>
          </a:xfrm>
          <a:prstGeom prst="rect">
            <a:avLst/>
          </a:prstGeom>
        </p:spPr>
      </p:pic>
      <p:pic>
        <p:nvPicPr>
          <p:cNvPr id="62" name="Picture 61" descr="Shino Stone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59200" y="5130716"/>
            <a:ext cx="432000" cy="432000"/>
          </a:xfrm>
          <a:prstGeom prst="rect">
            <a:avLst/>
          </a:prstGeom>
        </p:spPr>
      </p:pic>
      <p:pic>
        <p:nvPicPr>
          <p:cNvPr id="63" name="Picture 62" descr="EXP_Booster_Icon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67000" y="5079716"/>
            <a:ext cx="432000" cy="432000"/>
          </a:xfrm>
          <a:prstGeom prst="rect">
            <a:avLst/>
          </a:prstGeom>
        </p:spPr>
      </p:pic>
      <p:sp>
        <p:nvSpPr>
          <p:cNvPr id="64" name="Cross 63"/>
          <p:cNvSpPr/>
          <p:nvPr/>
        </p:nvSpPr>
        <p:spPr>
          <a:xfrm>
            <a:off x="3172800" y="5407916"/>
            <a:ext cx="180000" cy="180000"/>
          </a:xfrm>
          <a:prstGeom prst="plus">
            <a:avLst>
              <a:gd name="adj" fmla="val 3876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/>
          <p:cNvSpPr txBox="1"/>
          <p:nvPr/>
        </p:nvSpPr>
        <p:spPr>
          <a:xfrm>
            <a:off x="1524000" y="5494095"/>
            <a:ext cx="5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+2000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57400" y="5494095"/>
            <a:ext cx="5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10-km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90800" y="5494095"/>
            <a:ext cx="5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+3000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3592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8768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686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862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3780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+ 3</a:t>
            </a:r>
          </a:p>
        </p:txBody>
      </p:sp>
      <p:pic>
        <p:nvPicPr>
          <p:cNvPr id="73" name="Picture 72" descr="Egg 10k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33600" y="5079716"/>
            <a:ext cx="432000" cy="4320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5791200" y="547870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+ 1</a:t>
            </a:r>
          </a:p>
        </p:txBody>
      </p:sp>
      <p:pic>
        <p:nvPicPr>
          <p:cNvPr id="75" name="Picture 74" descr="Unova Sto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791200" y="5130716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216</Words>
  <Application>Microsoft Office PowerPoint</Application>
  <PresentationFormat>On-screen Show (4:3)</PresentationFormat>
  <Paragraphs>93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50</cp:revision>
  <dcterms:created xsi:type="dcterms:W3CDTF">2006-08-16T00:00:00Z</dcterms:created>
  <dcterms:modified xsi:type="dcterms:W3CDTF">2019-12-13T21:07:55Z</dcterms:modified>
</cp:coreProperties>
</file>