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>
        <p:scale>
          <a:sx n="89" d="100"/>
          <a:sy n="89" d="100"/>
        </p:scale>
        <p:origin x="-309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38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38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2.png"/><Relationship Id="rId21" Type="http://schemas.openxmlformats.org/officeDocument/2006/relationships/image" Target="../media/image129.png"/><Relationship Id="rId7" Type="http://schemas.openxmlformats.org/officeDocument/2006/relationships/image" Target="../media/image7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image" Target="../media/image111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4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image" Target="../media/image139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138.png"/><Relationship Id="rId16" Type="http://schemas.openxmlformats.org/officeDocument/2006/relationships/image" Target="../media/image14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5.png"/><Relationship Id="rId5" Type="http://schemas.openxmlformats.org/officeDocument/2006/relationships/image" Target="../media/image140.png"/><Relationship Id="rId15" Type="http://schemas.openxmlformats.org/officeDocument/2006/relationships/image" Target="../media/image148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95.png"/><Relationship Id="rId9" Type="http://schemas.openxmlformats.org/officeDocument/2006/relationships/image" Target="../media/image143.png"/><Relationship Id="rId14" Type="http://schemas.openxmlformats.org/officeDocument/2006/relationships/image" Target="../media/image93.png"/><Relationship Id="rId22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8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7.png"/><Relationship Id="rId10" Type="http://schemas.openxmlformats.org/officeDocument/2006/relationships/image" Target="../media/image162.png"/><Relationship Id="rId4" Type="http://schemas.openxmlformats.org/officeDocument/2006/relationships/image" Target="../media/image157.png"/><Relationship Id="rId9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</a:t>
            </a:r>
            <a:r>
              <a:rPr lang="en-GB" sz="1000" b="1" dirty="0" smtClean="0"/>
              <a:t>6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Treecko 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Linoone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Taillow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Gardevoir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Lotad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Mudkip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Grovyle 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Wurmple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Swellow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Surskit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Lombre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Marshtomp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Sceptile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Silcoon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Wingull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Masquerain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Ludicolo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Swampert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Torchic 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Beautifly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Pelipper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Shroomish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Seedot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Poochyena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Combusken 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Cascoon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Ralts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Breloom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Nuzleaf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8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Mightyena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Blaziken </a:t>
            </a:r>
            <a:endParaRPr lang="en-GB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Dustox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Kirlia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Slakoth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Shiftry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0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Zigzagoon</a:t>
            </a:r>
          </a:p>
        </p:txBody>
      </p:sp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 ( Hoenn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3" name="TextBox 148"/>
          <p:cNvSpPr txBox="1">
            <a:spLocks noChangeArrowheads="1"/>
          </p:cNvSpPr>
          <p:nvPr/>
        </p:nvSpPr>
        <p:spPr bwMode="auto">
          <a:xfrm>
            <a:off x="5486400" y="2514600"/>
            <a:ext cx="12954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Galarian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4" name="TextBox 148"/>
          <p:cNvSpPr txBox="1">
            <a:spLocks noChangeArrowheads="1"/>
          </p:cNvSpPr>
          <p:nvPr/>
        </p:nvSpPr>
        <p:spPr bwMode="auto">
          <a:xfrm>
            <a:off x="0" y="3886200"/>
            <a:ext cx="12954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Galarian On </a:t>
            </a:r>
            <a:r>
              <a:rPr lang="en-GB" sz="900" b="1" dirty="0">
                <a:latin typeface="Calibri" pitchFamily="34" charset="0"/>
              </a:rPr>
              <a:t>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5562600" y="1143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6" name="TextBox 148"/>
          <p:cNvSpPr txBox="1">
            <a:spLocks noChangeArrowheads="1"/>
          </p:cNvSpPr>
          <p:nvPr/>
        </p:nvSpPr>
        <p:spPr bwMode="auto">
          <a:xfrm>
            <a:off x="2286000" y="11430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7" name="TextBox 148"/>
          <p:cNvSpPr txBox="1">
            <a:spLocks noChangeArrowheads="1"/>
          </p:cNvSpPr>
          <p:nvPr/>
        </p:nvSpPr>
        <p:spPr bwMode="auto">
          <a:xfrm>
            <a:off x="2286000" y="25146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8" name="TextBox 148"/>
          <p:cNvSpPr txBox="1">
            <a:spLocks noChangeArrowheads="1"/>
          </p:cNvSpPr>
          <p:nvPr/>
        </p:nvSpPr>
        <p:spPr bwMode="auto">
          <a:xfrm>
            <a:off x="76200" y="80010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</a:t>
            </a:r>
            <a:r>
              <a:rPr lang="en-GB" sz="1000" b="1" dirty="0" smtClean="0"/>
              <a:t>6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Vigoroth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Skitty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Minun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Carvanha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Aggron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Loudred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Slaking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Delcatty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Volbeat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Sharpedo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Meditite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Exploud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Nincada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Sableye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Illumise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Wailmer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Medicham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Makuhita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Ninjask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Mawile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Roselia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Wailord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Electrike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Hariyama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Shedinja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Aron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Gulpin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Numel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Manectric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Azurill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Whismur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Lairon</a:t>
            </a:r>
            <a:endParaRPr lang="en-GB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Swalot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Camerupt 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Plusle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Nosepass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 ( Hoenn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3352800" y="38862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6" name="TextBox 148"/>
          <p:cNvSpPr txBox="1">
            <a:spLocks noChangeArrowheads="1"/>
          </p:cNvSpPr>
          <p:nvPr/>
        </p:nvSpPr>
        <p:spPr bwMode="auto">
          <a:xfrm>
            <a:off x="2286000" y="38862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7" name="TextBox 148"/>
          <p:cNvSpPr txBox="1">
            <a:spLocks noChangeArrowheads="1"/>
          </p:cNvSpPr>
          <p:nvPr/>
        </p:nvSpPr>
        <p:spPr bwMode="auto">
          <a:xfrm>
            <a:off x="22860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8" name="TextBox 148"/>
          <p:cNvSpPr txBox="1">
            <a:spLocks noChangeArrowheads="1"/>
          </p:cNvSpPr>
          <p:nvPr/>
        </p:nvSpPr>
        <p:spPr bwMode="auto">
          <a:xfrm>
            <a:off x="762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9" name="TextBox 148"/>
          <p:cNvSpPr txBox="1">
            <a:spLocks noChangeArrowheads="1"/>
          </p:cNvSpPr>
          <p:nvPr/>
        </p:nvSpPr>
        <p:spPr bwMode="auto">
          <a:xfrm>
            <a:off x="44958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20" name="TextBox 148"/>
          <p:cNvSpPr txBox="1">
            <a:spLocks noChangeArrowheads="1"/>
          </p:cNvSpPr>
          <p:nvPr/>
        </p:nvSpPr>
        <p:spPr bwMode="auto">
          <a:xfrm>
            <a:off x="5562600" y="8001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21" name="TextBox 148"/>
          <p:cNvSpPr txBox="1">
            <a:spLocks noChangeArrowheads="1"/>
          </p:cNvSpPr>
          <p:nvPr/>
        </p:nvSpPr>
        <p:spPr bwMode="auto">
          <a:xfrm>
            <a:off x="1143000" y="8001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</a:t>
            </a:r>
            <a:r>
              <a:rPr lang="en-GB" sz="1000" b="1" dirty="0" smtClean="0"/>
              <a:t>6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Torkoal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Seviper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Armaldo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Banette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Crawdaunt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Flygon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Spoink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Lunatone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Feebas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Duskull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Baltoy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Cacnea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Grumpig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Solrock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Milotic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Dusclops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Claydol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Cacturne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Spinda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Barboach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Castform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Tropius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Lileep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Swablu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Trapinch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Whiscash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Kecleon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Chimecho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Cradily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Altaria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Vibrava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Corphish</a:t>
            </a:r>
            <a:endParaRPr lang="en-GB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Shuppet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Absol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Anorith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Zangoose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 ( Hoenn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52" name="TextBox 148"/>
          <p:cNvSpPr txBox="1">
            <a:spLocks noChangeArrowheads="1"/>
          </p:cNvSpPr>
          <p:nvPr/>
        </p:nvSpPr>
        <p:spPr bwMode="auto">
          <a:xfrm>
            <a:off x="3429000" y="1143000"/>
            <a:ext cx="1066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900" b="1" dirty="0">
                <a:latin typeface="Calibri" pitchFamily="34" charset="0"/>
              </a:rPr>
              <a:t>More 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53" name="TextBox 148"/>
          <p:cNvSpPr txBox="1">
            <a:spLocks noChangeArrowheads="1"/>
          </p:cNvSpPr>
          <p:nvPr/>
        </p:nvSpPr>
        <p:spPr bwMode="auto">
          <a:xfrm>
            <a:off x="3429000" y="6629400"/>
            <a:ext cx="1066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900" b="1" dirty="0">
                <a:latin typeface="Calibri" pitchFamily="34" charset="0"/>
              </a:rPr>
              <a:t>More 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5562600" y="8001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6" name="TextBox 148"/>
          <p:cNvSpPr txBox="1">
            <a:spLocks noChangeArrowheads="1"/>
          </p:cNvSpPr>
          <p:nvPr/>
        </p:nvSpPr>
        <p:spPr bwMode="auto">
          <a:xfrm>
            <a:off x="4495800" y="2513012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7" name="TextBox 148"/>
          <p:cNvSpPr txBox="1">
            <a:spLocks noChangeArrowheads="1"/>
          </p:cNvSpPr>
          <p:nvPr/>
        </p:nvSpPr>
        <p:spPr bwMode="auto">
          <a:xfrm>
            <a:off x="76200" y="80010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4 of </a:t>
            </a:r>
            <a:r>
              <a:rPr lang="en-GB" sz="1000" b="1" dirty="0" smtClean="0"/>
              <a:t>6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Wynaut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Shelgon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Rayquaza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Regice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Clamperl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Snorunt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Salamence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Jirachi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Registeel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Huntail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Glalie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Beldum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Deoxys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Latias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Gorebyss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Spheal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Metang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Latios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Relicanth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Sealeo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Metagross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Kyogre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Luvdisc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Walrein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Regirock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Groudon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Bagon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 ( Hoenn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45" name="TextBox 148"/>
          <p:cNvSpPr txBox="1">
            <a:spLocks noChangeArrowheads="1"/>
          </p:cNvSpPr>
          <p:nvPr/>
        </p:nvSpPr>
        <p:spPr bwMode="auto">
          <a:xfrm>
            <a:off x="2286000" y="6627812"/>
            <a:ext cx="10668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900" b="1" dirty="0">
                <a:latin typeface="Calibri" pitchFamily="34" charset="0"/>
              </a:rPr>
              <a:t>More 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92" name="TextBox 148"/>
          <p:cNvSpPr txBox="1">
            <a:spLocks noChangeArrowheads="1"/>
          </p:cNvSpPr>
          <p:nvPr/>
        </p:nvSpPr>
        <p:spPr bwMode="auto">
          <a:xfrm>
            <a:off x="2209800" y="5257800"/>
            <a:ext cx="1295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93" name="TextBox 148"/>
          <p:cNvSpPr txBox="1">
            <a:spLocks noChangeArrowheads="1"/>
          </p:cNvSpPr>
          <p:nvPr/>
        </p:nvSpPr>
        <p:spPr bwMode="auto">
          <a:xfrm>
            <a:off x="3352800" y="52578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99" name="TextBox 148"/>
          <p:cNvSpPr txBox="1">
            <a:spLocks noChangeArrowheads="1"/>
          </p:cNvSpPr>
          <p:nvPr/>
        </p:nvSpPr>
        <p:spPr bwMode="auto">
          <a:xfrm>
            <a:off x="44958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Primal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00" name="TextBox 148"/>
          <p:cNvSpPr txBox="1">
            <a:spLocks noChangeArrowheads="1"/>
          </p:cNvSpPr>
          <p:nvPr/>
        </p:nvSpPr>
        <p:spPr bwMode="auto">
          <a:xfrm>
            <a:off x="4495800" y="38862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01" name="TextBox 148"/>
          <p:cNvSpPr txBox="1">
            <a:spLocks noChangeArrowheads="1"/>
          </p:cNvSpPr>
          <p:nvPr/>
        </p:nvSpPr>
        <p:spPr bwMode="auto">
          <a:xfrm>
            <a:off x="55626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Primal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02" name="TextBox 148"/>
          <p:cNvSpPr txBox="1">
            <a:spLocks noChangeArrowheads="1"/>
          </p:cNvSpPr>
          <p:nvPr/>
        </p:nvSpPr>
        <p:spPr bwMode="auto">
          <a:xfrm>
            <a:off x="1143000" y="38862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0" name="TextBox 148"/>
          <p:cNvSpPr txBox="1">
            <a:spLocks noChangeArrowheads="1"/>
          </p:cNvSpPr>
          <p:nvPr/>
        </p:nvSpPr>
        <p:spPr bwMode="auto">
          <a:xfrm>
            <a:off x="76200" y="66294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1" name="TextBox 148"/>
          <p:cNvSpPr txBox="1">
            <a:spLocks noChangeArrowheads="1"/>
          </p:cNvSpPr>
          <p:nvPr/>
        </p:nvSpPr>
        <p:spPr bwMode="auto">
          <a:xfrm>
            <a:off x="2286000" y="11430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6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5 of </a:t>
            </a:r>
            <a:r>
              <a:rPr lang="en-GB" sz="1000" b="1" dirty="0" smtClean="0"/>
              <a:t>6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663988"/>
            <a:ext cx="936000" cy="9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1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170022" y="7369800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12010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5836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334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3035588"/>
            <a:ext cx="936000" cy="936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2404894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3776494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63246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8110706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663988"/>
            <a:ext cx="936000" cy="93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2 </a:t>
            </a:r>
            <a:endParaRPr lang="en-GB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1279516" y="7369800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12010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Attack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583694"/>
            <a:ext cx="936000" cy="936000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334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Sunny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3035588"/>
            <a:ext cx="936000" cy="93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24048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3776494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63246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8110706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663988"/>
            <a:ext cx="936000" cy="936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3</a:t>
            </a:r>
            <a:endParaRPr lang="en-GB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2379822" y="7369800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120106"/>
            <a:ext cx="936000" cy="2616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Defence</a:t>
            </a:r>
            <a:r>
              <a:rPr lang="en-GB" sz="1100" b="1" dirty="0" smtClean="0"/>
              <a:t> </a:t>
            </a:r>
            <a:endParaRPr lang="en-GB" sz="10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2379822" y="55836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334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Rainy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3035588"/>
            <a:ext cx="936000" cy="9360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2404894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3776494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6324600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8110706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Heart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663988"/>
            <a:ext cx="936000" cy="936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4 </a:t>
            </a:r>
            <a:endParaRPr lang="en-GB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3489316" y="7369800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120106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Speed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5836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334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Snowy</a:t>
            </a:r>
            <a:endParaRPr lang="en-GB" sz="1000" b="1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2404894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63246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8110706"/>
            <a:ext cx="262106" cy="262106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589622" y="1663988"/>
            <a:ext cx="936000" cy="9360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5 </a:t>
            </a:r>
            <a:endParaRPr lang="en-GB" sz="1000" b="1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2404894"/>
            <a:ext cx="262106" cy="262106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5681494" y="1663988"/>
            <a:ext cx="936000" cy="936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Pattern 6 </a:t>
            </a:r>
            <a:endParaRPr lang="en-GB" sz="1000" b="1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2404894"/>
            <a:ext cx="262106" cy="262106"/>
          </a:xfrm>
          <a:prstGeom prst="rect">
            <a:avLst/>
          </a:prstGeom>
        </p:spPr>
      </p:pic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3 ( Hoenn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Galarian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0" y="1044962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Spinda</a:t>
            </a:r>
            <a:endParaRPr lang="en-GB" b="1" dirty="0"/>
          </a:p>
        </p:txBody>
      </p:sp>
      <p:sp>
        <p:nvSpPr>
          <p:cNvPr id="119" name="Rectangle 118"/>
          <p:cNvSpPr/>
          <p:nvPr/>
        </p:nvSpPr>
        <p:spPr>
          <a:xfrm>
            <a:off x="0" y="4953000"/>
            <a:ext cx="105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Castform</a:t>
            </a:r>
            <a:endParaRPr lang="en-GB" b="1" dirty="0"/>
          </a:p>
        </p:txBody>
      </p:sp>
      <p:sp>
        <p:nvSpPr>
          <p:cNvPr id="120" name="Rectangle 119"/>
          <p:cNvSpPr/>
          <p:nvPr/>
        </p:nvSpPr>
        <p:spPr>
          <a:xfrm>
            <a:off x="0" y="6739106"/>
            <a:ext cx="86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Deoxys</a:t>
            </a:r>
            <a:endParaRPr lang="en-GB" b="1" dirty="0"/>
          </a:p>
        </p:txBody>
      </p:sp>
      <p:sp>
        <p:nvSpPr>
          <p:cNvPr id="61" name="Rectangle 60"/>
          <p:cNvSpPr/>
          <p:nvPr/>
        </p:nvSpPr>
        <p:spPr>
          <a:xfrm>
            <a:off x="4267200" y="3873788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4267200" y="362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Zigzagoon</a:t>
            </a:r>
            <a:endParaRPr lang="en-GB" sz="1000" b="1" dirty="0"/>
          </a:p>
        </p:txBody>
      </p:sp>
      <p:pic>
        <p:nvPicPr>
          <p:cNvPr id="63" name="Picture 6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614694"/>
            <a:ext cx="262106" cy="26210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376694" y="3873788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5376694" y="362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Linoone </a:t>
            </a:r>
            <a:endParaRPr lang="en-GB" sz="1000" b="1" dirty="0"/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694" y="4614694"/>
            <a:ext cx="262106" cy="262106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267200" y="3212068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Galarian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6 </a:t>
            </a:r>
            <a:r>
              <a:rPr lang="en-GB" sz="1000" b="1" dirty="0" smtClean="0"/>
              <a:t>of 6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816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22" y="1566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Sceptile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4559588"/>
            <a:ext cx="936000" cy="93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Banette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5931188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681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Latios 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3187988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2" y="2557294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2" y="39288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2" y="5300494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2" y="6672094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Aggron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816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9516" y="1566694"/>
            <a:ext cx="936000" cy="25391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Blaziken 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4559588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Absol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5931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9516" y="5681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Rayquaza 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3187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16" y="25572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16" y="39288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16" y="5300494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16" y="6672094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Medicham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816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9822" y="1566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Swampert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4559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9822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Glalie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3187988"/>
            <a:ext cx="936000" cy="93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822" y="2557294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822" y="3928894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822" y="5300494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Manectric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816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9316" y="1566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Gardevoir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4559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316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Salamence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3187988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316" y="2557294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316" y="3928894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316" y="5300494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Sharpedo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816388"/>
            <a:ext cx="936000" cy="93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1566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Sableye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4559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9622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Metagross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3187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622" y="2557294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622" y="3928894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622" y="5300494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Camerupt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816388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1566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Mawile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4559588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4309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Latias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3187988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494" y="2557294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494" y="3928894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494" y="5300494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93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Altaria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( Hoenn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PRIMAL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70022" y="7836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0022" y="7586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Groudon</a:t>
            </a:r>
          </a:p>
        </p:txBody>
      </p:sp>
      <p:pic>
        <p:nvPicPr>
          <p:cNvPr id="99" name="Picture 98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22" y="8577094"/>
            <a:ext cx="262106" cy="262106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279516" y="7836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79516" y="7586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Kyogre</a:t>
            </a:r>
          </a:p>
        </p:txBody>
      </p:sp>
      <p:pic>
        <p:nvPicPr>
          <p:cNvPr id="102" name="Picture 101" descr="Tick 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516" y="8577094"/>
            <a:ext cx="262106" cy="262106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0" y="717446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Primal</a:t>
            </a:r>
            <a:endParaRPr lang="en-GB" b="1" dirty="0"/>
          </a:p>
        </p:txBody>
      </p:sp>
      <p:sp>
        <p:nvSpPr>
          <p:cNvPr id="104" name="Rectangle 103"/>
          <p:cNvSpPr/>
          <p:nvPr/>
        </p:nvSpPr>
        <p:spPr>
          <a:xfrm>
            <a:off x="0" y="1154668"/>
            <a:ext cx="78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MEGA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418</Words>
  <Application>Microsoft Office PowerPoint</Application>
  <PresentationFormat>On-screen Show (4:3)</PresentationFormat>
  <Paragraphs>241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39</cp:revision>
  <dcterms:created xsi:type="dcterms:W3CDTF">2006-08-16T00:00:00Z</dcterms:created>
  <dcterms:modified xsi:type="dcterms:W3CDTF">2022-11-15T00:35:03Z</dcterms:modified>
</cp:coreProperties>
</file>