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3138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36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23.png"/><Relationship Id="rId26" Type="http://schemas.openxmlformats.org/officeDocument/2006/relationships/image" Target="../media/image89.png"/><Relationship Id="rId3" Type="http://schemas.openxmlformats.org/officeDocument/2006/relationships/image" Target="../media/image70.png"/><Relationship Id="rId21" Type="http://schemas.openxmlformats.org/officeDocument/2006/relationships/image" Target="../media/image1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88.png"/><Relationship Id="rId2" Type="http://schemas.openxmlformats.org/officeDocument/2006/relationships/image" Target="../media/image11.png"/><Relationship Id="rId16" Type="http://schemas.openxmlformats.org/officeDocument/2006/relationships/image" Target="../media/image81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76.png"/><Relationship Id="rId24" Type="http://schemas.openxmlformats.org/officeDocument/2006/relationships/image" Target="../media/image87.png"/><Relationship Id="rId5" Type="http://schemas.openxmlformats.org/officeDocument/2006/relationships/image" Target="../media/image71.png"/><Relationship Id="rId15" Type="http://schemas.openxmlformats.org/officeDocument/2006/relationships/image" Target="../media/image80.png"/><Relationship Id="rId23" Type="http://schemas.openxmlformats.org/officeDocument/2006/relationships/image" Target="../media/image86.png"/><Relationship Id="rId28" Type="http://schemas.openxmlformats.org/officeDocument/2006/relationships/image" Target="../media/image36.png"/><Relationship Id="rId10" Type="http://schemas.openxmlformats.org/officeDocument/2006/relationships/image" Target="../media/image75.png"/><Relationship Id="rId19" Type="http://schemas.openxmlformats.org/officeDocument/2006/relationships/image" Target="../media/image83.png"/><Relationship Id="rId4" Type="http://schemas.openxmlformats.org/officeDocument/2006/relationships/image" Target="../media/image15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39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7.png"/><Relationship Id="rId9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</a:t>
            </a: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3" name="Rectangle 2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Chespin 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Fletchinder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Pancham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Doublade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Pyroar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Froakie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Quilladin</a:t>
            </a:r>
            <a:endParaRPr lang="en-GB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Talonflame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Pangoro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Aegislash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Flabebe</a:t>
            </a:r>
            <a:endParaRPr lang="en-GB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Frogadier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Chesnaught </a:t>
            </a:r>
            <a:endParaRPr lang="en-GB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Scatterbug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Furfrou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Spritzee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Floette</a:t>
            </a:r>
            <a:endParaRPr lang="en-GB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0" name="Picture 4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Greninja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Fennekin 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Spewpa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Espurr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Aromatisse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Florges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8" name="Picture 6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Bunnelby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Braixen </a:t>
            </a:r>
            <a:endParaRPr lang="en-GB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Vivillon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Meowstic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Swirlix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Skiddo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Picture 8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Diggersby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Delphox </a:t>
            </a:r>
            <a:endParaRPr lang="en-GB" sz="1000" b="1" dirty="0"/>
          </a:p>
        </p:txBody>
      </p:sp>
      <p:sp>
        <p:nvSpPr>
          <p:cNvPr id="95" name="Rectangle 94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Litleo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Honedge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Slurpuff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Gogoat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" name="Picture 10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Fletchling</a:t>
            </a:r>
          </a:p>
        </p:txBody>
      </p:sp>
      <p:sp>
        <p:nvSpPr>
          <p:cNvPr id="111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6 ( Kalos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" name="Picture 111" descr="Image3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3" name="TextBox 148"/>
          <p:cNvSpPr txBox="1"/>
          <p:nvPr/>
        </p:nvSpPr>
        <p:spPr>
          <a:xfrm>
            <a:off x="2209800" y="66294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4" name="TextBox 148"/>
          <p:cNvSpPr txBox="1"/>
          <p:nvPr/>
        </p:nvSpPr>
        <p:spPr>
          <a:xfrm>
            <a:off x="12192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5" name="TextBox 148"/>
          <p:cNvSpPr txBox="1"/>
          <p:nvPr/>
        </p:nvSpPr>
        <p:spPr>
          <a:xfrm>
            <a:off x="2209800" y="52578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6" name="TextBox 148"/>
          <p:cNvSpPr txBox="1"/>
          <p:nvPr/>
        </p:nvSpPr>
        <p:spPr>
          <a:xfrm>
            <a:off x="34290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7" name="TextBox 148"/>
          <p:cNvSpPr txBox="1"/>
          <p:nvPr/>
        </p:nvSpPr>
        <p:spPr>
          <a:xfrm>
            <a:off x="4419600" y="38862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2 of </a:t>
            </a: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Inkay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Amaura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Pumpkaboo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Xerneas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Goomy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Clauncher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Malamar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Aurorus</a:t>
            </a:r>
            <a:endParaRPr lang="en-GB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Gourgeist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Yveltal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Sliggoo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Clawitzer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Binacle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Sylveon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Bergmite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Zygarde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Goodra</a:t>
            </a:r>
            <a:endParaRPr lang="en-GB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Helioptile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Barbaracle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Hawlucha</a:t>
            </a:r>
            <a:endParaRPr lang="en-GB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Avalugg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Diancie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Klefki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Heliolisk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Skrelp 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Dedenne</a:t>
            </a:r>
            <a:endParaRPr lang="en-GB" sz="1000" b="1" dirty="0"/>
          </a:p>
        </p:txBody>
      </p:sp>
      <p:sp>
        <p:nvSpPr>
          <p:cNvPr id="81" name="Rectangle 80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Noibat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Hoopa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Phantump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Tyrunt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Dragalge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Carbink</a:t>
            </a:r>
            <a:endParaRPr lang="en-GB" sz="1000" b="1" dirty="0"/>
          </a:p>
        </p:txBody>
      </p:sp>
      <p:sp>
        <p:nvSpPr>
          <p:cNvPr id="99" name="Rectangle 98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Noivern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Volcanion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Trevenant</a:t>
            </a:r>
            <a:endParaRPr lang="en-GB" sz="1000" b="1" dirty="0"/>
          </a:p>
        </p:txBody>
      </p:sp>
      <p:sp>
        <p:nvSpPr>
          <p:cNvPr id="105" name="Rectangle 104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10" name="Picture 10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Tyrantrum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6 ( Kalos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5" name="TextBox 148"/>
          <p:cNvSpPr txBox="1"/>
          <p:nvPr/>
        </p:nvSpPr>
        <p:spPr>
          <a:xfrm>
            <a:off x="2286000" y="8001000"/>
            <a:ext cx="11430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  <p:sp>
        <p:nvSpPr>
          <p:cNvPr id="116" name="TextBox 148"/>
          <p:cNvSpPr txBox="1"/>
          <p:nvPr/>
        </p:nvSpPr>
        <p:spPr>
          <a:xfrm>
            <a:off x="4495800" y="8001000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3</a:t>
            </a:r>
            <a:endParaRPr lang="en-GB" sz="900" b="1" dirty="0"/>
          </a:p>
        </p:txBody>
      </p:sp>
      <p:sp>
        <p:nvSpPr>
          <p:cNvPr id="117" name="TextBox 148"/>
          <p:cNvSpPr txBox="1"/>
          <p:nvPr/>
        </p:nvSpPr>
        <p:spPr>
          <a:xfrm>
            <a:off x="1219200" y="7389168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5</a:t>
            </a:r>
            <a:endParaRPr lang="en-GB" sz="900" b="1" dirty="0"/>
          </a:p>
        </p:txBody>
      </p:sp>
      <p:sp>
        <p:nvSpPr>
          <p:cNvPr id="118" name="TextBox 148"/>
          <p:cNvSpPr txBox="1"/>
          <p:nvPr/>
        </p:nvSpPr>
        <p:spPr>
          <a:xfrm>
            <a:off x="0" y="7389168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5</a:t>
            </a:r>
            <a:endParaRPr lang="en-GB" sz="900" b="1" dirty="0"/>
          </a:p>
        </p:txBody>
      </p:sp>
      <p:sp>
        <p:nvSpPr>
          <p:cNvPr id="119" name="TextBox 148"/>
          <p:cNvSpPr txBox="1"/>
          <p:nvPr/>
        </p:nvSpPr>
        <p:spPr>
          <a:xfrm>
            <a:off x="3429000" y="80010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MEGA On Page 3</a:t>
            </a:r>
            <a:endParaRPr lang="en-GB" sz="900" b="1" dirty="0"/>
          </a:p>
        </p:txBody>
      </p:sp>
      <p:sp>
        <p:nvSpPr>
          <p:cNvPr id="120" name="TextBox 148"/>
          <p:cNvSpPr txBox="1"/>
          <p:nvPr/>
        </p:nvSpPr>
        <p:spPr>
          <a:xfrm>
            <a:off x="3429000" y="66294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Hisuian</a:t>
            </a:r>
            <a:r>
              <a:rPr lang="en-GB" sz="900" b="1" dirty="0" smtClean="0"/>
              <a:t> </a:t>
            </a:r>
            <a:r>
              <a:rPr lang="en-GB" sz="900" b="1" dirty="0" smtClean="0"/>
              <a:t>On </a:t>
            </a:r>
            <a:r>
              <a:rPr lang="en-GB" sz="900" b="1" dirty="0" smtClean="0"/>
              <a:t>Page 5</a:t>
            </a:r>
            <a:endParaRPr lang="en-GB" sz="900" b="1" dirty="0"/>
          </a:p>
        </p:txBody>
      </p:sp>
      <p:sp>
        <p:nvSpPr>
          <p:cNvPr id="121" name="TextBox 148"/>
          <p:cNvSpPr txBox="1"/>
          <p:nvPr/>
        </p:nvSpPr>
        <p:spPr>
          <a:xfrm>
            <a:off x="1219200" y="52578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Hisuian</a:t>
            </a:r>
            <a:r>
              <a:rPr lang="en-GB" sz="900" b="1" dirty="0" smtClean="0"/>
              <a:t> </a:t>
            </a:r>
            <a:r>
              <a:rPr lang="en-GB" sz="900" b="1" dirty="0" smtClean="0"/>
              <a:t>On </a:t>
            </a:r>
            <a:r>
              <a:rPr lang="en-GB" sz="900" b="1" dirty="0" smtClean="0"/>
              <a:t>Page 5</a:t>
            </a:r>
            <a:endParaRPr lang="en-GB" sz="900" b="1" dirty="0"/>
          </a:p>
        </p:txBody>
      </p:sp>
      <p:sp>
        <p:nvSpPr>
          <p:cNvPr id="122" name="TextBox 148"/>
          <p:cNvSpPr txBox="1"/>
          <p:nvPr/>
        </p:nvSpPr>
        <p:spPr>
          <a:xfrm>
            <a:off x="2286000" y="5257800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Hisuian</a:t>
            </a:r>
            <a:r>
              <a:rPr lang="en-GB" sz="900" b="1" dirty="0" smtClean="0"/>
              <a:t> </a:t>
            </a:r>
            <a:r>
              <a:rPr lang="en-GB" sz="900" b="1" dirty="0" smtClean="0"/>
              <a:t>On </a:t>
            </a:r>
            <a:r>
              <a:rPr lang="en-GB" sz="900" b="1" dirty="0" smtClean="0"/>
              <a:t>Page 5</a:t>
            </a:r>
            <a:endParaRPr lang="en-GB" sz="9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3 of </a:t>
            </a: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587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22" y="1338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Archipelago  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4330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022" y="4081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Ocean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170022" y="5702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22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Sun</a:t>
            </a:r>
            <a:endParaRPr lang="en-GB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0022" y="2959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2328694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3700294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5071894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2" y="6443494"/>
            <a:ext cx="262106" cy="2621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022" y="2709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Icy Snow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9516" y="1587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79516" y="1338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Continental  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4330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9516" y="4081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Poke Ball</a:t>
            </a:r>
            <a:endParaRPr lang="en-GB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152400" y="7683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7434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10%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79516" y="57025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9516" y="5452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Tundra</a:t>
            </a:r>
            <a:endParaRPr lang="en-GB" sz="1000" b="1" dirty="0"/>
          </a:p>
        </p:txBody>
      </p:sp>
      <p:sp>
        <p:nvSpPr>
          <p:cNvPr id="33" name="Rectangle 32"/>
          <p:cNvSpPr/>
          <p:nvPr/>
        </p:nvSpPr>
        <p:spPr>
          <a:xfrm>
            <a:off x="1279516" y="2959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2328694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3700294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5071894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16" y="6443494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424694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709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Jungle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587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79822" y="1338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Elegant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4330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9822" y="4081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Polar</a:t>
            </a:r>
            <a:endParaRPr lang="en-GB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1252706" y="7683788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252706" y="7434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50%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79822" y="2959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2328694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3700294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822" y="5071894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06" y="8424694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709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Marine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587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89316" y="1338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Fancy  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4330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9316" y="4081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River</a:t>
            </a:r>
            <a:endParaRPr lang="en-GB" sz="1000" b="1" dirty="0"/>
          </a:p>
        </p:txBody>
      </p:sp>
      <p:sp>
        <p:nvSpPr>
          <p:cNvPr id="69" name="Rectangle 68"/>
          <p:cNvSpPr/>
          <p:nvPr/>
        </p:nvSpPr>
        <p:spPr>
          <a:xfrm>
            <a:off x="3489316" y="2959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6" y="2328694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6" y="3700294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16" y="5071894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709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Meadow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587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89622" y="1338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Garden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4330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89622" y="4081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Sandstorm</a:t>
            </a:r>
            <a:endParaRPr lang="en-GB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4284822" y="7683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4822" y="7434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Confined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89622" y="2959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2328694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3700294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22" y="5071894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22" y="8424694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709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Modern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81494" y="1587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1494" y="1338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High Plains 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43309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81494" y="4081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Savanna</a:t>
            </a:r>
            <a:endParaRPr lang="en-GB" sz="1000" b="1" dirty="0"/>
          </a:p>
        </p:txBody>
      </p:sp>
      <p:sp>
        <p:nvSpPr>
          <p:cNvPr id="101" name="Rectangle 100"/>
          <p:cNvSpPr/>
          <p:nvPr/>
        </p:nvSpPr>
        <p:spPr>
          <a:xfrm>
            <a:off x="5376694" y="7683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76694" y="7434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Unbound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81494" y="29593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2328694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3700294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4" y="5071894"/>
            <a:ext cx="262106" cy="262106"/>
          </a:xfrm>
          <a:prstGeom prst="rect">
            <a:avLst/>
          </a:prstGeom>
        </p:spPr>
      </p:pic>
      <p:pic>
        <p:nvPicPr>
          <p:cNvPr id="111" name="Picture 11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694" y="8424694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709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Monsoon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6 ( Kalos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Other’s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152400" y="957094"/>
            <a:ext cx="179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Vivillon Pattern’s</a:t>
            </a:r>
            <a:endParaRPr lang="en-GB" b="1" dirty="0"/>
          </a:p>
        </p:txBody>
      </p:sp>
      <p:sp>
        <p:nvSpPr>
          <p:cNvPr id="122" name="Rectangle 121"/>
          <p:cNvSpPr/>
          <p:nvPr/>
        </p:nvSpPr>
        <p:spPr>
          <a:xfrm>
            <a:off x="152400" y="7053094"/>
            <a:ext cx="159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Zygarde Forme</a:t>
            </a:r>
            <a:endParaRPr lang="en-GB" b="1" dirty="0"/>
          </a:p>
        </p:txBody>
      </p:sp>
      <p:sp>
        <p:nvSpPr>
          <p:cNvPr id="124" name="Rectangle 123"/>
          <p:cNvSpPr/>
          <p:nvPr/>
        </p:nvSpPr>
        <p:spPr>
          <a:xfrm>
            <a:off x="2362200" y="76837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362200" y="74340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Complete</a:t>
            </a:r>
          </a:p>
        </p:txBody>
      </p:sp>
      <p:pic>
        <p:nvPicPr>
          <p:cNvPr id="126" name="Picture 125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8424694"/>
            <a:ext cx="262106" cy="262106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4300371" y="7053094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Hoopa</a:t>
            </a:r>
            <a:endParaRPr lang="en-GB" b="1" dirty="0"/>
          </a:p>
        </p:txBody>
      </p:sp>
      <p:sp>
        <p:nvSpPr>
          <p:cNvPr id="85" name="Rectangle 84"/>
          <p:cNvSpPr/>
          <p:nvPr/>
        </p:nvSpPr>
        <p:spPr>
          <a:xfrm>
            <a:off x="3090694" y="6202482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90694" y="59527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Diancie</a:t>
            </a:r>
          </a:p>
        </p:txBody>
      </p:sp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94" y="6943388"/>
            <a:ext cx="262106" cy="262106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3090694" y="5605294"/>
            <a:ext cx="782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MEGA</a:t>
            </a:r>
            <a:endParaRPr lang="en-GB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5 of </a:t>
            </a: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1663988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Blue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4407188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4157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Blue</a:t>
            </a:r>
            <a:endParaRPr lang="en-GB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170022" y="6388388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6138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Natural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7759988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7510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Kabuki</a:t>
            </a:r>
          </a:p>
        </p:txBody>
      </p:sp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2404894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5148094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7129294"/>
            <a:ext cx="262106" cy="262106"/>
          </a:xfrm>
          <a:prstGeom prst="rect">
            <a:avLst/>
          </a:prstGeom>
        </p:spPr>
      </p:pic>
      <p:pic>
        <p:nvPicPr>
          <p:cNvPr id="21" name="Picture 2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8500894"/>
            <a:ext cx="262106" cy="2621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279516" y="1663988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Orange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4407188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4157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Orange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9516" y="6388388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6138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Dandy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7759988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7510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 Reine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79516" y="3035588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2404894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3776494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5148094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7129294"/>
            <a:ext cx="262106" cy="262106"/>
          </a:xfrm>
          <a:prstGeom prst="rect">
            <a:avLst/>
          </a:prstGeom>
        </p:spPr>
      </p:pic>
      <p:pic>
        <p:nvPicPr>
          <p:cNvPr id="39" name="Picture 3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8500894"/>
            <a:ext cx="262106" cy="26210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79516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Blue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79822" y="1663988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Red 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4407188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4157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Red</a:t>
            </a:r>
            <a:endParaRPr lang="en-GB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379822" y="6388388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6138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Deputante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7759988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7510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Matron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79822" y="3035588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2404894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3776494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5148094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7129294"/>
            <a:ext cx="262106" cy="262106"/>
          </a:xfrm>
          <a:prstGeom prst="rect">
            <a:avLst/>
          </a:prstGeom>
        </p:spPr>
      </p:pic>
      <p:pic>
        <p:nvPicPr>
          <p:cNvPr id="57" name="Picture 5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8500894"/>
            <a:ext cx="262106" cy="26210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79822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Orange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89316" y="1663988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White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4407188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4157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White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89316" y="6388388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6138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Diamond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7759988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7510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Pharaoh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89316" y="3035588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2404894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3776494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5148094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7129294"/>
            <a:ext cx="262106" cy="262106"/>
          </a:xfrm>
          <a:prstGeom prst="rect">
            <a:avLst/>
          </a:prstGeom>
        </p:spPr>
      </p:pic>
      <p:pic>
        <p:nvPicPr>
          <p:cNvPr id="75" name="Picture 7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8500894"/>
            <a:ext cx="262106" cy="2621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89316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89622" y="1663988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1414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Yellow 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4407188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4157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Yellow</a:t>
            </a:r>
            <a:endParaRPr lang="en-GB" sz="1000" b="1" dirty="0"/>
          </a:p>
        </p:txBody>
      </p:sp>
      <p:sp>
        <p:nvSpPr>
          <p:cNvPr id="81" name="Rectangle 80"/>
          <p:cNvSpPr/>
          <p:nvPr/>
        </p:nvSpPr>
        <p:spPr>
          <a:xfrm>
            <a:off x="4589622" y="6388388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6138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Heart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7759988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7510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Star Trim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89622" y="3035588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2404894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3776494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5148094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7129294"/>
            <a:ext cx="262106" cy="262106"/>
          </a:xfrm>
          <a:prstGeom prst="rect">
            <a:avLst/>
          </a:prstGeom>
        </p:spPr>
      </p:pic>
      <p:pic>
        <p:nvPicPr>
          <p:cNvPr id="93" name="Picture 9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8500894"/>
            <a:ext cx="262106" cy="26210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589622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White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81494" y="3035588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3776494"/>
            <a:ext cx="262106" cy="26210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681494" y="2785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Yellow</a:t>
            </a:r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6 ( Kalos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Other’s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152400" y="1033294"/>
            <a:ext cx="406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Flabebe, Floette &amp; Florges Flower Dream</a:t>
            </a:r>
            <a:endParaRPr lang="en-GB" b="1" dirty="0"/>
          </a:p>
        </p:txBody>
      </p:sp>
      <p:sp>
        <p:nvSpPr>
          <p:cNvPr id="116" name="Rectangle 115"/>
          <p:cNvSpPr/>
          <p:nvPr/>
        </p:nvSpPr>
        <p:spPr>
          <a:xfrm>
            <a:off x="152400" y="5757694"/>
            <a:ext cx="1513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Furfrou Trim’s</a:t>
            </a:r>
            <a:endParaRPr lang="en-GB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5 of </a:t>
            </a:r>
            <a:r>
              <a:rPr lang="en-GB" sz="1000" b="1" dirty="0" smtClean="0"/>
              <a:t>5</a:t>
            </a:r>
            <a:endParaRPr lang="en-GB" sz="1000" b="1" dirty="0"/>
          </a:p>
        </p:txBody>
      </p:sp>
      <p:sp>
        <p:nvSpPr>
          <p:cNvPr id="113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6 ( Kalos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Other’s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Hisuian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" name="Picture 113" descr="Im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3513" y="1892300"/>
            <a:ext cx="936625" cy="93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163513" y="1643062"/>
            <a:ext cx="936625" cy="2460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Normal</a:t>
            </a:r>
            <a:endParaRPr lang="en-GB" sz="1000" b="1" dirty="0">
              <a:latin typeface="Calibri" pitchFamily="34" charset="0"/>
            </a:endParaRPr>
          </a:p>
        </p:txBody>
      </p:sp>
      <p:pic>
        <p:nvPicPr>
          <p:cNvPr id="22" name="Picture 15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5513" y="2633662"/>
            <a:ext cx="261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1273175" y="1892300"/>
            <a:ext cx="935038" cy="936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1273175" y="1643062"/>
            <a:ext cx="935038" cy="2460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Small</a:t>
            </a:r>
            <a:endParaRPr lang="en-GB" sz="1000" b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4725" y="3263900"/>
            <a:ext cx="935038" cy="936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37" name="Picture 33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5175" y="2633662"/>
            <a:ext cx="2619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4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6725" y="4005262"/>
            <a:ext cx="2619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37"/>
          <p:cNvSpPr txBox="1">
            <a:spLocks noChangeArrowheads="1"/>
          </p:cNvSpPr>
          <p:nvPr/>
        </p:nvSpPr>
        <p:spPr bwMode="auto">
          <a:xfrm>
            <a:off x="974725" y="3014662"/>
            <a:ext cx="935038" cy="246221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Normal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73313" y="1892300"/>
            <a:ext cx="936625" cy="936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5" name="TextBox 39"/>
          <p:cNvSpPr txBox="1">
            <a:spLocks noChangeArrowheads="1"/>
          </p:cNvSpPr>
          <p:nvPr/>
        </p:nvSpPr>
        <p:spPr bwMode="auto">
          <a:xfrm>
            <a:off x="2373313" y="1643062"/>
            <a:ext cx="936625" cy="2460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Average</a:t>
            </a:r>
            <a:endParaRPr lang="en-GB" sz="1000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74863" y="3263900"/>
            <a:ext cx="936625" cy="936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51" name="Picture 51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5313" y="2633662"/>
            <a:ext cx="261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6863" y="4005262"/>
            <a:ext cx="261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2074863" y="3014662"/>
            <a:ext cx="936625" cy="246221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Small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82975" y="1892300"/>
            <a:ext cx="935038" cy="936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482975" y="1643062"/>
            <a:ext cx="935038" cy="2460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Large </a:t>
            </a:r>
            <a:endParaRPr lang="en-GB" sz="1000" b="1" dirty="0">
              <a:latin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84525" y="3263900"/>
            <a:ext cx="935038" cy="93662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64" name="Picture 69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4975" y="2633662"/>
            <a:ext cx="2619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70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6525" y="4005262"/>
            <a:ext cx="2619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73"/>
          <p:cNvSpPr txBox="1">
            <a:spLocks noChangeArrowheads="1"/>
          </p:cNvSpPr>
          <p:nvPr/>
        </p:nvSpPr>
        <p:spPr bwMode="auto">
          <a:xfrm>
            <a:off x="3184525" y="3014662"/>
            <a:ext cx="935038" cy="246221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Average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583113" y="1892300"/>
            <a:ext cx="936625" cy="936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0" name="TextBox 75"/>
          <p:cNvSpPr txBox="1">
            <a:spLocks noChangeArrowheads="1"/>
          </p:cNvSpPr>
          <p:nvPr/>
        </p:nvSpPr>
        <p:spPr bwMode="auto">
          <a:xfrm>
            <a:off x="4583113" y="1643062"/>
            <a:ext cx="936625" cy="2460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Super</a:t>
            </a:r>
            <a:endParaRPr lang="en-GB" sz="1000" b="1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284663" y="3263900"/>
            <a:ext cx="936625" cy="936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6" name="Picture 87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45113" y="2633662"/>
            <a:ext cx="261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88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6663" y="4005262"/>
            <a:ext cx="261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Box 91"/>
          <p:cNvSpPr txBox="1">
            <a:spLocks noChangeArrowheads="1"/>
          </p:cNvSpPr>
          <p:nvPr/>
        </p:nvSpPr>
        <p:spPr bwMode="auto">
          <a:xfrm>
            <a:off x="4284663" y="3014662"/>
            <a:ext cx="936625" cy="2460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Large </a:t>
            </a:r>
            <a:endParaRPr lang="en-GB" sz="1000" b="1" dirty="0">
              <a:latin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76863" y="3263900"/>
            <a:ext cx="935037" cy="9366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89" name="Picture 106" descr="Tick Bo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8863" y="4005262"/>
            <a:ext cx="2619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Box 109"/>
          <p:cNvSpPr txBox="1">
            <a:spLocks noChangeArrowheads="1"/>
          </p:cNvSpPr>
          <p:nvPr/>
        </p:nvSpPr>
        <p:spPr bwMode="auto">
          <a:xfrm>
            <a:off x="5376863" y="3014662"/>
            <a:ext cx="935037" cy="2460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000" b="1" dirty="0" smtClean="0">
                <a:latin typeface="Calibri" pitchFamily="34" charset="0"/>
              </a:rPr>
              <a:t>Super</a:t>
            </a:r>
            <a:endParaRPr lang="en-GB" sz="1000" b="1" dirty="0"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2400" y="1230868"/>
            <a:ext cx="2635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Pumpkaboo &amp; Gourgeist</a:t>
            </a:r>
            <a:endParaRPr lang="en-GB" b="1" dirty="0"/>
          </a:p>
        </p:txBody>
      </p:sp>
      <p:sp>
        <p:nvSpPr>
          <p:cNvPr id="39" name="Rectangle 38"/>
          <p:cNvSpPr/>
          <p:nvPr/>
        </p:nvSpPr>
        <p:spPr>
          <a:xfrm>
            <a:off x="152400" y="5931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5681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Sliggoo </a:t>
            </a:r>
            <a:endParaRPr lang="en-GB" sz="1000" b="1" dirty="0"/>
          </a:p>
        </p:txBody>
      </p:sp>
      <p:pic>
        <p:nvPicPr>
          <p:cNvPr id="41" name="Picture 40" descr="Tick 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6672094"/>
            <a:ext cx="262106" cy="26210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261894" y="5931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94" y="5681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Goodra</a:t>
            </a:r>
            <a:endParaRPr lang="en-GB" sz="1000" b="1" dirty="0"/>
          </a:p>
        </p:txBody>
      </p:sp>
      <p:pic>
        <p:nvPicPr>
          <p:cNvPr id="47" name="Picture 46" descr="Tick 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894" y="6672094"/>
            <a:ext cx="262106" cy="26210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362200" y="5931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62200" y="5681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Avalugg </a:t>
            </a:r>
            <a:endParaRPr lang="en-GB" sz="1000" b="1" dirty="0"/>
          </a:p>
        </p:txBody>
      </p:sp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672094"/>
            <a:ext cx="262106" cy="26210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52400" y="5334000"/>
            <a:ext cx="2635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Hisuian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360</Words>
  <Application>Microsoft Office PowerPoint</Application>
  <PresentationFormat>On-screen Show (4:3)</PresentationFormat>
  <Paragraphs>208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34</cp:revision>
  <dcterms:created xsi:type="dcterms:W3CDTF">2006-08-16T00:00:00Z</dcterms:created>
  <dcterms:modified xsi:type="dcterms:W3CDTF">2022-11-15T00:51:01Z</dcterms:modified>
</cp:coreProperties>
</file>