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5620"/>
    <p:restoredTop sz="94660"/>
  </p:normalViewPr>
  <p:slideViewPr>
    <p:cSldViewPr>
      <p:cViewPr>
        <p:scale>
          <a:sx n="89" d="100"/>
          <a:sy n="89" d="100"/>
        </p:scale>
        <p:origin x="-309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 rot="16200000">
            <a:off x="6017599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Page 1 of 4</a:t>
            </a:r>
            <a:endParaRPr lang="en-GB" sz="1000" b="1" dirty="0"/>
          </a:p>
        </p:txBody>
      </p:sp>
      <p:sp>
        <p:nvSpPr>
          <p:cNvPr id="6" name="Rectangle 5"/>
          <p:cNvSpPr/>
          <p:nvPr/>
        </p:nvSpPr>
        <p:spPr>
          <a:xfrm>
            <a:off x="163413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63413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Grookey </a:t>
            </a:r>
            <a:endParaRPr lang="en-GB" sz="1000" b="1" dirty="0"/>
          </a:p>
        </p:txBody>
      </p:sp>
      <p:sp>
        <p:nvSpPr>
          <p:cNvPr id="8" name="Rectangle 7"/>
          <p:cNvSpPr/>
          <p:nvPr/>
        </p:nvSpPr>
        <p:spPr>
          <a:xfrm>
            <a:off x="1634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634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Corvisquire</a:t>
            </a:r>
            <a:endParaRPr lang="en-GB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163413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163413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Drednaw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3413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163413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Applin</a:t>
            </a:r>
            <a:endParaRPr lang="en-GB" sz="700" b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63413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163413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Thievul</a:t>
            </a:r>
            <a:endParaRPr lang="en-GB" sz="1000" b="1" dirty="0"/>
          </a:p>
        </p:txBody>
      </p:sp>
      <p:sp>
        <p:nvSpPr>
          <p:cNvPr id="16" name="Rectangle 15"/>
          <p:cNvSpPr/>
          <p:nvPr/>
        </p:nvSpPr>
        <p:spPr>
          <a:xfrm>
            <a:off x="163413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3" y="19050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3" y="32766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3" y="4648200"/>
            <a:ext cx="262106" cy="262106"/>
          </a:xfrm>
          <a:prstGeom prst="rect">
            <a:avLst/>
          </a:prstGeom>
        </p:spPr>
      </p:pic>
      <p:pic>
        <p:nvPicPr>
          <p:cNvPr id="20" name="Picture 1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3" y="6019800"/>
            <a:ext cx="262106" cy="262106"/>
          </a:xfrm>
          <a:prstGeom prst="rect">
            <a:avLst/>
          </a:prstGeom>
        </p:spPr>
      </p:pic>
      <p:pic>
        <p:nvPicPr>
          <p:cNvPr id="21" name="Picture 2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3" y="7391400"/>
            <a:ext cx="262106" cy="262106"/>
          </a:xfrm>
          <a:prstGeom prst="rect">
            <a:avLst/>
          </a:prstGeom>
        </p:spPr>
      </p:pic>
      <p:pic>
        <p:nvPicPr>
          <p:cNvPr id="22" name="Picture 21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3" y="8763000"/>
            <a:ext cx="262106" cy="262106"/>
          </a:xfrm>
          <a:prstGeom prst="rect">
            <a:avLst/>
          </a:prstGeom>
        </p:spPr>
      </p:pic>
      <p:sp>
        <p:nvSpPr>
          <p:cNvPr id="23" name="TextBox 19"/>
          <p:cNvSpPr txBox="1"/>
          <p:nvPr/>
        </p:nvSpPr>
        <p:spPr>
          <a:xfrm>
            <a:off x="163413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Sobble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72907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5" name="TextBox 21"/>
          <p:cNvSpPr txBox="1"/>
          <p:nvPr/>
        </p:nvSpPr>
        <p:spPr>
          <a:xfrm>
            <a:off x="1272907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Thwackey </a:t>
            </a:r>
            <a:endParaRPr lang="en-GB" sz="1000" b="1" dirty="0"/>
          </a:p>
        </p:txBody>
      </p:sp>
      <p:sp>
        <p:nvSpPr>
          <p:cNvPr id="26" name="Rectangle 25"/>
          <p:cNvSpPr/>
          <p:nvPr/>
        </p:nvSpPr>
        <p:spPr>
          <a:xfrm>
            <a:off x="1272907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1272907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Corviknight</a:t>
            </a:r>
            <a:endParaRPr lang="en-GB" sz="1000" b="1" dirty="0"/>
          </a:p>
        </p:txBody>
      </p:sp>
      <p:sp>
        <p:nvSpPr>
          <p:cNvPr id="28" name="Rectangle 27"/>
          <p:cNvSpPr/>
          <p:nvPr/>
        </p:nvSpPr>
        <p:spPr>
          <a:xfrm>
            <a:off x="1272907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9" name="TextBox 25"/>
          <p:cNvSpPr txBox="1"/>
          <p:nvPr/>
        </p:nvSpPr>
        <p:spPr>
          <a:xfrm>
            <a:off x="1272907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Yamper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72907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1" name="TextBox 27"/>
          <p:cNvSpPr txBox="1"/>
          <p:nvPr/>
        </p:nvSpPr>
        <p:spPr>
          <a:xfrm>
            <a:off x="1272907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Flapple</a:t>
            </a:r>
            <a:endParaRPr lang="en-GB" sz="700" b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1272907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3" name="TextBox 29"/>
          <p:cNvSpPr txBox="1"/>
          <p:nvPr/>
        </p:nvSpPr>
        <p:spPr>
          <a:xfrm>
            <a:off x="1272907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Gossifleur</a:t>
            </a:r>
            <a:endParaRPr lang="en-GB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1272907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7" y="19050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7" y="32766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7" y="4648200"/>
            <a:ext cx="262106" cy="262106"/>
          </a:xfrm>
          <a:prstGeom prst="rect">
            <a:avLst/>
          </a:prstGeom>
        </p:spPr>
      </p:pic>
      <p:pic>
        <p:nvPicPr>
          <p:cNvPr id="38" name="Picture 3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7" y="6019800"/>
            <a:ext cx="262106" cy="262106"/>
          </a:xfrm>
          <a:prstGeom prst="rect">
            <a:avLst/>
          </a:prstGeom>
        </p:spPr>
      </p:pic>
      <p:pic>
        <p:nvPicPr>
          <p:cNvPr id="39" name="Picture 3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7" y="7391400"/>
            <a:ext cx="262106" cy="262106"/>
          </a:xfrm>
          <a:prstGeom prst="rect">
            <a:avLst/>
          </a:prstGeom>
        </p:spPr>
      </p:pic>
      <p:pic>
        <p:nvPicPr>
          <p:cNvPr id="40" name="Picture 3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7" y="8763000"/>
            <a:ext cx="262106" cy="262106"/>
          </a:xfrm>
          <a:prstGeom prst="rect">
            <a:avLst/>
          </a:prstGeom>
        </p:spPr>
      </p:pic>
      <p:sp>
        <p:nvSpPr>
          <p:cNvPr id="41" name="TextBox 37"/>
          <p:cNvSpPr txBox="1"/>
          <p:nvPr/>
        </p:nvSpPr>
        <p:spPr>
          <a:xfrm>
            <a:off x="1272907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Drizzile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73213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3" name="TextBox 39"/>
          <p:cNvSpPr txBox="1"/>
          <p:nvPr/>
        </p:nvSpPr>
        <p:spPr>
          <a:xfrm>
            <a:off x="2373213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Rillaboom </a:t>
            </a:r>
            <a:endParaRPr lang="en-GB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23732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5" name="TextBox 41"/>
          <p:cNvSpPr txBox="1"/>
          <p:nvPr/>
        </p:nvSpPr>
        <p:spPr>
          <a:xfrm>
            <a:off x="23732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Blipbug</a:t>
            </a:r>
            <a:endParaRPr lang="en-GB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2373213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2373213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Boltund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73213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9" name="TextBox 45"/>
          <p:cNvSpPr txBox="1"/>
          <p:nvPr/>
        </p:nvSpPr>
        <p:spPr>
          <a:xfrm>
            <a:off x="2373213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Appletun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73213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1" name="TextBox 47"/>
          <p:cNvSpPr txBox="1"/>
          <p:nvPr/>
        </p:nvSpPr>
        <p:spPr>
          <a:xfrm>
            <a:off x="2373213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Eldegoss</a:t>
            </a:r>
            <a:endParaRPr lang="en-GB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2373213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3" y="19050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3" y="32766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3" y="4648200"/>
            <a:ext cx="262106" cy="262106"/>
          </a:xfrm>
          <a:prstGeom prst="rect">
            <a:avLst/>
          </a:prstGeom>
        </p:spPr>
      </p:pic>
      <p:pic>
        <p:nvPicPr>
          <p:cNvPr id="56" name="Picture 5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3" y="6019800"/>
            <a:ext cx="262106" cy="262106"/>
          </a:xfrm>
          <a:prstGeom prst="rect">
            <a:avLst/>
          </a:prstGeom>
        </p:spPr>
      </p:pic>
      <p:pic>
        <p:nvPicPr>
          <p:cNvPr id="57" name="Picture 5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3" y="7391400"/>
            <a:ext cx="262106" cy="262106"/>
          </a:xfrm>
          <a:prstGeom prst="rect">
            <a:avLst/>
          </a:prstGeom>
        </p:spPr>
      </p:pic>
      <p:pic>
        <p:nvPicPr>
          <p:cNvPr id="58" name="Picture 5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3" y="8763000"/>
            <a:ext cx="262106" cy="262106"/>
          </a:xfrm>
          <a:prstGeom prst="rect">
            <a:avLst/>
          </a:prstGeom>
        </p:spPr>
      </p:pic>
      <p:sp>
        <p:nvSpPr>
          <p:cNvPr id="59" name="TextBox 55"/>
          <p:cNvSpPr txBox="1"/>
          <p:nvPr/>
        </p:nvSpPr>
        <p:spPr>
          <a:xfrm>
            <a:off x="2373213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Inteleon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482707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1" name="TextBox 57"/>
          <p:cNvSpPr txBox="1"/>
          <p:nvPr/>
        </p:nvSpPr>
        <p:spPr>
          <a:xfrm>
            <a:off x="3482707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Scorbunny </a:t>
            </a:r>
            <a:endParaRPr lang="en-GB" sz="1000" b="1" dirty="0"/>
          </a:p>
        </p:txBody>
      </p:sp>
      <p:sp>
        <p:nvSpPr>
          <p:cNvPr id="62" name="Rectangle 61"/>
          <p:cNvSpPr/>
          <p:nvPr/>
        </p:nvSpPr>
        <p:spPr>
          <a:xfrm>
            <a:off x="3482707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3" name="TextBox 59"/>
          <p:cNvSpPr txBox="1"/>
          <p:nvPr/>
        </p:nvSpPr>
        <p:spPr>
          <a:xfrm>
            <a:off x="3482707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Dottler</a:t>
            </a:r>
            <a:endParaRPr lang="en-GB" sz="1000" b="1" dirty="0"/>
          </a:p>
        </p:txBody>
      </p:sp>
      <p:sp>
        <p:nvSpPr>
          <p:cNvPr id="64" name="Rectangle 63"/>
          <p:cNvSpPr/>
          <p:nvPr/>
        </p:nvSpPr>
        <p:spPr>
          <a:xfrm>
            <a:off x="3482707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5" name="TextBox 61"/>
          <p:cNvSpPr txBox="1"/>
          <p:nvPr/>
        </p:nvSpPr>
        <p:spPr>
          <a:xfrm>
            <a:off x="3482707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Rolycoly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482707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7" name="TextBox 63"/>
          <p:cNvSpPr txBox="1"/>
          <p:nvPr/>
        </p:nvSpPr>
        <p:spPr>
          <a:xfrm>
            <a:off x="3482707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Silicobra</a:t>
            </a:r>
            <a:endParaRPr lang="en-GB" sz="700" b="1" dirty="0" smtClean="0"/>
          </a:p>
        </p:txBody>
      </p:sp>
      <p:sp>
        <p:nvSpPr>
          <p:cNvPr id="68" name="Rectangle 67"/>
          <p:cNvSpPr/>
          <p:nvPr/>
        </p:nvSpPr>
        <p:spPr>
          <a:xfrm>
            <a:off x="3482707" y="5278894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69" name="TextBox 65"/>
          <p:cNvSpPr txBox="1"/>
          <p:nvPr/>
        </p:nvSpPr>
        <p:spPr>
          <a:xfrm>
            <a:off x="3482707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Wooloo</a:t>
            </a:r>
            <a:endParaRPr lang="en-GB" sz="1000" b="1" dirty="0"/>
          </a:p>
        </p:txBody>
      </p:sp>
      <p:sp>
        <p:nvSpPr>
          <p:cNvPr id="70" name="Rectangle 69"/>
          <p:cNvSpPr/>
          <p:nvPr/>
        </p:nvSpPr>
        <p:spPr>
          <a:xfrm>
            <a:off x="3482707" y="25356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707" y="19050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707" y="32766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707" y="4648200"/>
            <a:ext cx="262106" cy="262106"/>
          </a:xfrm>
          <a:prstGeom prst="rect">
            <a:avLst/>
          </a:prstGeom>
        </p:spPr>
      </p:pic>
      <p:pic>
        <p:nvPicPr>
          <p:cNvPr id="74" name="Picture 73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707" y="6019800"/>
            <a:ext cx="262106" cy="262106"/>
          </a:xfrm>
          <a:prstGeom prst="rect">
            <a:avLst/>
          </a:prstGeom>
        </p:spPr>
      </p:pic>
      <p:pic>
        <p:nvPicPr>
          <p:cNvPr id="75" name="Picture 74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707" y="7391400"/>
            <a:ext cx="262106" cy="262106"/>
          </a:xfrm>
          <a:prstGeom prst="rect">
            <a:avLst/>
          </a:prstGeom>
        </p:spPr>
      </p:pic>
      <p:pic>
        <p:nvPicPr>
          <p:cNvPr id="76" name="Picture 7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707" y="8763000"/>
            <a:ext cx="262106" cy="262106"/>
          </a:xfrm>
          <a:prstGeom prst="rect">
            <a:avLst/>
          </a:prstGeom>
        </p:spPr>
      </p:pic>
      <p:sp>
        <p:nvSpPr>
          <p:cNvPr id="77" name="TextBox 73"/>
          <p:cNvSpPr txBox="1"/>
          <p:nvPr/>
        </p:nvSpPr>
        <p:spPr>
          <a:xfrm>
            <a:off x="3482707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Skwovet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83013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9" name="TextBox 75"/>
          <p:cNvSpPr txBox="1"/>
          <p:nvPr/>
        </p:nvSpPr>
        <p:spPr>
          <a:xfrm>
            <a:off x="4583013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Raboot</a:t>
            </a:r>
            <a:endParaRPr lang="en-GB" sz="1000" b="1" dirty="0"/>
          </a:p>
        </p:txBody>
      </p:sp>
      <p:sp>
        <p:nvSpPr>
          <p:cNvPr id="80" name="Rectangle 79"/>
          <p:cNvSpPr/>
          <p:nvPr/>
        </p:nvSpPr>
        <p:spPr>
          <a:xfrm>
            <a:off x="45830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1" name="TextBox 77"/>
          <p:cNvSpPr txBox="1"/>
          <p:nvPr/>
        </p:nvSpPr>
        <p:spPr>
          <a:xfrm>
            <a:off x="45830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Orbeetle</a:t>
            </a:r>
            <a:endParaRPr lang="en-GB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4583013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3" name="TextBox 79"/>
          <p:cNvSpPr txBox="1"/>
          <p:nvPr/>
        </p:nvSpPr>
        <p:spPr>
          <a:xfrm>
            <a:off x="4583013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Carkol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583013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5" name="TextBox 81"/>
          <p:cNvSpPr txBox="1"/>
          <p:nvPr/>
        </p:nvSpPr>
        <p:spPr>
          <a:xfrm>
            <a:off x="4583013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Sandaconda</a:t>
            </a:r>
            <a:endParaRPr lang="en-GB" sz="700" b="1" dirty="0" smtClean="0"/>
          </a:p>
        </p:txBody>
      </p:sp>
      <p:sp>
        <p:nvSpPr>
          <p:cNvPr id="86" name="Rectangle 85"/>
          <p:cNvSpPr/>
          <p:nvPr/>
        </p:nvSpPr>
        <p:spPr>
          <a:xfrm>
            <a:off x="4583013" y="52788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87" name="TextBox 83"/>
          <p:cNvSpPr txBox="1"/>
          <p:nvPr/>
        </p:nvSpPr>
        <p:spPr>
          <a:xfrm>
            <a:off x="4583013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Dubwool</a:t>
            </a:r>
            <a:endParaRPr lang="en-GB" sz="1000" b="1" dirty="0"/>
          </a:p>
        </p:txBody>
      </p:sp>
      <p:sp>
        <p:nvSpPr>
          <p:cNvPr id="88" name="Rectangle 87"/>
          <p:cNvSpPr/>
          <p:nvPr/>
        </p:nvSpPr>
        <p:spPr>
          <a:xfrm>
            <a:off x="4583013" y="2535694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13" y="19050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13" y="3276600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13" y="4648200"/>
            <a:ext cx="262106" cy="262106"/>
          </a:xfrm>
          <a:prstGeom prst="rect">
            <a:avLst/>
          </a:prstGeom>
        </p:spPr>
      </p:pic>
      <p:pic>
        <p:nvPicPr>
          <p:cNvPr id="92" name="Picture 91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13" y="6019800"/>
            <a:ext cx="262106" cy="262106"/>
          </a:xfrm>
          <a:prstGeom prst="rect">
            <a:avLst/>
          </a:prstGeom>
        </p:spPr>
      </p:pic>
      <p:pic>
        <p:nvPicPr>
          <p:cNvPr id="93" name="Picture 92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13" y="7391400"/>
            <a:ext cx="262106" cy="262106"/>
          </a:xfrm>
          <a:prstGeom prst="rect">
            <a:avLst/>
          </a:prstGeom>
        </p:spPr>
      </p:pic>
      <p:pic>
        <p:nvPicPr>
          <p:cNvPr id="94" name="Picture 93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13" y="8763000"/>
            <a:ext cx="262106" cy="262106"/>
          </a:xfrm>
          <a:prstGeom prst="rect">
            <a:avLst/>
          </a:prstGeom>
        </p:spPr>
      </p:pic>
      <p:sp>
        <p:nvSpPr>
          <p:cNvPr id="95" name="TextBox 91"/>
          <p:cNvSpPr txBox="1"/>
          <p:nvPr/>
        </p:nvSpPr>
        <p:spPr>
          <a:xfrm>
            <a:off x="4583013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Greedent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674885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7" name="TextBox 93"/>
          <p:cNvSpPr txBox="1"/>
          <p:nvPr/>
        </p:nvSpPr>
        <p:spPr>
          <a:xfrm>
            <a:off x="5674885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Cinderace</a:t>
            </a:r>
            <a:endParaRPr lang="en-GB" sz="1000" b="1" dirty="0"/>
          </a:p>
        </p:txBody>
      </p:sp>
      <p:sp>
        <p:nvSpPr>
          <p:cNvPr id="98" name="Rectangle 97"/>
          <p:cNvSpPr/>
          <p:nvPr/>
        </p:nvSpPr>
        <p:spPr>
          <a:xfrm>
            <a:off x="5674885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9" name="TextBox 95"/>
          <p:cNvSpPr txBox="1"/>
          <p:nvPr/>
        </p:nvSpPr>
        <p:spPr>
          <a:xfrm>
            <a:off x="5674885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Nickit</a:t>
            </a:r>
            <a:endParaRPr lang="en-GB" sz="1000" b="1" dirty="0"/>
          </a:p>
        </p:txBody>
      </p:sp>
      <p:sp>
        <p:nvSpPr>
          <p:cNvPr id="100" name="Rectangle 99"/>
          <p:cNvSpPr/>
          <p:nvPr/>
        </p:nvSpPr>
        <p:spPr>
          <a:xfrm>
            <a:off x="5674885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1" name="TextBox 97"/>
          <p:cNvSpPr txBox="1"/>
          <p:nvPr/>
        </p:nvSpPr>
        <p:spPr>
          <a:xfrm>
            <a:off x="5674885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Coalossal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674885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3" name="TextBox 99"/>
          <p:cNvSpPr txBox="1"/>
          <p:nvPr/>
        </p:nvSpPr>
        <p:spPr>
          <a:xfrm>
            <a:off x="5674885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Cramorant</a:t>
            </a:r>
            <a:endParaRPr lang="en-GB" sz="700" b="1" dirty="0" smtClean="0"/>
          </a:p>
        </p:txBody>
      </p:sp>
      <p:sp>
        <p:nvSpPr>
          <p:cNvPr id="104" name="Rectangle 103"/>
          <p:cNvSpPr/>
          <p:nvPr/>
        </p:nvSpPr>
        <p:spPr>
          <a:xfrm>
            <a:off x="5674885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5" name="TextBox 101"/>
          <p:cNvSpPr txBox="1"/>
          <p:nvPr/>
        </p:nvSpPr>
        <p:spPr>
          <a:xfrm>
            <a:off x="5674885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Chewtle</a:t>
            </a:r>
            <a:endParaRPr lang="en-GB" sz="1000" b="1" dirty="0"/>
          </a:p>
        </p:txBody>
      </p:sp>
      <p:sp>
        <p:nvSpPr>
          <p:cNvPr id="106" name="Rectangle 105"/>
          <p:cNvSpPr/>
          <p:nvPr/>
        </p:nvSpPr>
        <p:spPr>
          <a:xfrm>
            <a:off x="5674885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85" y="19050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85" y="3276600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85" y="4648200"/>
            <a:ext cx="262106" cy="262106"/>
          </a:xfrm>
          <a:prstGeom prst="rect">
            <a:avLst/>
          </a:prstGeom>
        </p:spPr>
      </p:pic>
      <p:pic>
        <p:nvPicPr>
          <p:cNvPr id="110" name="Picture 10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85" y="6019800"/>
            <a:ext cx="262106" cy="262106"/>
          </a:xfrm>
          <a:prstGeom prst="rect">
            <a:avLst/>
          </a:prstGeom>
        </p:spPr>
      </p:pic>
      <p:pic>
        <p:nvPicPr>
          <p:cNvPr id="113" name="Picture 112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85" y="7391400"/>
            <a:ext cx="262106" cy="262106"/>
          </a:xfrm>
          <a:prstGeom prst="rect">
            <a:avLst/>
          </a:prstGeom>
        </p:spPr>
      </p:pic>
      <p:sp>
        <p:nvSpPr>
          <p:cNvPr id="115" name="TextBox 109"/>
          <p:cNvSpPr txBox="1"/>
          <p:nvPr/>
        </p:nvSpPr>
        <p:spPr>
          <a:xfrm>
            <a:off x="5674885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Rookidee</a:t>
            </a:r>
          </a:p>
        </p:txBody>
      </p:sp>
      <p:pic>
        <p:nvPicPr>
          <p:cNvPr id="116" name="Picture 115" descr="Image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590" y="75241"/>
            <a:ext cx="1066799" cy="610559"/>
          </a:xfrm>
          <a:prstGeom prst="rect">
            <a:avLst/>
          </a:prstGeom>
        </p:spPr>
      </p:pic>
      <p:sp>
        <p:nvSpPr>
          <p:cNvPr id="117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8 ( Galar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TextBox 148"/>
          <p:cNvSpPr txBox="1"/>
          <p:nvPr/>
        </p:nvSpPr>
        <p:spPr>
          <a:xfrm>
            <a:off x="5638800" y="80010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3</a:t>
            </a:r>
            <a:endParaRPr lang="en-GB" sz="9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 rot="16200000">
            <a:off x="6017599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Page 2 of 4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63413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63413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Arrokuda 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634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634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Hatterene</a:t>
            </a:r>
            <a:endParaRPr lang="en-GB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163413" y="6650494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10" name="TextBox 7"/>
          <p:cNvSpPr txBox="1"/>
          <p:nvPr/>
        </p:nvSpPr>
        <p:spPr>
          <a:xfrm>
            <a:off x="163413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Falinks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3413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163413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Indeedee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3413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63413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Cursola</a:t>
            </a:r>
            <a:endParaRPr lang="en-GB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63413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3" y="19050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3" y="32766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3" y="46482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3" y="6019800"/>
            <a:ext cx="262106" cy="262106"/>
          </a:xfrm>
          <a:prstGeom prst="rect">
            <a:avLst/>
          </a:prstGeom>
        </p:spPr>
      </p:pic>
      <p:pic>
        <p:nvPicPr>
          <p:cNvPr id="20" name="Picture 19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3" y="7391400"/>
            <a:ext cx="262106" cy="262106"/>
          </a:xfrm>
          <a:prstGeom prst="rect">
            <a:avLst/>
          </a:prstGeom>
        </p:spPr>
      </p:pic>
      <p:sp>
        <p:nvSpPr>
          <p:cNvPr id="22" name="TextBox 19"/>
          <p:cNvSpPr txBox="1"/>
          <p:nvPr/>
        </p:nvSpPr>
        <p:spPr>
          <a:xfrm>
            <a:off x="163413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Clobbopus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2907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4" name="TextBox 21"/>
          <p:cNvSpPr txBox="1"/>
          <p:nvPr/>
        </p:nvSpPr>
        <p:spPr>
          <a:xfrm>
            <a:off x="1272907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Barraskewda 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2907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1272907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Impidimp</a:t>
            </a:r>
            <a:endParaRPr lang="en-GB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1272907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1272907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Pincurchin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72907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" name="TextBox 27"/>
          <p:cNvSpPr txBox="1"/>
          <p:nvPr/>
        </p:nvSpPr>
        <p:spPr>
          <a:xfrm>
            <a:off x="1272907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Morpeko</a:t>
            </a:r>
            <a:endParaRPr lang="en-GB" sz="700" b="1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272907" y="52788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2" name="TextBox 29"/>
          <p:cNvSpPr txBox="1"/>
          <p:nvPr/>
        </p:nvSpPr>
        <p:spPr>
          <a:xfrm>
            <a:off x="1272907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Sirfetch'd</a:t>
            </a:r>
            <a:endParaRPr lang="en-GB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1272907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1905000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32766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46482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6019800"/>
            <a:ext cx="262106" cy="262106"/>
          </a:xfrm>
          <a:prstGeom prst="rect">
            <a:avLst/>
          </a:prstGeom>
        </p:spPr>
      </p:pic>
      <p:pic>
        <p:nvPicPr>
          <p:cNvPr id="38" name="Picture 37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7" y="7391400"/>
            <a:ext cx="262106" cy="262106"/>
          </a:xfrm>
          <a:prstGeom prst="rect">
            <a:avLst/>
          </a:prstGeom>
        </p:spPr>
      </p:pic>
      <p:sp>
        <p:nvSpPr>
          <p:cNvPr id="40" name="TextBox 37"/>
          <p:cNvSpPr txBox="1"/>
          <p:nvPr/>
        </p:nvSpPr>
        <p:spPr>
          <a:xfrm>
            <a:off x="1272907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Grapploct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3213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2" name="TextBox 39"/>
          <p:cNvSpPr txBox="1"/>
          <p:nvPr/>
        </p:nvSpPr>
        <p:spPr>
          <a:xfrm>
            <a:off x="2373213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Toxel 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3213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4" name="TextBox 41"/>
          <p:cNvSpPr txBox="1"/>
          <p:nvPr/>
        </p:nvSpPr>
        <p:spPr>
          <a:xfrm>
            <a:off x="23732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Morgrem</a:t>
            </a:r>
            <a:endParaRPr lang="en-GB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2373213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2373213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Snom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73213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8" name="TextBox 45"/>
          <p:cNvSpPr txBox="1"/>
          <p:nvPr/>
        </p:nvSpPr>
        <p:spPr>
          <a:xfrm>
            <a:off x="2373213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Cufant</a:t>
            </a:r>
            <a:endParaRPr lang="en-GB" sz="700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2373213" y="52788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50" name="TextBox 47"/>
          <p:cNvSpPr txBox="1"/>
          <p:nvPr/>
        </p:nvSpPr>
        <p:spPr>
          <a:xfrm>
            <a:off x="2373213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Mr. Rime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2373213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19050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32766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46482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6019800"/>
            <a:ext cx="262106" cy="262106"/>
          </a:xfrm>
          <a:prstGeom prst="rect">
            <a:avLst/>
          </a:prstGeom>
        </p:spPr>
      </p:pic>
      <p:pic>
        <p:nvPicPr>
          <p:cNvPr id="56" name="Picture 55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7391400"/>
            <a:ext cx="262106" cy="262106"/>
          </a:xfrm>
          <a:prstGeom prst="rect">
            <a:avLst/>
          </a:prstGeom>
        </p:spPr>
      </p:pic>
      <p:pic>
        <p:nvPicPr>
          <p:cNvPr id="57" name="Picture 56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13" y="8763000"/>
            <a:ext cx="262106" cy="262106"/>
          </a:xfrm>
          <a:prstGeom prst="rect">
            <a:avLst/>
          </a:prstGeom>
        </p:spPr>
      </p:pic>
      <p:sp>
        <p:nvSpPr>
          <p:cNvPr id="58" name="TextBox 55"/>
          <p:cNvSpPr txBox="1"/>
          <p:nvPr/>
        </p:nvSpPr>
        <p:spPr>
          <a:xfrm>
            <a:off x="2373213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Sinistea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82707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0" name="TextBox 57"/>
          <p:cNvSpPr txBox="1"/>
          <p:nvPr/>
        </p:nvSpPr>
        <p:spPr>
          <a:xfrm>
            <a:off x="3482707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Toxtricity 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2707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2" name="TextBox 59"/>
          <p:cNvSpPr txBox="1"/>
          <p:nvPr/>
        </p:nvSpPr>
        <p:spPr>
          <a:xfrm>
            <a:off x="3482707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Grimmsnarl</a:t>
            </a:r>
            <a:endParaRPr lang="en-GB" sz="1000" b="1" dirty="0"/>
          </a:p>
        </p:txBody>
      </p:sp>
      <p:sp>
        <p:nvSpPr>
          <p:cNvPr id="63" name="Rectangle 62"/>
          <p:cNvSpPr/>
          <p:nvPr/>
        </p:nvSpPr>
        <p:spPr>
          <a:xfrm>
            <a:off x="3482707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4" name="TextBox 61"/>
          <p:cNvSpPr txBox="1"/>
          <p:nvPr/>
        </p:nvSpPr>
        <p:spPr>
          <a:xfrm>
            <a:off x="3482707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Frosmoth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82707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6" name="TextBox 63"/>
          <p:cNvSpPr txBox="1"/>
          <p:nvPr/>
        </p:nvSpPr>
        <p:spPr>
          <a:xfrm>
            <a:off x="3482707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Copperajah</a:t>
            </a:r>
            <a:endParaRPr lang="en-GB" sz="700" b="1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3482707" y="5278894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68" name="TextBox 65"/>
          <p:cNvSpPr txBox="1"/>
          <p:nvPr/>
        </p:nvSpPr>
        <p:spPr>
          <a:xfrm>
            <a:off x="3482707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Runerigus</a:t>
            </a:r>
            <a:endParaRPr lang="en-GB" sz="1000" b="1" dirty="0"/>
          </a:p>
        </p:txBody>
      </p:sp>
      <p:sp>
        <p:nvSpPr>
          <p:cNvPr id="69" name="Rectangle 68"/>
          <p:cNvSpPr/>
          <p:nvPr/>
        </p:nvSpPr>
        <p:spPr>
          <a:xfrm>
            <a:off x="3482707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32766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46482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6019800"/>
            <a:ext cx="262106" cy="262106"/>
          </a:xfrm>
          <a:prstGeom prst="rect">
            <a:avLst/>
          </a:prstGeom>
        </p:spPr>
      </p:pic>
      <p:pic>
        <p:nvPicPr>
          <p:cNvPr id="74" name="Picture 73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7391400"/>
            <a:ext cx="262106" cy="262106"/>
          </a:xfrm>
          <a:prstGeom prst="rect">
            <a:avLst/>
          </a:prstGeom>
        </p:spPr>
      </p:pic>
      <p:pic>
        <p:nvPicPr>
          <p:cNvPr id="75" name="Picture 74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07" y="8763000"/>
            <a:ext cx="262106" cy="262106"/>
          </a:xfrm>
          <a:prstGeom prst="rect">
            <a:avLst/>
          </a:prstGeom>
        </p:spPr>
      </p:pic>
      <p:sp>
        <p:nvSpPr>
          <p:cNvPr id="76" name="TextBox 73"/>
          <p:cNvSpPr txBox="1"/>
          <p:nvPr/>
        </p:nvSpPr>
        <p:spPr>
          <a:xfrm>
            <a:off x="3482707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Polteageist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83013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8" name="TextBox 75"/>
          <p:cNvSpPr txBox="1"/>
          <p:nvPr/>
        </p:nvSpPr>
        <p:spPr>
          <a:xfrm>
            <a:off x="4583013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Sizzlipede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3013" y="3907294"/>
            <a:ext cx="936000" cy="93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80" name="TextBox 77"/>
          <p:cNvSpPr txBox="1"/>
          <p:nvPr/>
        </p:nvSpPr>
        <p:spPr>
          <a:xfrm>
            <a:off x="4583013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Obstagoon</a:t>
            </a:r>
            <a:endParaRPr lang="en-GB" sz="1000" b="1" dirty="0"/>
          </a:p>
        </p:txBody>
      </p:sp>
      <p:sp>
        <p:nvSpPr>
          <p:cNvPr id="81" name="Rectangle 80"/>
          <p:cNvSpPr/>
          <p:nvPr/>
        </p:nvSpPr>
        <p:spPr>
          <a:xfrm>
            <a:off x="4583013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2" name="TextBox 79"/>
          <p:cNvSpPr txBox="1"/>
          <p:nvPr/>
        </p:nvSpPr>
        <p:spPr>
          <a:xfrm>
            <a:off x="4583013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Stonjourner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583013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4" name="TextBox 81"/>
          <p:cNvSpPr txBox="1"/>
          <p:nvPr/>
        </p:nvSpPr>
        <p:spPr>
          <a:xfrm>
            <a:off x="4583013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Dracozolt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583013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6" name="TextBox 83"/>
          <p:cNvSpPr txBox="1"/>
          <p:nvPr/>
        </p:nvSpPr>
        <p:spPr>
          <a:xfrm>
            <a:off x="4583013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Milcery</a:t>
            </a:r>
            <a:endParaRPr lang="en-GB" sz="1000" b="1" dirty="0"/>
          </a:p>
        </p:txBody>
      </p:sp>
      <p:sp>
        <p:nvSpPr>
          <p:cNvPr id="87" name="Rectangle 86"/>
          <p:cNvSpPr/>
          <p:nvPr/>
        </p:nvSpPr>
        <p:spPr>
          <a:xfrm>
            <a:off x="4583013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19050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32766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4648200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6019800"/>
            <a:ext cx="262106" cy="262106"/>
          </a:xfrm>
          <a:prstGeom prst="rect">
            <a:avLst/>
          </a:prstGeom>
        </p:spPr>
      </p:pic>
      <p:pic>
        <p:nvPicPr>
          <p:cNvPr id="92" name="Picture 91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7391400"/>
            <a:ext cx="262106" cy="262106"/>
          </a:xfrm>
          <a:prstGeom prst="rect">
            <a:avLst/>
          </a:prstGeom>
        </p:spPr>
      </p:pic>
      <p:pic>
        <p:nvPicPr>
          <p:cNvPr id="93" name="Picture 92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13" y="8763000"/>
            <a:ext cx="262106" cy="262106"/>
          </a:xfrm>
          <a:prstGeom prst="rect">
            <a:avLst/>
          </a:prstGeom>
        </p:spPr>
      </p:pic>
      <p:sp>
        <p:nvSpPr>
          <p:cNvPr id="94" name="TextBox 91"/>
          <p:cNvSpPr txBox="1"/>
          <p:nvPr/>
        </p:nvSpPr>
        <p:spPr>
          <a:xfrm>
            <a:off x="4583013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Hatenna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74885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6" name="TextBox 93"/>
          <p:cNvSpPr txBox="1"/>
          <p:nvPr/>
        </p:nvSpPr>
        <p:spPr>
          <a:xfrm>
            <a:off x="5674885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Centiskorch 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74885" y="3907294"/>
            <a:ext cx="936000" cy="93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98" name="TextBox 95"/>
          <p:cNvSpPr txBox="1"/>
          <p:nvPr/>
        </p:nvSpPr>
        <p:spPr>
          <a:xfrm>
            <a:off x="5674885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Perrserker</a:t>
            </a:r>
            <a:endParaRPr lang="en-GB" sz="1000" b="1" dirty="0"/>
          </a:p>
        </p:txBody>
      </p:sp>
      <p:sp>
        <p:nvSpPr>
          <p:cNvPr id="99" name="Rectangle 98"/>
          <p:cNvSpPr/>
          <p:nvPr/>
        </p:nvSpPr>
        <p:spPr>
          <a:xfrm>
            <a:off x="5674885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0" name="TextBox 97"/>
          <p:cNvSpPr txBox="1"/>
          <p:nvPr/>
        </p:nvSpPr>
        <p:spPr>
          <a:xfrm>
            <a:off x="5674885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Eiscue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674885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2" name="TextBox 99"/>
          <p:cNvSpPr txBox="1"/>
          <p:nvPr/>
        </p:nvSpPr>
        <p:spPr>
          <a:xfrm>
            <a:off x="5674885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Arctozolt</a:t>
            </a:r>
            <a:endParaRPr lang="en-GB" sz="700" b="1" dirty="0" smtClean="0"/>
          </a:p>
        </p:txBody>
      </p:sp>
      <p:sp>
        <p:nvSpPr>
          <p:cNvPr id="103" name="Rectangle 102"/>
          <p:cNvSpPr/>
          <p:nvPr/>
        </p:nvSpPr>
        <p:spPr>
          <a:xfrm>
            <a:off x="5674885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4" name="TextBox 101"/>
          <p:cNvSpPr txBox="1"/>
          <p:nvPr/>
        </p:nvSpPr>
        <p:spPr>
          <a:xfrm>
            <a:off x="5674885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Alcremie</a:t>
            </a:r>
            <a:endParaRPr lang="en-GB" sz="1000" b="1" dirty="0"/>
          </a:p>
        </p:txBody>
      </p:sp>
      <p:sp>
        <p:nvSpPr>
          <p:cNvPr id="105" name="Rectangle 104"/>
          <p:cNvSpPr/>
          <p:nvPr/>
        </p:nvSpPr>
        <p:spPr>
          <a:xfrm>
            <a:off x="5674885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1905000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32766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4648200"/>
            <a:ext cx="262106" cy="262106"/>
          </a:xfrm>
          <a:prstGeom prst="rect">
            <a:avLst/>
          </a:prstGeom>
        </p:spPr>
      </p:pic>
      <p:pic>
        <p:nvPicPr>
          <p:cNvPr id="111" name="Picture 110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85" y="8763000"/>
            <a:ext cx="262106" cy="262106"/>
          </a:xfrm>
          <a:prstGeom prst="rect">
            <a:avLst/>
          </a:prstGeom>
        </p:spPr>
      </p:pic>
      <p:sp>
        <p:nvSpPr>
          <p:cNvPr id="112" name="TextBox 109"/>
          <p:cNvSpPr txBox="1"/>
          <p:nvPr/>
        </p:nvSpPr>
        <p:spPr>
          <a:xfrm>
            <a:off x="5674885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Hattrem</a:t>
            </a: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590" y="75241"/>
            <a:ext cx="1066799" cy="610559"/>
          </a:xfrm>
          <a:prstGeom prst="rect">
            <a:avLst/>
          </a:prstGeom>
        </p:spPr>
      </p:pic>
      <p:sp>
        <p:nvSpPr>
          <p:cNvPr id="115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8 ( Galar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Box 148"/>
          <p:cNvSpPr txBox="1"/>
          <p:nvPr/>
        </p:nvSpPr>
        <p:spPr>
          <a:xfrm>
            <a:off x="3429000" y="11430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3</a:t>
            </a:r>
            <a:endParaRPr lang="en-GB" sz="900" b="1" dirty="0"/>
          </a:p>
        </p:txBody>
      </p:sp>
      <p:sp>
        <p:nvSpPr>
          <p:cNvPr id="110" name="TextBox 148"/>
          <p:cNvSpPr txBox="1"/>
          <p:nvPr/>
        </p:nvSpPr>
        <p:spPr>
          <a:xfrm>
            <a:off x="5638800" y="52578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13" name="TextBox 148"/>
          <p:cNvSpPr txBox="1"/>
          <p:nvPr/>
        </p:nvSpPr>
        <p:spPr>
          <a:xfrm>
            <a:off x="5638800" y="66294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3</a:t>
            </a:r>
            <a:endParaRPr lang="en-GB" sz="900" b="1" dirty="0"/>
          </a:p>
        </p:txBody>
      </p:sp>
      <p:sp>
        <p:nvSpPr>
          <p:cNvPr id="116" name="TextBox 148"/>
          <p:cNvSpPr txBox="1"/>
          <p:nvPr/>
        </p:nvSpPr>
        <p:spPr>
          <a:xfrm>
            <a:off x="76200" y="8001000"/>
            <a:ext cx="1143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3</a:t>
            </a:r>
            <a:endParaRPr lang="en-GB" sz="900" b="1" dirty="0"/>
          </a:p>
        </p:txBody>
      </p:sp>
      <p:sp>
        <p:nvSpPr>
          <p:cNvPr id="117" name="TextBox 148"/>
          <p:cNvSpPr txBox="1"/>
          <p:nvPr/>
        </p:nvSpPr>
        <p:spPr>
          <a:xfrm>
            <a:off x="1219200" y="80010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 rot="16200000">
            <a:off x="6017599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Page 3 of 4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63413" y="1511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63413" y="1261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Dracovish 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63413" y="4254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63413" y="4005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Regieleki</a:t>
            </a:r>
            <a:endParaRPr lang="en-GB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63413" y="2883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3" y="2252494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3" y="4995694"/>
            <a:ext cx="262106" cy="262106"/>
          </a:xfrm>
          <a:prstGeom prst="rect">
            <a:avLst/>
          </a:prstGeom>
        </p:spPr>
      </p:pic>
      <p:sp>
        <p:nvSpPr>
          <p:cNvPr id="22" name="TextBox 19"/>
          <p:cNvSpPr txBox="1"/>
          <p:nvPr/>
        </p:nvSpPr>
        <p:spPr>
          <a:xfrm>
            <a:off x="163413" y="2633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Zacian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2907" y="1511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4" name="TextBox 21"/>
          <p:cNvSpPr txBox="1"/>
          <p:nvPr/>
        </p:nvSpPr>
        <p:spPr>
          <a:xfrm>
            <a:off x="1272907" y="1261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Arctovish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2907" y="4254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1272907" y="4005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Regidrago</a:t>
            </a:r>
            <a:endParaRPr lang="en-GB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1272907" y="2883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7" y="2252494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7" y="4995694"/>
            <a:ext cx="262106" cy="262106"/>
          </a:xfrm>
          <a:prstGeom prst="rect">
            <a:avLst/>
          </a:prstGeom>
        </p:spPr>
      </p:pic>
      <p:sp>
        <p:nvSpPr>
          <p:cNvPr id="40" name="TextBox 37"/>
          <p:cNvSpPr txBox="1"/>
          <p:nvPr/>
        </p:nvSpPr>
        <p:spPr>
          <a:xfrm>
            <a:off x="1272907" y="2633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Zamazenta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3213" y="1511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2" name="TextBox 39"/>
          <p:cNvSpPr txBox="1"/>
          <p:nvPr/>
        </p:nvSpPr>
        <p:spPr>
          <a:xfrm>
            <a:off x="2373213" y="1261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Duraludon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3213" y="4254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4" name="TextBox 41"/>
          <p:cNvSpPr txBox="1"/>
          <p:nvPr/>
        </p:nvSpPr>
        <p:spPr>
          <a:xfrm>
            <a:off x="2373213" y="4005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Glastrier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2373213" y="2883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3" y="2252494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3" y="3624094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3" y="4995694"/>
            <a:ext cx="262106" cy="262106"/>
          </a:xfrm>
          <a:prstGeom prst="rect">
            <a:avLst/>
          </a:prstGeom>
        </p:spPr>
      </p:pic>
      <p:sp>
        <p:nvSpPr>
          <p:cNvPr id="58" name="TextBox 55"/>
          <p:cNvSpPr txBox="1"/>
          <p:nvPr/>
        </p:nvSpPr>
        <p:spPr>
          <a:xfrm>
            <a:off x="2373213" y="2633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Eternatus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82707" y="1511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0" name="TextBox 57"/>
          <p:cNvSpPr txBox="1"/>
          <p:nvPr/>
        </p:nvSpPr>
        <p:spPr>
          <a:xfrm>
            <a:off x="3482707" y="1261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Dreepy 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2707" y="4254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2" name="TextBox 59"/>
          <p:cNvSpPr txBox="1"/>
          <p:nvPr/>
        </p:nvSpPr>
        <p:spPr>
          <a:xfrm>
            <a:off x="3482707" y="4005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Spectrier</a:t>
            </a:r>
            <a:endParaRPr lang="en-GB" sz="1000" b="1" dirty="0"/>
          </a:p>
        </p:txBody>
      </p:sp>
      <p:sp>
        <p:nvSpPr>
          <p:cNvPr id="69" name="Rectangle 68"/>
          <p:cNvSpPr/>
          <p:nvPr/>
        </p:nvSpPr>
        <p:spPr>
          <a:xfrm>
            <a:off x="3482707" y="2883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707" y="2252494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707" y="3624094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707" y="4995694"/>
            <a:ext cx="262106" cy="262106"/>
          </a:xfrm>
          <a:prstGeom prst="rect">
            <a:avLst/>
          </a:prstGeom>
        </p:spPr>
      </p:pic>
      <p:sp>
        <p:nvSpPr>
          <p:cNvPr id="76" name="TextBox 73"/>
          <p:cNvSpPr txBox="1"/>
          <p:nvPr/>
        </p:nvSpPr>
        <p:spPr>
          <a:xfrm>
            <a:off x="3482707" y="2633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Kubfu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83013" y="1511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8" name="TextBox 75"/>
          <p:cNvSpPr txBox="1"/>
          <p:nvPr/>
        </p:nvSpPr>
        <p:spPr>
          <a:xfrm>
            <a:off x="4583013" y="1261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Drakloak 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3013" y="4254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0" name="TextBox 77"/>
          <p:cNvSpPr txBox="1"/>
          <p:nvPr/>
        </p:nvSpPr>
        <p:spPr>
          <a:xfrm>
            <a:off x="4583013" y="4005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Calyrex</a:t>
            </a:r>
            <a:endParaRPr lang="en-GB" sz="1000" b="1" dirty="0"/>
          </a:p>
        </p:txBody>
      </p:sp>
      <p:sp>
        <p:nvSpPr>
          <p:cNvPr id="87" name="Rectangle 86"/>
          <p:cNvSpPr/>
          <p:nvPr/>
        </p:nvSpPr>
        <p:spPr>
          <a:xfrm>
            <a:off x="4583013" y="2883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13" y="2252494"/>
            <a:ext cx="262106" cy="262106"/>
          </a:xfrm>
          <a:prstGeom prst="rect">
            <a:avLst/>
          </a:prstGeom>
        </p:spPr>
      </p:pic>
      <p:sp>
        <p:nvSpPr>
          <p:cNvPr id="94" name="TextBox 91"/>
          <p:cNvSpPr txBox="1"/>
          <p:nvPr/>
        </p:nvSpPr>
        <p:spPr>
          <a:xfrm>
            <a:off x="4583013" y="2633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Urshifu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74885" y="1511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6" name="TextBox 93"/>
          <p:cNvSpPr txBox="1"/>
          <p:nvPr/>
        </p:nvSpPr>
        <p:spPr>
          <a:xfrm>
            <a:off x="5674885" y="1261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Dragapult </a:t>
            </a:r>
            <a:endParaRPr lang="en-GB" sz="1000" b="1" dirty="0"/>
          </a:p>
        </p:txBody>
      </p:sp>
      <p:sp>
        <p:nvSpPr>
          <p:cNvPr id="105" name="Rectangle 104"/>
          <p:cNvSpPr/>
          <p:nvPr/>
        </p:nvSpPr>
        <p:spPr>
          <a:xfrm>
            <a:off x="5674885" y="2883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85" y="2252494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85" y="3624094"/>
            <a:ext cx="262106" cy="262106"/>
          </a:xfrm>
          <a:prstGeom prst="rect">
            <a:avLst/>
          </a:prstGeom>
        </p:spPr>
      </p:pic>
      <p:sp>
        <p:nvSpPr>
          <p:cNvPr id="112" name="TextBox 109"/>
          <p:cNvSpPr txBox="1"/>
          <p:nvPr/>
        </p:nvSpPr>
        <p:spPr>
          <a:xfrm>
            <a:off x="5674885" y="2633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 smtClean="0"/>
              <a:t>Zarude</a:t>
            </a:r>
          </a:p>
        </p:txBody>
      </p:sp>
      <p:pic>
        <p:nvPicPr>
          <p:cNvPr id="113" name="Picture 112" descr="Imag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90" y="75241"/>
            <a:ext cx="1066799" cy="610559"/>
          </a:xfrm>
          <a:prstGeom prst="rect">
            <a:avLst/>
          </a:prstGeom>
        </p:spPr>
      </p:pic>
      <p:sp>
        <p:nvSpPr>
          <p:cNvPr id="114" name="TextBox 77"/>
          <p:cNvSpPr txBox="1"/>
          <p:nvPr/>
        </p:nvSpPr>
        <p:spPr>
          <a:xfrm>
            <a:off x="0" y="0"/>
            <a:ext cx="6858000" cy="1200329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8 ( Galar )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Others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70022" y="6159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70022" y="5910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Normal </a:t>
            </a:r>
            <a:endParaRPr lang="en-GB" sz="1000" b="1" dirty="0"/>
          </a:p>
        </p:txBody>
      </p:sp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2" y="6900694"/>
            <a:ext cx="262106" cy="262106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1279516" y="6159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79516" y="5910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Gulping Form</a:t>
            </a:r>
            <a:endParaRPr lang="en-GB" sz="1000" b="1" dirty="0"/>
          </a:p>
        </p:txBody>
      </p:sp>
      <p:pic>
        <p:nvPicPr>
          <p:cNvPr id="111" name="Picture 11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16" y="6900694"/>
            <a:ext cx="262106" cy="262106"/>
          </a:xfrm>
          <a:prstGeom prst="rect">
            <a:avLst/>
          </a:prstGeom>
          <a:noFill/>
        </p:spPr>
      </p:pic>
      <p:sp>
        <p:nvSpPr>
          <p:cNvPr id="115" name="Rectangle 114"/>
          <p:cNvSpPr/>
          <p:nvPr/>
        </p:nvSpPr>
        <p:spPr>
          <a:xfrm>
            <a:off x="2379822" y="6159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379822" y="5910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Gorging Form </a:t>
            </a:r>
            <a:endParaRPr lang="en-GB" sz="1000" b="1" dirty="0"/>
          </a:p>
        </p:txBody>
      </p:sp>
      <p:pic>
        <p:nvPicPr>
          <p:cNvPr id="117" name="Picture 11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22" y="6900694"/>
            <a:ext cx="262106" cy="262106"/>
          </a:xfrm>
          <a:prstGeom prst="rect">
            <a:avLst/>
          </a:prstGeom>
          <a:noFill/>
        </p:spPr>
      </p:pic>
      <p:sp>
        <p:nvSpPr>
          <p:cNvPr id="118" name="Rectangle 117"/>
          <p:cNvSpPr/>
          <p:nvPr/>
        </p:nvSpPr>
        <p:spPr>
          <a:xfrm>
            <a:off x="4589622" y="6159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589622" y="5910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Amped Form </a:t>
            </a:r>
            <a:endParaRPr lang="en-GB" sz="1000" b="1" dirty="0"/>
          </a:p>
        </p:txBody>
      </p:sp>
      <p:pic>
        <p:nvPicPr>
          <p:cNvPr id="120" name="Picture 11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22" y="6900694"/>
            <a:ext cx="262106" cy="262106"/>
          </a:xfrm>
          <a:prstGeom prst="rect">
            <a:avLst/>
          </a:prstGeom>
          <a:noFill/>
        </p:spPr>
      </p:pic>
      <p:sp>
        <p:nvSpPr>
          <p:cNvPr id="121" name="Rectangle 120"/>
          <p:cNvSpPr/>
          <p:nvPr/>
        </p:nvSpPr>
        <p:spPr>
          <a:xfrm>
            <a:off x="5681494" y="6159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681494" y="5910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Low Key Form</a:t>
            </a:r>
            <a:endParaRPr lang="en-GB" sz="1000" b="1" dirty="0"/>
          </a:p>
        </p:txBody>
      </p:sp>
      <p:pic>
        <p:nvPicPr>
          <p:cNvPr id="123" name="Picture 122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94" y="6900694"/>
            <a:ext cx="262106" cy="262106"/>
          </a:xfrm>
          <a:prstGeom prst="rect">
            <a:avLst/>
          </a:prstGeom>
          <a:noFill/>
        </p:spPr>
      </p:pic>
      <p:sp>
        <p:nvSpPr>
          <p:cNvPr id="124" name="Rectangle 123"/>
          <p:cNvSpPr/>
          <p:nvPr/>
        </p:nvSpPr>
        <p:spPr>
          <a:xfrm>
            <a:off x="4572000" y="5562600"/>
            <a:ext cx="1062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Toxtricity</a:t>
            </a:r>
            <a:endParaRPr lang="en-GB" b="1" dirty="0"/>
          </a:p>
        </p:txBody>
      </p:sp>
      <p:sp>
        <p:nvSpPr>
          <p:cNvPr id="125" name="Rectangle 124"/>
          <p:cNvSpPr/>
          <p:nvPr/>
        </p:nvSpPr>
        <p:spPr>
          <a:xfrm>
            <a:off x="152400" y="5562600"/>
            <a:ext cx="1199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Cramorant</a:t>
            </a:r>
            <a:endParaRPr lang="en-GB" b="1" dirty="0"/>
          </a:p>
        </p:txBody>
      </p:sp>
      <p:sp>
        <p:nvSpPr>
          <p:cNvPr id="126" name="Rectangle 125"/>
          <p:cNvSpPr/>
          <p:nvPr/>
        </p:nvSpPr>
        <p:spPr>
          <a:xfrm>
            <a:off x="170022" y="7869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70022" y="7620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Ice Face</a:t>
            </a:r>
          </a:p>
        </p:txBody>
      </p:sp>
      <p:pic>
        <p:nvPicPr>
          <p:cNvPr id="128" name="Picture 12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2" y="8610600"/>
            <a:ext cx="262106" cy="262106"/>
          </a:xfrm>
          <a:prstGeom prst="rect">
            <a:avLst/>
          </a:prstGeom>
          <a:noFill/>
        </p:spPr>
      </p:pic>
      <p:sp>
        <p:nvSpPr>
          <p:cNvPr id="129" name="Rectangle 128"/>
          <p:cNvSpPr/>
          <p:nvPr/>
        </p:nvSpPr>
        <p:spPr>
          <a:xfrm>
            <a:off x="1279516" y="7869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279516" y="7620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Noice Face</a:t>
            </a:r>
            <a:endParaRPr lang="en-GB" sz="1000" b="1" dirty="0" smtClean="0"/>
          </a:p>
        </p:txBody>
      </p:sp>
      <p:pic>
        <p:nvPicPr>
          <p:cNvPr id="131" name="Picture 13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16" y="8610600"/>
            <a:ext cx="262106" cy="262106"/>
          </a:xfrm>
          <a:prstGeom prst="rect">
            <a:avLst/>
          </a:prstGeom>
          <a:noFill/>
        </p:spPr>
      </p:pic>
      <p:sp>
        <p:nvSpPr>
          <p:cNvPr id="132" name="Rectangle 131"/>
          <p:cNvSpPr/>
          <p:nvPr/>
        </p:nvSpPr>
        <p:spPr>
          <a:xfrm>
            <a:off x="152400" y="7239000"/>
            <a:ext cx="7745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b="1" dirty="0" smtClean="0"/>
              <a:t>Eiscue</a:t>
            </a:r>
            <a:endParaRPr lang="en-GB" b="1" dirty="0"/>
          </a:p>
        </p:txBody>
      </p:sp>
      <p:sp>
        <p:nvSpPr>
          <p:cNvPr id="133" name="Rectangle 132"/>
          <p:cNvSpPr/>
          <p:nvPr/>
        </p:nvSpPr>
        <p:spPr>
          <a:xfrm>
            <a:off x="3438188" y="7869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438188" y="7620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Female</a:t>
            </a:r>
            <a:endParaRPr lang="en-GB" sz="1000" b="1" dirty="0" smtClean="0"/>
          </a:p>
        </p:txBody>
      </p:sp>
      <p:pic>
        <p:nvPicPr>
          <p:cNvPr id="135" name="Picture 134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188" y="8610600"/>
            <a:ext cx="262106" cy="262106"/>
          </a:xfrm>
          <a:prstGeom prst="rect">
            <a:avLst/>
          </a:prstGeom>
          <a:noFill/>
        </p:spPr>
      </p:pic>
      <p:sp>
        <p:nvSpPr>
          <p:cNvPr id="136" name="Rectangle 135"/>
          <p:cNvSpPr/>
          <p:nvPr/>
        </p:nvSpPr>
        <p:spPr>
          <a:xfrm>
            <a:off x="4538494" y="7869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538494" y="7620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Male</a:t>
            </a:r>
            <a:endParaRPr lang="en-GB" sz="1000" b="1" dirty="0" smtClean="0"/>
          </a:p>
        </p:txBody>
      </p:sp>
      <p:pic>
        <p:nvPicPr>
          <p:cNvPr id="138" name="Picture 13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494" y="8610600"/>
            <a:ext cx="262106" cy="262106"/>
          </a:xfrm>
          <a:prstGeom prst="rect">
            <a:avLst/>
          </a:prstGeom>
          <a:noFill/>
        </p:spPr>
      </p:pic>
      <p:sp>
        <p:nvSpPr>
          <p:cNvPr id="139" name="Rectangle 138"/>
          <p:cNvSpPr/>
          <p:nvPr/>
        </p:nvSpPr>
        <p:spPr>
          <a:xfrm>
            <a:off x="3451348" y="7239000"/>
            <a:ext cx="10695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b="1" dirty="0" smtClean="0"/>
              <a:t>Indeedee</a:t>
            </a:r>
            <a:endParaRPr lang="en-GB" b="1" dirty="0"/>
          </a:p>
        </p:txBody>
      </p:sp>
      <p:sp>
        <p:nvSpPr>
          <p:cNvPr id="140" name="TextBox 148"/>
          <p:cNvSpPr txBox="1"/>
          <p:nvPr/>
        </p:nvSpPr>
        <p:spPr>
          <a:xfrm>
            <a:off x="4495800" y="42672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41" name="TextBox 148"/>
          <p:cNvSpPr txBox="1"/>
          <p:nvPr/>
        </p:nvSpPr>
        <p:spPr>
          <a:xfrm>
            <a:off x="4495800" y="28956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42" name="TextBox 148"/>
          <p:cNvSpPr txBox="1"/>
          <p:nvPr/>
        </p:nvSpPr>
        <p:spPr>
          <a:xfrm>
            <a:off x="76200" y="28956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43" name="TextBox 148"/>
          <p:cNvSpPr txBox="1"/>
          <p:nvPr/>
        </p:nvSpPr>
        <p:spPr>
          <a:xfrm>
            <a:off x="1219200" y="2893368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4 of 4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3264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022" y="2862094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Ruby</a:t>
            </a:r>
          </a:p>
          <a:p>
            <a:pPr algn="ctr"/>
            <a:r>
              <a:rPr lang="en-GB" sz="1000" dirty="0" smtClean="0"/>
              <a:t>Swirl</a:t>
            </a:r>
            <a:endParaRPr lang="en-GB" sz="1000" b="1" dirty="0"/>
          </a:p>
        </p:txBody>
      </p:sp>
      <p:sp>
        <p:nvSpPr>
          <p:cNvPr id="11" name="Rectangle 10"/>
          <p:cNvSpPr/>
          <p:nvPr/>
        </p:nvSpPr>
        <p:spPr>
          <a:xfrm>
            <a:off x="4208622" y="3831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08622" y="3429000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Full Belly Mode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0022" y="1740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2" y="2481094"/>
            <a:ext cx="262106" cy="262106"/>
          </a:xfrm>
          <a:prstGeom prst="rect">
            <a:avLst/>
          </a:prstGeom>
          <a:noFill/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2" y="4005094"/>
            <a:ext cx="262106" cy="262106"/>
          </a:xfrm>
          <a:prstGeom prst="rect">
            <a:avLst/>
          </a:prstGeom>
          <a:noFill/>
        </p:spPr>
      </p:pic>
      <p:pic>
        <p:nvPicPr>
          <p:cNvPr id="21" name="Picture 2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622" y="4572000"/>
            <a:ext cx="262106" cy="262106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70022" y="1352490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Vanilla</a:t>
            </a:r>
          </a:p>
          <a:p>
            <a:pPr algn="ctr"/>
            <a:r>
              <a:rPr lang="en-GB" sz="1000" dirty="0" smtClean="0"/>
              <a:t>Cream</a:t>
            </a:r>
            <a:endParaRPr lang="en-GB" sz="10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279516" y="3264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9516" y="2862094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Caramel</a:t>
            </a:r>
          </a:p>
          <a:p>
            <a:pPr algn="ctr"/>
            <a:r>
              <a:rPr lang="en-GB" sz="1000" dirty="0" smtClean="0"/>
              <a:t>Swirl</a:t>
            </a:r>
            <a:endParaRPr lang="en-GB" sz="1000" b="1" dirty="0"/>
          </a:p>
        </p:txBody>
      </p:sp>
      <p:sp>
        <p:nvSpPr>
          <p:cNvPr id="29" name="Rectangle 28"/>
          <p:cNvSpPr/>
          <p:nvPr/>
        </p:nvSpPr>
        <p:spPr>
          <a:xfrm>
            <a:off x="5318116" y="3831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18116" y="3429000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Hangry</a:t>
            </a:r>
          </a:p>
          <a:p>
            <a:pPr algn="ctr"/>
            <a:r>
              <a:rPr lang="en-GB" sz="1000" b="1" dirty="0" smtClean="0"/>
              <a:t>Mode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79516" y="1740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16" y="2481094"/>
            <a:ext cx="262106" cy="262106"/>
          </a:xfrm>
          <a:prstGeom prst="rect">
            <a:avLst/>
          </a:prstGeom>
          <a:noFill/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16" y="4005094"/>
            <a:ext cx="262106" cy="262106"/>
          </a:xfrm>
          <a:prstGeom prst="rect">
            <a:avLst/>
          </a:prstGeom>
          <a:noFill/>
        </p:spPr>
      </p:pic>
      <p:pic>
        <p:nvPicPr>
          <p:cNvPr id="39" name="Picture 3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16" y="4572000"/>
            <a:ext cx="262106" cy="262106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1279516" y="1352490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Ruby</a:t>
            </a:r>
          </a:p>
          <a:p>
            <a:pPr algn="ctr"/>
            <a:r>
              <a:rPr lang="en-GB" sz="1000" dirty="0" smtClean="0"/>
              <a:t>Cream</a:t>
            </a:r>
            <a:endParaRPr lang="en-GB" sz="1000" b="1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2379822" y="3264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79822" y="2862094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Rainbow</a:t>
            </a:r>
          </a:p>
          <a:p>
            <a:pPr algn="ctr"/>
            <a:r>
              <a:rPr lang="en-GB" sz="1000" dirty="0" smtClean="0"/>
              <a:t>Swirl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2379822" y="1740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22" y="2481094"/>
            <a:ext cx="262106" cy="262106"/>
          </a:xfrm>
          <a:prstGeom prst="rect">
            <a:avLst/>
          </a:prstGeom>
          <a:noFill/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22" y="4005094"/>
            <a:ext cx="262106" cy="262106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2379822" y="1352490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Matcha Cream</a:t>
            </a:r>
            <a:endParaRPr lang="en-GB" sz="1000" b="1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3489316" y="1740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16" y="2481094"/>
            <a:ext cx="262106" cy="262106"/>
          </a:xfrm>
          <a:prstGeom prst="rect">
            <a:avLst/>
          </a:prstGeom>
          <a:noFill/>
        </p:spPr>
      </p:pic>
      <p:sp>
        <p:nvSpPr>
          <p:cNvPr id="76" name="TextBox 75"/>
          <p:cNvSpPr txBox="1"/>
          <p:nvPr/>
        </p:nvSpPr>
        <p:spPr>
          <a:xfrm>
            <a:off x="3489316" y="1352490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Mint</a:t>
            </a:r>
          </a:p>
          <a:p>
            <a:pPr algn="ctr"/>
            <a:r>
              <a:rPr lang="en-GB" sz="1000" dirty="0" smtClean="0"/>
              <a:t>Cream</a:t>
            </a:r>
            <a:endParaRPr lang="en-GB" sz="1000" b="1" dirty="0" smtClean="0"/>
          </a:p>
        </p:txBody>
      </p:sp>
      <p:sp>
        <p:nvSpPr>
          <p:cNvPr id="87" name="Rectangle 86"/>
          <p:cNvSpPr/>
          <p:nvPr/>
        </p:nvSpPr>
        <p:spPr>
          <a:xfrm>
            <a:off x="4589622" y="1740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22" y="2481094"/>
            <a:ext cx="262106" cy="262106"/>
          </a:xfrm>
          <a:prstGeom prst="rect">
            <a:avLst/>
          </a:prstGeom>
          <a:noFill/>
        </p:spPr>
      </p:pic>
      <p:sp>
        <p:nvSpPr>
          <p:cNvPr id="94" name="TextBox 93"/>
          <p:cNvSpPr txBox="1"/>
          <p:nvPr/>
        </p:nvSpPr>
        <p:spPr>
          <a:xfrm>
            <a:off x="4589622" y="1352490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Lemon</a:t>
            </a:r>
          </a:p>
          <a:p>
            <a:pPr algn="ctr"/>
            <a:r>
              <a:rPr lang="en-GB" sz="1000" dirty="0" smtClean="0"/>
              <a:t>Cream</a:t>
            </a:r>
            <a:endParaRPr lang="en-GB" sz="1000" b="1" dirty="0" smtClean="0"/>
          </a:p>
        </p:txBody>
      </p:sp>
      <p:sp>
        <p:nvSpPr>
          <p:cNvPr id="105" name="Rectangle 104"/>
          <p:cNvSpPr/>
          <p:nvPr/>
        </p:nvSpPr>
        <p:spPr>
          <a:xfrm>
            <a:off x="5681494" y="1740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94" y="2481094"/>
            <a:ext cx="262106" cy="262106"/>
          </a:xfrm>
          <a:prstGeom prst="rect">
            <a:avLst/>
          </a:prstGeom>
          <a:noFill/>
        </p:spPr>
      </p:pic>
      <p:sp>
        <p:nvSpPr>
          <p:cNvPr id="112" name="TextBox 111"/>
          <p:cNvSpPr txBox="1"/>
          <p:nvPr/>
        </p:nvSpPr>
        <p:spPr>
          <a:xfrm>
            <a:off x="5681494" y="1352490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Salted</a:t>
            </a:r>
          </a:p>
          <a:p>
            <a:pPr algn="ctr"/>
            <a:r>
              <a:rPr lang="en-GB" sz="1000" dirty="0" smtClean="0"/>
              <a:t>Cream</a:t>
            </a:r>
            <a:endParaRPr lang="en-GB" sz="1000" b="1" dirty="0" smtClean="0"/>
          </a:p>
        </p:txBody>
      </p:sp>
      <p:sp>
        <p:nvSpPr>
          <p:cNvPr id="113" name="TextBox 77"/>
          <p:cNvSpPr txBox="1"/>
          <p:nvPr/>
        </p:nvSpPr>
        <p:spPr>
          <a:xfrm>
            <a:off x="0" y="0"/>
            <a:ext cx="6858000" cy="1200329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8 ( Galar )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Other’s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152400" y="990600"/>
            <a:ext cx="10300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b="1" dirty="0" smtClean="0"/>
              <a:t>Alcremie</a:t>
            </a:r>
            <a:endParaRPr lang="en-GB" b="1" dirty="0"/>
          </a:p>
        </p:txBody>
      </p:sp>
      <p:sp>
        <p:nvSpPr>
          <p:cNvPr id="128" name="Rectangle 127"/>
          <p:cNvSpPr/>
          <p:nvPr/>
        </p:nvSpPr>
        <p:spPr>
          <a:xfrm>
            <a:off x="4191000" y="3048000"/>
            <a:ext cx="105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Morpeko</a:t>
            </a:r>
            <a:endParaRPr lang="en-GB" b="1" dirty="0"/>
          </a:p>
        </p:txBody>
      </p:sp>
      <p:sp>
        <p:nvSpPr>
          <p:cNvPr id="129" name="Rectangle 128"/>
          <p:cNvSpPr/>
          <p:nvPr/>
        </p:nvSpPr>
        <p:spPr>
          <a:xfrm>
            <a:off x="161588" y="5778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61588" y="5376694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Hero of Many Battles</a:t>
            </a:r>
          </a:p>
        </p:txBody>
      </p:sp>
      <p:pic>
        <p:nvPicPr>
          <p:cNvPr id="131" name="Picture 13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88" y="6519694"/>
            <a:ext cx="262106" cy="262106"/>
          </a:xfrm>
          <a:prstGeom prst="rect">
            <a:avLst/>
          </a:prstGeom>
          <a:noFill/>
        </p:spPr>
      </p:pic>
      <p:sp>
        <p:nvSpPr>
          <p:cNvPr id="132" name="Rectangle 131"/>
          <p:cNvSpPr/>
          <p:nvPr/>
        </p:nvSpPr>
        <p:spPr>
          <a:xfrm>
            <a:off x="1261894" y="5778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261894" y="5376694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Crowned Sword</a:t>
            </a:r>
          </a:p>
        </p:txBody>
      </p:sp>
      <p:pic>
        <p:nvPicPr>
          <p:cNvPr id="134" name="Picture 133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94" y="6519694"/>
            <a:ext cx="262106" cy="262106"/>
          </a:xfrm>
          <a:prstGeom prst="rect">
            <a:avLst/>
          </a:prstGeom>
          <a:noFill/>
        </p:spPr>
      </p:pic>
      <p:sp>
        <p:nvSpPr>
          <p:cNvPr id="135" name="Rectangle 134"/>
          <p:cNvSpPr/>
          <p:nvPr/>
        </p:nvSpPr>
        <p:spPr>
          <a:xfrm>
            <a:off x="3294222" y="5778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94222" y="5376694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Hero of Many Battles</a:t>
            </a:r>
          </a:p>
        </p:txBody>
      </p:sp>
      <p:pic>
        <p:nvPicPr>
          <p:cNvPr id="137" name="Picture 13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222" y="6519694"/>
            <a:ext cx="262106" cy="262106"/>
          </a:xfrm>
          <a:prstGeom prst="rect">
            <a:avLst/>
          </a:prstGeom>
          <a:noFill/>
        </p:spPr>
      </p:pic>
      <p:sp>
        <p:nvSpPr>
          <p:cNvPr id="138" name="Rectangle 137"/>
          <p:cNvSpPr/>
          <p:nvPr/>
        </p:nvSpPr>
        <p:spPr>
          <a:xfrm>
            <a:off x="4386094" y="5778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386094" y="5376694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Crowned Shield</a:t>
            </a:r>
          </a:p>
        </p:txBody>
      </p:sp>
      <p:pic>
        <p:nvPicPr>
          <p:cNvPr id="140" name="Picture 13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94" y="6519694"/>
            <a:ext cx="262106" cy="262106"/>
          </a:xfrm>
          <a:prstGeom prst="rect">
            <a:avLst/>
          </a:prstGeom>
          <a:noFill/>
        </p:spPr>
      </p:pic>
      <p:sp>
        <p:nvSpPr>
          <p:cNvPr id="141" name="Rectangle 140"/>
          <p:cNvSpPr/>
          <p:nvPr/>
        </p:nvSpPr>
        <p:spPr>
          <a:xfrm>
            <a:off x="3276600" y="4995694"/>
            <a:ext cx="12248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Zamazenta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52400" y="4995694"/>
            <a:ext cx="79746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Zacian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46222" y="7793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46222" y="7543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Normal</a:t>
            </a:r>
          </a:p>
        </p:txBody>
      </p:sp>
      <p:pic>
        <p:nvPicPr>
          <p:cNvPr id="145" name="Picture 144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22" y="8534400"/>
            <a:ext cx="262106" cy="262106"/>
          </a:xfrm>
          <a:prstGeom prst="rect">
            <a:avLst/>
          </a:prstGeom>
          <a:noFill/>
        </p:spPr>
      </p:pic>
      <p:sp>
        <p:nvSpPr>
          <p:cNvPr id="146" name="Rectangle 145"/>
          <p:cNvSpPr/>
          <p:nvPr/>
        </p:nvSpPr>
        <p:spPr>
          <a:xfrm>
            <a:off x="1355716" y="7793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355716" y="7543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Ice Rider</a:t>
            </a:r>
          </a:p>
        </p:txBody>
      </p:sp>
      <p:pic>
        <p:nvPicPr>
          <p:cNvPr id="148" name="Picture 14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16" y="8534400"/>
            <a:ext cx="262106" cy="262106"/>
          </a:xfrm>
          <a:prstGeom prst="rect">
            <a:avLst/>
          </a:prstGeom>
          <a:noFill/>
        </p:spPr>
      </p:pic>
      <p:sp>
        <p:nvSpPr>
          <p:cNvPr id="149" name="Rectangle 148"/>
          <p:cNvSpPr/>
          <p:nvPr/>
        </p:nvSpPr>
        <p:spPr>
          <a:xfrm>
            <a:off x="2456022" y="7793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456022" y="7543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Shadow Rider</a:t>
            </a:r>
          </a:p>
        </p:txBody>
      </p:sp>
      <p:pic>
        <p:nvPicPr>
          <p:cNvPr id="151" name="Picture 15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022" y="8534400"/>
            <a:ext cx="262106" cy="262106"/>
          </a:xfrm>
          <a:prstGeom prst="rect">
            <a:avLst/>
          </a:prstGeom>
          <a:noFill/>
        </p:spPr>
      </p:pic>
      <p:sp>
        <p:nvSpPr>
          <p:cNvPr id="152" name="Rectangle 151"/>
          <p:cNvSpPr/>
          <p:nvPr/>
        </p:nvSpPr>
        <p:spPr>
          <a:xfrm>
            <a:off x="228600" y="7162800"/>
            <a:ext cx="8822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Calyrex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4284822" y="7793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284822" y="7391400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Single Strike Style</a:t>
            </a:r>
          </a:p>
        </p:txBody>
      </p:sp>
      <p:pic>
        <p:nvPicPr>
          <p:cNvPr id="155" name="Picture 154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22" y="8534400"/>
            <a:ext cx="262106" cy="262106"/>
          </a:xfrm>
          <a:prstGeom prst="rect">
            <a:avLst/>
          </a:prstGeom>
          <a:noFill/>
        </p:spPr>
      </p:pic>
      <p:sp>
        <p:nvSpPr>
          <p:cNvPr id="156" name="Rectangle 155"/>
          <p:cNvSpPr/>
          <p:nvPr/>
        </p:nvSpPr>
        <p:spPr>
          <a:xfrm>
            <a:off x="5376694" y="7793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376694" y="7391400"/>
            <a:ext cx="936000" cy="4001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Rapid Strike Style</a:t>
            </a:r>
            <a:endParaRPr lang="en-GB" sz="700" b="1" dirty="0" smtClean="0"/>
          </a:p>
        </p:txBody>
      </p:sp>
      <p:pic>
        <p:nvPicPr>
          <p:cNvPr id="158" name="Picture 15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694" y="8534400"/>
            <a:ext cx="262106" cy="262106"/>
          </a:xfrm>
          <a:prstGeom prst="rect">
            <a:avLst/>
          </a:prstGeom>
        </p:spPr>
      </p:pic>
      <p:sp>
        <p:nvSpPr>
          <p:cNvPr id="159" name="Rectangle 158"/>
          <p:cNvSpPr/>
          <p:nvPr/>
        </p:nvSpPr>
        <p:spPr>
          <a:xfrm>
            <a:off x="4267200" y="7010400"/>
            <a:ext cx="882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Urshifu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482</Words>
  <Application>Microsoft Office PowerPoint</Application>
  <PresentationFormat>On-screen Show (4:3)</PresentationFormat>
  <Paragraphs>269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37</cp:revision>
  <dcterms:created xsi:type="dcterms:W3CDTF">2006-08-16T00:00:00Z</dcterms:created>
  <dcterms:modified xsi:type="dcterms:W3CDTF">2022-11-15T11:22:34Z</dcterms:modified>
</cp:coreProperties>
</file>