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738" autoAdjust="0"/>
    <p:restoredTop sz="92955" autoAdjust="0"/>
  </p:normalViewPr>
  <p:slideViewPr>
    <p:cSldViewPr>
      <p:cViewPr>
        <p:scale>
          <a:sx n="110" d="100"/>
          <a:sy n="110" d="100"/>
        </p:scale>
        <p:origin x="-6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01E5E-51A0-48D5-AC97-43EAB95BA1E0}" type="datetimeFigureOut">
              <a:rPr lang="en-US" smtClean="0"/>
              <a:pPr/>
              <a:t>11/29/2022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81681-1468-4E64-ADAC-258E7BA655A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gif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6.gi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fesor Background.png"/>
          <p:cNvPicPr>
            <a:picLocks noChangeAspect="1"/>
          </p:cNvPicPr>
          <p:nvPr/>
        </p:nvPicPr>
        <p:blipFill>
          <a:blip r:embed="rId2"/>
          <a:srcRect t="35601" b="20000"/>
          <a:stretch>
            <a:fillRect/>
          </a:stretch>
        </p:blipFill>
        <p:spPr>
          <a:xfrm>
            <a:off x="152400" y="152401"/>
            <a:ext cx="5715000" cy="2209799"/>
          </a:xfrm>
          <a:prstGeom prst="rect">
            <a:avLst/>
          </a:prstGeom>
        </p:spPr>
      </p:pic>
      <p:pic>
        <p:nvPicPr>
          <p:cNvPr id="17" name="Picture 4" descr="Image result for pokemon g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076" y="209490"/>
            <a:ext cx="1033124" cy="628710"/>
          </a:xfrm>
          <a:prstGeom prst="rect">
            <a:avLst/>
          </a:prstGeom>
          <a:noFill/>
        </p:spPr>
      </p:pic>
      <p:pic>
        <p:nvPicPr>
          <p:cNvPr id="12" name="Picture 11" descr="Professor.png"/>
          <p:cNvPicPr>
            <a:picLocks noChangeAspect="1"/>
          </p:cNvPicPr>
          <p:nvPr/>
        </p:nvPicPr>
        <p:blipFill>
          <a:blip r:embed="rId4"/>
          <a:srcRect b="67778"/>
          <a:stretch>
            <a:fillRect/>
          </a:stretch>
        </p:blipFill>
        <p:spPr>
          <a:xfrm>
            <a:off x="2590800" y="250613"/>
            <a:ext cx="3276600" cy="21115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1912203"/>
            <a:ext cx="280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Jump-Start Research</a:t>
            </a:r>
            <a:endParaRPr lang="en-GB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72400" y="76200"/>
            <a:ext cx="1295400" cy="1295400"/>
          </a:xfrm>
          <a:prstGeom prst="rect">
            <a:avLst/>
          </a:prstGeom>
          <a:solidFill>
            <a:schemeClr val="tx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5715000" cy="2209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Profesor Background.png"/>
          <p:cNvPicPr>
            <a:picLocks noChangeAspect="1"/>
          </p:cNvPicPr>
          <p:nvPr/>
        </p:nvPicPr>
        <p:blipFill>
          <a:blip r:embed="rId2"/>
          <a:srcRect t="46667" b="21111"/>
          <a:stretch>
            <a:fillRect/>
          </a:stretch>
        </p:blipFill>
        <p:spPr>
          <a:xfrm>
            <a:off x="152400" y="152400"/>
            <a:ext cx="5715000" cy="2209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1676400"/>
            <a:ext cx="2564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Spooky Message</a:t>
            </a:r>
          </a:p>
        </p:txBody>
      </p:sp>
      <p:pic>
        <p:nvPicPr>
          <p:cNvPr id="8" name="Picture 7" descr="Ba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61865"/>
            <a:ext cx="2438400" cy="228600"/>
          </a:xfrm>
          <a:prstGeom prst="rect">
            <a:avLst/>
          </a:prstGeom>
        </p:spPr>
      </p:pic>
      <p:pic>
        <p:nvPicPr>
          <p:cNvPr id="9" name="Picture 8" descr="FlashRigh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9846" y="-304800"/>
            <a:ext cx="1978646" cy="2133600"/>
          </a:xfrm>
          <a:prstGeom prst="rect">
            <a:avLst/>
          </a:prstGeom>
        </p:spPr>
      </p:pic>
      <p:pic>
        <p:nvPicPr>
          <p:cNvPr id="10" name="Picture 9" descr="Professor.png"/>
          <p:cNvPicPr>
            <a:picLocks noChangeAspect="1"/>
          </p:cNvPicPr>
          <p:nvPr/>
        </p:nvPicPr>
        <p:blipFill>
          <a:blip r:embed="rId5"/>
          <a:srcRect l="25657" r="35556" b="80606"/>
          <a:stretch>
            <a:fillRect/>
          </a:stretch>
        </p:blipFill>
        <p:spPr>
          <a:xfrm>
            <a:off x="7924800" y="228600"/>
            <a:ext cx="1066800" cy="1066800"/>
          </a:xfrm>
          <a:prstGeom prst="rect">
            <a:avLst/>
          </a:prstGeom>
        </p:spPr>
      </p:pic>
      <p:pic>
        <p:nvPicPr>
          <p:cNvPr id="11" name="Picture 10" descr="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600" y="152400"/>
            <a:ext cx="1143000" cy="1143000"/>
          </a:xfrm>
          <a:prstGeom prst="rect">
            <a:avLst/>
          </a:prstGeom>
        </p:spPr>
      </p:pic>
      <p:pic>
        <p:nvPicPr>
          <p:cNvPr id="12" name="Picture 11" descr="Professor 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1752600"/>
            <a:ext cx="533400" cy="533400"/>
          </a:xfrm>
          <a:prstGeom prst="rect">
            <a:avLst/>
          </a:prstGeom>
        </p:spPr>
      </p:pic>
      <p:pic>
        <p:nvPicPr>
          <p:cNvPr id="13" name="Picture 12" descr="Spiritom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90800" y="533400"/>
            <a:ext cx="457200" cy="457200"/>
          </a:xfrm>
          <a:prstGeom prst="rect">
            <a:avLst/>
          </a:prstGeom>
        </p:spPr>
      </p:pic>
      <p:pic>
        <p:nvPicPr>
          <p:cNvPr id="14" name="Picture 13" descr="Stunky.png"/>
          <p:cNvPicPr>
            <a:picLocks noChangeAspect="1"/>
          </p:cNvPicPr>
          <p:nvPr/>
        </p:nvPicPr>
        <p:blipFill>
          <a:blip r:embed="rId9" cstate="print"/>
          <a:srcRect t="35281" b="5895"/>
          <a:stretch>
            <a:fillRect/>
          </a:stretch>
        </p:blipFill>
        <p:spPr>
          <a:xfrm>
            <a:off x="4038600" y="116541"/>
            <a:ext cx="838200" cy="493059"/>
          </a:xfrm>
          <a:prstGeom prst="rect">
            <a:avLst/>
          </a:prstGeom>
        </p:spPr>
      </p:pic>
      <p:pic>
        <p:nvPicPr>
          <p:cNvPr id="15" name="Picture 14" descr="Drifloon.png"/>
          <p:cNvPicPr>
            <a:picLocks noChangeAspect="1"/>
          </p:cNvPicPr>
          <p:nvPr/>
        </p:nvPicPr>
        <p:blipFill>
          <a:blip r:embed="rId10"/>
          <a:srcRect l="37502" t="28128" r="40626" b="21879"/>
          <a:stretch>
            <a:fillRect/>
          </a:stretch>
        </p:blipFill>
        <p:spPr>
          <a:xfrm>
            <a:off x="4118870" y="1066800"/>
            <a:ext cx="300730" cy="687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rcRect r="8358" b="29130"/>
          <a:stretch>
            <a:fillRect/>
          </a:stretch>
        </p:blipFill>
        <p:spPr>
          <a:xfrm>
            <a:off x="76200" y="76200"/>
            <a:ext cx="5715000" cy="2209800"/>
          </a:xfrm>
          <a:prstGeom prst="rect">
            <a:avLst/>
          </a:prstGeom>
        </p:spPr>
      </p:pic>
      <p:pic>
        <p:nvPicPr>
          <p:cNvPr id="5" name="Picture 4" descr="Image result for pokemon g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1033124" cy="628710"/>
          </a:xfrm>
          <a:prstGeom prst="rect">
            <a:avLst/>
          </a:prstGeom>
          <a:noFill/>
        </p:spPr>
      </p:pic>
      <p:pic>
        <p:nvPicPr>
          <p:cNvPr id="6" name="Picture 5" descr="Professor.png"/>
          <p:cNvPicPr>
            <a:picLocks noChangeAspect="1"/>
          </p:cNvPicPr>
          <p:nvPr/>
        </p:nvPicPr>
        <p:blipFill>
          <a:blip r:embed="rId4"/>
          <a:srcRect b="67778"/>
          <a:stretch>
            <a:fillRect/>
          </a:stretch>
        </p:blipFill>
        <p:spPr>
          <a:xfrm flipH="1">
            <a:off x="76200" y="457200"/>
            <a:ext cx="2837793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51717" y="1752600"/>
            <a:ext cx="286328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A Troubling Situation</a:t>
            </a:r>
            <a:endParaRPr lang="en-GB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fesor Background.png"/>
          <p:cNvPicPr>
            <a:picLocks noChangeAspect="1"/>
          </p:cNvPicPr>
          <p:nvPr/>
        </p:nvPicPr>
        <p:blipFill>
          <a:blip r:embed="rId2"/>
          <a:srcRect t="35601" b="20000"/>
          <a:stretch>
            <a:fillRect/>
          </a:stretch>
        </p:blipFill>
        <p:spPr>
          <a:xfrm>
            <a:off x="76200" y="76200"/>
            <a:ext cx="5715000" cy="2209799"/>
          </a:xfrm>
          <a:prstGeom prst="rect">
            <a:avLst/>
          </a:prstGeom>
        </p:spPr>
      </p:pic>
      <p:pic>
        <p:nvPicPr>
          <p:cNvPr id="5" name="Picture 4" descr="Image result for pokemon go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876" y="133289"/>
            <a:ext cx="1033124" cy="628710"/>
          </a:xfrm>
          <a:prstGeom prst="rect">
            <a:avLst/>
          </a:prstGeom>
          <a:noFill/>
        </p:spPr>
      </p:pic>
      <p:pic>
        <p:nvPicPr>
          <p:cNvPr id="6" name="Picture 5" descr="Profess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228599"/>
            <a:ext cx="990600" cy="1981200"/>
          </a:xfrm>
          <a:prstGeom prst="rect">
            <a:avLst/>
          </a:prstGeom>
        </p:spPr>
      </p:pic>
      <p:pic>
        <p:nvPicPr>
          <p:cNvPr id="7" name="Picture 6" descr="Meltan.png"/>
          <p:cNvPicPr>
            <a:picLocks noChangeAspect="1"/>
          </p:cNvPicPr>
          <p:nvPr/>
        </p:nvPicPr>
        <p:blipFill>
          <a:blip r:embed="rId5" cstate="print"/>
          <a:srcRect l="34370" t="46868" r="34384" b="12512"/>
          <a:stretch>
            <a:fillRect/>
          </a:stretch>
        </p:blipFill>
        <p:spPr>
          <a:xfrm flipH="1">
            <a:off x="457200" y="1356359"/>
            <a:ext cx="304800" cy="396240"/>
          </a:xfrm>
          <a:prstGeom prst="rect">
            <a:avLst/>
          </a:prstGeom>
        </p:spPr>
      </p:pic>
      <p:pic>
        <p:nvPicPr>
          <p:cNvPr id="8" name="Picture 7" descr="Meltan.png"/>
          <p:cNvPicPr>
            <a:picLocks noChangeAspect="1"/>
          </p:cNvPicPr>
          <p:nvPr/>
        </p:nvPicPr>
        <p:blipFill>
          <a:blip r:embed="rId6"/>
          <a:srcRect l="34370" t="46868" r="34384" b="12512"/>
          <a:stretch>
            <a:fillRect/>
          </a:stretch>
        </p:blipFill>
        <p:spPr>
          <a:xfrm flipH="1">
            <a:off x="3048000" y="1295399"/>
            <a:ext cx="762000" cy="990600"/>
          </a:xfrm>
          <a:prstGeom prst="rect">
            <a:avLst/>
          </a:prstGeom>
        </p:spPr>
      </p:pic>
      <p:pic>
        <p:nvPicPr>
          <p:cNvPr id="9" name="Picture 8" descr="Meltan.png"/>
          <p:cNvPicPr>
            <a:picLocks noChangeAspect="1"/>
          </p:cNvPicPr>
          <p:nvPr/>
        </p:nvPicPr>
        <p:blipFill>
          <a:blip r:embed="rId7" cstate="print"/>
          <a:srcRect l="34370" t="46868" r="34384" b="12512"/>
          <a:stretch>
            <a:fillRect/>
          </a:stretch>
        </p:blipFill>
        <p:spPr>
          <a:xfrm>
            <a:off x="2438400" y="1066799"/>
            <a:ext cx="175846" cy="228600"/>
          </a:xfrm>
          <a:prstGeom prst="rect">
            <a:avLst/>
          </a:prstGeom>
        </p:spPr>
      </p:pic>
      <p:pic>
        <p:nvPicPr>
          <p:cNvPr id="10" name="Picture 9" descr="Meltan.png"/>
          <p:cNvPicPr>
            <a:picLocks noChangeAspect="1"/>
          </p:cNvPicPr>
          <p:nvPr/>
        </p:nvPicPr>
        <p:blipFill>
          <a:blip r:embed="rId6"/>
          <a:srcRect l="34370" t="46868" r="34384" b="12512"/>
          <a:stretch>
            <a:fillRect/>
          </a:stretch>
        </p:blipFill>
        <p:spPr>
          <a:xfrm>
            <a:off x="5257800" y="1219199"/>
            <a:ext cx="533400" cy="693420"/>
          </a:xfrm>
          <a:prstGeom prst="rect">
            <a:avLst/>
          </a:prstGeom>
        </p:spPr>
      </p:pic>
      <p:pic>
        <p:nvPicPr>
          <p:cNvPr id="11" name="Picture 10" descr="Box GIF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28800" y="1371599"/>
            <a:ext cx="838200" cy="838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200" y="1824334"/>
            <a:ext cx="3062057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GO Meltan Quest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12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Sharpe</dc:creator>
  <cp:lastModifiedBy>Retro John</cp:lastModifiedBy>
  <cp:revision>78</cp:revision>
  <dcterms:created xsi:type="dcterms:W3CDTF">2006-08-16T00:00:00Z</dcterms:created>
  <dcterms:modified xsi:type="dcterms:W3CDTF">2022-11-29T12:55:50Z</dcterms:modified>
</cp:coreProperties>
</file>