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2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8.png"/><Relationship Id="rId18" Type="http://schemas.openxmlformats.org/officeDocument/2006/relationships/image" Target="../media/image9.png"/><Relationship Id="rId3" Type="http://schemas.openxmlformats.org/officeDocument/2006/relationships/image" Target="../media/image18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5.png"/><Relationship Id="rId25" Type="http://schemas.openxmlformats.org/officeDocument/2006/relationships/image" Target="../media/image32.png"/><Relationship Id="rId2" Type="http://schemas.openxmlformats.org/officeDocument/2006/relationships/image" Target="../media/image26.png"/><Relationship Id="rId16" Type="http://schemas.openxmlformats.org/officeDocument/2006/relationships/image" Target="../media/image25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image" Target="../media/image13.png"/><Relationship Id="rId19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4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18" Type="http://schemas.openxmlformats.org/officeDocument/2006/relationships/image" Target="../media/image19.png"/><Relationship Id="rId26" Type="http://schemas.openxmlformats.org/officeDocument/2006/relationships/image" Target="../media/image39.png"/><Relationship Id="rId3" Type="http://schemas.openxmlformats.org/officeDocument/2006/relationships/image" Target="../media/image12.png"/><Relationship Id="rId21" Type="http://schemas.openxmlformats.org/officeDocument/2006/relationships/image" Target="../media/image7.png"/><Relationship Id="rId34" Type="http://schemas.openxmlformats.org/officeDocument/2006/relationships/image" Target="../media/image47.png"/><Relationship Id="rId7" Type="http://schemas.openxmlformats.org/officeDocument/2006/relationships/image" Target="../media/image13.png"/><Relationship Id="rId12" Type="http://schemas.openxmlformats.org/officeDocument/2006/relationships/image" Target="../media/image34.png"/><Relationship Id="rId17" Type="http://schemas.openxmlformats.org/officeDocument/2006/relationships/image" Target="../media/image5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image" Target="../media/image33.png"/><Relationship Id="rId16" Type="http://schemas.openxmlformats.org/officeDocument/2006/relationships/image" Target="../media/image18.png"/><Relationship Id="rId20" Type="http://schemas.openxmlformats.org/officeDocument/2006/relationships/image" Target="../media/image8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32" Type="http://schemas.openxmlformats.org/officeDocument/2006/relationships/image" Target="../media/image45.png"/><Relationship Id="rId5" Type="http://schemas.openxmlformats.org/officeDocument/2006/relationships/image" Target="../media/image3.png"/><Relationship Id="rId15" Type="http://schemas.openxmlformats.org/officeDocument/2006/relationships/image" Target="../media/image37.png"/><Relationship Id="rId23" Type="http://schemas.openxmlformats.org/officeDocument/2006/relationships/image" Target="../media/image25.png"/><Relationship Id="rId28" Type="http://schemas.openxmlformats.org/officeDocument/2006/relationships/image" Target="../media/image41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31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6.png"/><Relationship Id="rId22" Type="http://schemas.openxmlformats.org/officeDocument/2006/relationships/image" Target="../media/image22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7" name="TextBox 77"/>
          <p:cNvSpPr txBox="1"/>
          <p:nvPr/>
        </p:nvSpPr>
        <p:spPr>
          <a:xfrm>
            <a:off x="0" y="0"/>
            <a:ext cx="6858000" cy="984885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</a:t>
            </a:r>
          </a:p>
          <a:p>
            <a:pPr algn="ctr"/>
            <a:endParaRPr lang="en-GB" sz="1000" b="1" u="sng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Chart Information 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6332311" y="8602889"/>
            <a:ext cx="838200" cy="2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3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228600" y="1066800"/>
            <a:ext cx="12192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Type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10668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Strong Against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10668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Weak Against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8600" y="10668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Resistant To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10668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Vulnerable To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600200"/>
            <a:ext cx="12192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743200" y="16002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334000" y="16002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Bu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758600"/>
            <a:ext cx="756000" cy="756000"/>
          </a:xfrm>
          <a:prstGeom prst="rect">
            <a:avLst/>
          </a:prstGeom>
        </p:spPr>
      </p:pic>
      <p:pic>
        <p:nvPicPr>
          <p:cNvPr id="24" name="Picture 23" descr="Icon_Gr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676400"/>
            <a:ext cx="360000" cy="360000"/>
          </a:xfrm>
          <a:prstGeom prst="rect">
            <a:avLst/>
          </a:prstGeom>
        </p:spPr>
      </p:pic>
      <p:pic>
        <p:nvPicPr>
          <p:cNvPr id="25" name="Picture 24" descr="Icon_Psyc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1676400"/>
            <a:ext cx="360000" cy="360000"/>
          </a:xfrm>
          <a:prstGeom prst="rect">
            <a:avLst/>
          </a:prstGeom>
        </p:spPr>
      </p:pic>
      <p:pic>
        <p:nvPicPr>
          <p:cNvPr id="26" name="Picture 25" descr="Icon_Dar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1676400"/>
            <a:ext cx="360000" cy="360000"/>
          </a:xfrm>
          <a:prstGeom prst="rect">
            <a:avLst/>
          </a:prstGeom>
        </p:spPr>
      </p:pic>
      <p:pic>
        <p:nvPicPr>
          <p:cNvPr id="27" name="Picture 26" descr="Icon_Fight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1676400"/>
            <a:ext cx="360000" cy="360000"/>
          </a:xfrm>
          <a:prstGeom prst="rect">
            <a:avLst/>
          </a:prstGeom>
        </p:spPr>
      </p:pic>
      <p:pic>
        <p:nvPicPr>
          <p:cNvPr id="28" name="Picture 27" descr="Icon_Fly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2057400"/>
            <a:ext cx="360000" cy="360000"/>
          </a:xfrm>
          <a:prstGeom prst="rect">
            <a:avLst/>
          </a:prstGeom>
        </p:spPr>
      </p:pic>
      <p:pic>
        <p:nvPicPr>
          <p:cNvPr id="29" name="Picture 28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1676400"/>
            <a:ext cx="360000" cy="360000"/>
          </a:xfrm>
          <a:prstGeom prst="rect">
            <a:avLst/>
          </a:prstGeom>
        </p:spPr>
      </p:pic>
      <p:pic>
        <p:nvPicPr>
          <p:cNvPr id="30" name="Picture 29" descr="Icon_Pois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1400" y="2057400"/>
            <a:ext cx="360000" cy="360000"/>
          </a:xfrm>
          <a:prstGeom prst="rect">
            <a:avLst/>
          </a:prstGeom>
        </p:spPr>
      </p:pic>
      <p:pic>
        <p:nvPicPr>
          <p:cNvPr id="31" name="Picture 30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00" y="2057400"/>
            <a:ext cx="360000" cy="360000"/>
          </a:xfrm>
          <a:prstGeom prst="rect">
            <a:avLst/>
          </a:prstGeom>
        </p:spPr>
      </p:pic>
      <p:pic>
        <p:nvPicPr>
          <p:cNvPr id="32" name="Picture 31" descr="Icon_Stee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9400" y="2438400"/>
            <a:ext cx="360000" cy="360000"/>
          </a:xfrm>
          <a:prstGeom prst="rect">
            <a:avLst/>
          </a:prstGeom>
        </p:spPr>
      </p:pic>
      <p:pic>
        <p:nvPicPr>
          <p:cNvPr id="33" name="Picture 32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400" y="1676400"/>
            <a:ext cx="360000" cy="360000"/>
          </a:xfrm>
          <a:prstGeom prst="rect">
            <a:avLst/>
          </a:prstGeom>
        </p:spPr>
      </p:pic>
      <p:pic>
        <p:nvPicPr>
          <p:cNvPr id="34" name="Picture 33" descr="Icon_Fight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1676400"/>
            <a:ext cx="360000" cy="360000"/>
          </a:xfrm>
          <a:prstGeom prst="rect">
            <a:avLst/>
          </a:prstGeom>
        </p:spPr>
      </p:pic>
      <p:pic>
        <p:nvPicPr>
          <p:cNvPr id="35" name="Picture 34" descr="Icon_Groun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4800" y="1676400"/>
            <a:ext cx="360000" cy="360000"/>
          </a:xfrm>
          <a:prstGeom prst="rect">
            <a:avLst/>
          </a:prstGeom>
        </p:spPr>
      </p:pic>
      <p:pic>
        <p:nvPicPr>
          <p:cNvPr id="36" name="Picture 35" descr="Icon_Gr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76400"/>
            <a:ext cx="360000" cy="360000"/>
          </a:xfrm>
          <a:prstGeom prst="rect">
            <a:avLst/>
          </a:prstGeom>
        </p:spPr>
      </p:pic>
      <p:pic>
        <p:nvPicPr>
          <p:cNvPr id="37" name="Picture 36" descr="Icon_Fly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1676400"/>
            <a:ext cx="360000" cy="360000"/>
          </a:xfrm>
          <a:prstGeom prst="rect">
            <a:avLst/>
          </a:prstGeom>
        </p:spPr>
      </p:pic>
      <p:pic>
        <p:nvPicPr>
          <p:cNvPr id="38" name="Picture 37" descr="Icon_Roc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72200" y="1676400"/>
            <a:ext cx="360000" cy="360000"/>
          </a:xfrm>
          <a:prstGeom prst="rect">
            <a:avLst/>
          </a:prstGeom>
        </p:spPr>
      </p:pic>
      <p:pic>
        <p:nvPicPr>
          <p:cNvPr id="39" name="Picture 38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200" y="1676400"/>
            <a:ext cx="360000" cy="3600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038600" y="16002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447800" y="16002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28600" y="2373868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Bug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8600" y="28956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743200" y="2895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334000" y="2895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038600" y="2895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1447800" y="2895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28600" y="35814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Dark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228600" y="3962400"/>
            <a:ext cx="12192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2743200" y="39624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5334000" y="39624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038600" y="39624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447800" y="39624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228600" y="47244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Dragon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228600" y="51054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2743200" y="51054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5334000" y="51054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4038600" y="51054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447800" y="51054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28600" y="57912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Electric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228600" y="6172200"/>
            <a:ext cx="12192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2743200" y="61722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334000" y="61722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4038600" y="61722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447800" y="61722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228600" y="69342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Fairy</a:t>
            </a:r>
            <a:endParaRPr lang="en-GB" dirty="0"/>
          </a:p>
        </p:txBody>
      </p:sp>
      <p:pic>
        <p:nvPicPr>
          <p:cNvPr id="71" name="Picture 70" descr="Dark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2971800"/>
            <a:ext cx="756000" cy="756000"/>
          </a:xfrm>
          <a:prstGeom prst="rect">
            <a:avLst/>
          </a:prstGeom>
        </p:spPr>
      </p:pic>
      <p:pic>
        <p:nvPicPr>
          <p:cNvPr id="72" name="Picture 71" descr="Dragon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038600"/>
            <a:ext cx="756000" cy="756000"/>
          </a:xfrm>
          <a:prstGeom prst="rect">
            <a:avLst/>
          </a:prstGeom>
        </p:spPr>
      </p:pic>
      <p:pic>
        <p:nvPicPr>
          <p:cNvPr id="73" name="Picture 72" descr="Electric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5181600"/>
            <a:ext cx="756000" cy="756000"/>
          </a:xfrm>
          <a:prstGeom prst="rect">
            <a:avLst/>
          </a:prstGeom>
        </p:spPr>
      </p:pic>
      <p:pic>
        <p:nvPicPr>
          <p:cNvPr id="74" name="Picture 73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2971800"/>
            <a:ext cx="360000" cy="360000"/>
          </a:xfrm>
          <a:prstGeom prst="rect">
            <a:avLst/>
          </a:prstGeom>
        </p:spPr>
      </p:pic>
      <p:pic>
        <p:nvPicPr>
          <p:cNvPr id="75" name="Picture 74" descr="Icon_Psyc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2971800"/>
            <a:ext cx="360000" cy="360000"/>
          </a:xfrm>
          <a:prstGeom prst="rect">
            <a:avLst/>
          </a:prstGeom>
        </p:spPr>
      </p:pic>
      <p:pic>
        <p:nvPicPr>
          <p:cNvPr id="76" name="Picture 75" descr="Icon_Dar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2971800"/>
            <a:ext cx="360000" cy="360000"/>
          </a:xfrm>
          <a:prstGeom prst="rect">
            <a:avLst/>
          </a:prstGeom>
        </p:spPr>
      </p:pic>
      <p:pic>
        <p:nvPicPr>
          <p:cNvPr id="77" name="Picture 76" descr="Icon_Fight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2971800"/>
            <a:ext cx="360000" cy="360000"/>
          </a:xfrm>
          <a:prstGeom prst="rect">
            <a:avLst/>
          </a:prstGeom>
        </p:spPr>
      </p:pic>
      <p:pic>
        <p:nvPicPr>
          <p:cNvPr id="78" name="Picture 77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400" y="2971800"/>
            <a:ext cx="360000" cy="360000"/>
          </a:xfrm>
          <a:prstGeom prst="rect">
            <a:avLst/>
          </a:prstGeom>
        </p:spPr>
      </p:pic>
      <p:pic>
        <p:nvPicPr>
          <p:cNvPr id="79" name="Picture 78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800" y="2971800"/>
            <a:ext cx="360000" cy="360000"/>
          </a:xfrm>
          <a:prstGeom prst="rect">
            <a:avLst/>
          </a:prstGeom>
        </p:spPr>
      </p:pic>
      <p:pic>
        <p:nvPicPr>
          <p:cNvPr id="80" name="Picture 79" descr="Icon_Psyc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2971800"/>
            <a:ext cx="360000" cy="360000"/>
          </a:xfrm>
          <a:prstGeom prst="rect">
            <a:avLst/>
          </a:prstGeom>
        </p:spPr>
      </p:pic>
      <p:pic>
        <p:nvPicPr>
          <p:cNvPr id="81" name="Picture 80" descr="Icon_Dar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2971800"/>
            <a:ext cx="360000" cy="360000"/>
          </a:xfrm>
          <a:prstGeom prst="rect">
            <a:avLst/>
          </a:prstGeom>
        </p:spPr>
      </p:pic>
      <p:pic>
        <p:nvPicPr>
          <p:cNvPr id="82" name="Picture 81" descr="Icon_Fight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2971800"/>
            <a:ext cx="360000" cy="360000"/>
          </a:xfrm>
          <a:prstGeom prst="rect">
            <a:avLst/>
          </a:prstGeom>
        </p:spPr>
      </p:pic>
      <p:pic>
        <p:nvPicPr>
          <p:cNvPr id="83" name="Picture 82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1200" y="2971800"/>
            <a:ext cx="360000" cy="360000"/>
          </a:xfrm>
          <a:prstGeom prst="rect">
            <a:avLst/>
          </a:prstGeom>
        </p:spPr>
      </p:pic>
      <p:pic>
        <p:nvPicPr>
          <p:cNvPr id="84" name="Picture 83" descr="Icon_Bu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10200" y="2971800"/>
            <a:ext cx="360000" cy="360000"/>
          </a:xfrm>
          <a:prstGeom prst="rect">
            <a:avLst/>
          </a:prstGeom>
        </p:spPr>
      </p:pic>
      <p:pic>
        <p:nvPicPr>
          <p:cNvPr id="85" name="Picture 84" descr="Icon_Dragon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4000" y="4038600"/>
            <a:ext cx="360000" cy="360000"/>
          </a:xfrm>
          <a:prstGeom prst="rect">
            <a:avLst/>
          </a:prstGeom>
        </p:spPr>
      </p:pic>
      <p:pic>
        <p:nvPicPr>
          <p:cNvPr id="86" name="Picture 85" descr="Icon_Stee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0400" y="4038600"/>
            <a:ext cx="360000" cy="360000"/>
          </a:xfrm>
          <a:prstGeom prst="rect">
            <a:avLst/>
          </a:prstGeom>
        </p:spPr>
      </p:pic>
      <p:pic>
        <p:nvPicPr>
          <p:cNvPr id="87" name="Picture 86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9400" y="4038600"/>
            <a:ext cx="360000" cy="360000"/>
          </a:xfrm>
          <a:prstGeom prst="rect">
            <a:avLst/>
          </a:prstGeom>
        </p:spPr>
      </p:pic>
      <p:pic>
        <p:nvPicPr>
          <p:cNvPr id="88" name="Picture 87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800" y="4038600"/>
            <a:ext cx="360000" cy="360000"/>
          </a:xfrm>
          <a:prstGeom prst="rect">
            <a:avLst/>
          </a:prstGeom>
        </p:spPr>
      </p:pic>
      <p:pic>
        <p:nvPicPr>
          <p:cNvPr id="89" name="Picture 88" descr="Icon_Water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14800" y="4419600"/>
            <a:ext cx="360000" cy="360000"/>
          </a:xfrm>
          <a:prstGeom prst="rect">
            <a:avLst/>
          </a:prstGeom>
        </p:spPr>
      </p:pic>
      <p:pic>
        <p:nvPicPr>
          <p:cNvPr id="90" name="Picture 89" descr="Icon_Gr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038600"/>
            <a:ext cx="360000" cy="360000"/>
          </a:xfrm>
          <a:prstGeom prst="rect">
            <a:avLst/>
          </a:prstGeom>
        </p:spPr>
      </p:pic>
      <p:pic>
        <p:nvPicPr>
          <p:cNvPr id="91" name="Picture 90" descr="Icon_Electric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4800" y="4038600"/>
            <a:ext cx="360000" cy="360000"/>
          </a:xfrm>
          <a:prstGeom prst="rect">
            <a:avLst/>
          </a:prstGeom>
        </p:spPr>
      </p:pic>
      <p:pic>
        <p:nvPicPr>
          <p:cNvPr id="92" name="Picture 91" descr="Icon_Ic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72200" y="4038600"/>
            <a:ext cx="360000" cy="360000"/>
          </a:xfrm>
          <a:prstGeom prst="rect">
            <a:avLst/>
          </a:prstGeom>
        </p:spPr>
      </p:pic>
      <p:pic>
        <p:nvPicPr>
          <p:cNvPr id="93" name="Picture 92" descr="Icon_Dragon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10200" y="4038600"/>
            <a:ext cx="360000" cy="360000"/>
          </a:xfrm>
          <a:prstGeom prst="rect">
            <a:avLst/>
          </a:prstGeom>
        </p:spPr>
      </p:pic>
      <p:pic>
        <p:nvPicPr>
          <p:cNvPr id="94" name="Picture 93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1200" y="4038600"/>
            <a:ext cx="360000" cy="360000"/>
          </a:xfrm>
          <a:prstGeom prst="rect">
            <a:avLst/>
          </a:prstGeom>
        </p:spPr>
      </p:pic>
      <p:pic>
        <p:nvPicPr>
          <p:cNvPr id="95" name="Picture 94" descr="Icon_Fly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5181600"/>
            <a:ext cx="360000" cy="360000"/>
          </a:xfrm>
          <a:prstGeom prst="rect">
            <a:avLst/>
          </a:prstGeom>
        </p:spPr>
      </p:pic>
      <p:pic>
        <p:nvPicPr>
          <p:cNvPr id="96" name="Picture 95" descr="Icon_Water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5000" y="5181600"/>
            <a:ext cx="360000" cy="360000"/>
          </a:xfrm>
          <a:prstGeom prst="rect">
            <a:avLst/>
          </a:prstGeom>
        </p:spPr>
      </p:pic>
      <p:pic>
        <p:nvPicPr>
          <p:cNvPr id="97" name="Picture 96" descr="Icon_Electric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00400" y="5181600"/>
            <a:ext cx="360000" cy="360000"/>
          </a:xfrm>
          <a:prstGeom prst="rect">
            <a:avLst/>
          </a:prstGeom>
        </p:spPr>
      </p:pic>
      <p:pic>
        <p:nvPicPr>
          <p:cNvPr id="98" name="Picture 97" descr="Icon_Groun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400" y="5181600"/>
            <a:ext cx="360000" cy="360000"/>
          </a:xfrm>
          <a:prstGeom prst="rect">
            <a:avLst/>
          </a:prstGeom>
        </p:spPr>
      </p:pic>
      <p:pic>
        <p:nvPicPr>
          <p:cNvPr id="99" name="Picture 98" descr="Icon_Gr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5562600"/>
            <a:ext cx="360000" cy="360000"/>
          </a:xfrm>
          <a:prstGeom prst="rect">
            <a:avLst/>
          </a:prstGeom>
        </p:spPr>
      </p:pic>
      <p:pic>
        <p:nvPicPr>
          <p:cNvPr id="100" name="Picture 99" descr="Icon_Dragon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9400" y="5181600"/>
            <a:ext cx="360000" cy="360000"/>
          </a:xfrm>
          <a:prstGeom prst="rect">
            <a:avLst/>
          </a:prstGeom>
        </p:spPr>
      </p:pic>
      <p:pic>
        <p:nvPicPr>
          <p:cNvPr id="101" name="Picture 100" descr="Icon_Fly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5181600"/>
            <a:ext cx="360000" cy="360000"/>
          </a:xfrm>
          <a:prstGeom prst="rect">
            <a:avLst/>
          </a:prstGeom>
        </p:spPr>
      </p:pic>
      <p:pic>
        <p:nvPicPr>
          <p:cNvPr id="102" name="Picture 101" descr="Icon_Stee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6800" y="5181600"/>
            <a:ext cx="360000" cy="360000"/>
          </a:xfrm>
          <a:prstGeom prst="rect">
            <a:avLst/>
          </a:prstGeom>
        </p:spPr>
      </p:pic>
      <p:pic>
        <p:nvPicPr>
          <p:cNvPr id="103" name="Picture 102" descr="Icon_Electric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4800" y="5181600"/>
            <a:ext cx="360000" cy="360000"/>
          </a:xfrm>
          <a:prstGeom prst="rect">
            <a:avLst/>
          </a:prstGeom>
        </p:spPr>
      </p:pic>
      <p:pic>
        <p:nvPicPr>
          <p:cNvPr id="104" name="Picture 103" descr="Icon_Groun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10200" y="5181600"/>
            <a:ext cx="360000" cy="360000"/>
          </a:xfrm>
          <a:prstGeom prst="rect">
            <a:avLst/>
          </a:prstGeom>
        </p:spPr>
      </p:pic>
      <p:pic>
        <p:nvPicPr>
          <p:cNvPr id="106" name="Picture 105" descr="Fairy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7200" y="6248400"/>
            <a:ext cx="756000" cy="756000"/>
          </a:xfrm>
          <a:prstGeom prst="rect">
            <a:avLst/>
          </a:prstGeom>
        </p:spPr>
      </p:pic>
      <p:pic>
        <p:nvPicPr>
          <p:cNvPr id="107" name="Picture 106" descr="Icon_Fight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6248400"/>
            <a:ext cx="360000" cy="360000"/>
          </a:xfrm>
          <a:prstGeom prst="rect">
            <a:avLst/>
          </a:prstGeom>
        </p:spPr>
      </p:pic>
      <p:pic>
        <p:nvPicPr>
          <p:cNvPr id="108" name="Picture 107" descr="Icon_Dragon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5000" y="6248400"/>
            <a:ext cx="360000" cy="360000"/>
          </a:xfrm>
          <a:prstGeom prst="rect">
            <a:avLst/>
          </a:prstGeom>
        </p:spPr>
      </p:pic>
      <p:pic>
        <p:nvPicPr>
          <p:cNvPr id="109" name="Picture 108" descr="Icon_Dar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6248400"/>
            <a:ext cx="360000" cy="360000"/>
          </a:xfrm>
          <a:prstGeom prst="rect">
            <a:avLst/>
          </a:prstGeom>
        </p:spPr>
      </p:pic>
      <p:pic>
        <p:nvPicPr>
          <p:cNvPr id="110" name="Picture 109" descr="Icon_Pois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6248400"/>
            <a:ext cx="360000" cy="360000"/>
          </a:xfrm>
          <a:prstGeom prst="rect">
            <a:avLst/>
          </a:prstGeom>
        </p:spPr>
      </p:pic>
      <p:pic>
        <p:nvPicPr>
          <p:cNvPr id="111" name="Picture 110" descr="Icon_Stee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1400" y="6248400"/>
            <a:ext cx="360000" cy="360000"/>
          </a:xfrm>
          <a:prstGeom prst="rect">
            <a:avLst/>
          </a:prstGeom>
        </p:spPr>
      </p:pic>
      <p:pic>
        <p:nvPicPr>
          <p:cNvPr id="112" name="Picture 111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6248400"/>
            <a:ext cx="360000" cy="360000"/>
          </a:xfrm>
          <a:prstGeom prst="rect">
            <a:avLst/>
          </a:prstGeom>
        </p:spPr>
      </p:pic>
      <p:pic>
        <p:nvPicPr>
          <p:cNvPr id="113" name="Picture 112" descr="Icon_Bu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14800" y="6248400"/>
            <a:ext cx="360000" cy="360000"/>
          </a:xfrm>
          <a:prstGeom prst="rect">
            <a:avLst/>
          </a:prstGeom>
        </p:spPr>
      </p:pic>
      <p:pic>
        <p:nvPicPr>
          <p:cNvPr id="114" name="Picture 113" descr="Icon_Dragon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76800" y="6248400"/>
            <a:ext cx="360000" cy="360000"/>
          </a:xfrm>
          <a:prstGeom prst="rect">
            <a:avLst/>
          </a:prstGeom>
        </p:spPr>
      </p:pic>
      <p:pic>
        <p:nvPicPr>
          <p:cNvPr id="115" name="Picture 114" descr="Icon_Fight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6629400"/>
            <a:ext cx="360000" cy="360000"/>
          </a:xfrm>
          <a:prstGeom prst="rect">
            <a:avLst/>
          </a:prstGeom>
        </p:spPr>
      </p:pic>
      <p:pic>
        <p:nvPicPr>
          <p:cNvPr id="116" name="Picture 115" descr="Icon_Dar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6248400"/>
            <a:ext cx="360000" cy="360000"/>
          </a:xfrm>
          <a:prstGeom prst="rect">
            <a:avLst/>
          </a:prstGeom>
        </p:spPr>
      </p:pic>
      <p:pic>
        <p:nvPicPr>
          <p:cNvPr id="117" name="Picture 116" descr="Icon_Pois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0200" y="6248400"/>
            <a:ext cx="360000" cy="360000"/>
          </a:xfrm>
          <a:prstGeom prst="rect">
            <a:avLst/>
          </a:prstGeom>
        </p:spPr>
      </p:pic>
      <p:pic>
        <p:nvPicPr>
          <p:cNvPr id="118" name="Picture 117" descr="Icon_Stee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1200" y="6248400"/>
            <a:ext cx="360000" cy="360000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228600" y="73152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447800" y="73152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2743200" y="73152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4038600" y="73152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5334000" y="73152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9" name="Picture 128" descr="Fighting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7200" y="7397400"/>
            <a:ext cx="756000" cy="756000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228600" y="8012668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Fighting</a:t>
            </a:r>
            <a:endParaRPr lang="en-GB" dirty="0"/>
          </a:p>
        </p:txBody>
      </p:sp>
      <p:pic>
        <p:nvPicPr>
          <p:cNvPr id="131" name="Picture 130" descr="Icon_Bu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9400" y="7391400"/>
            <a:ext cx="360000" cy="360000"/>
          </a:xfrm>
          <a:prstGeom prst="rect">
            <a:avLst/>
          </a:prstGeom>
        </p:spPr>
      </p:pic>
      <p:pic>
        <p:nvPicPr>
          <p:cNvPr id="132" name="Picture 131" descr="Icon_Normal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86000" y="7391400"/>
            <a:ext cx="360000" cy="360000"/>
          </a:xfrm>
          <a:prstGeom prst="rect">
            <a:avLst/>
          </a:prstGeom>
        </p:spPr>
      </p:pic>
      <p:pic>
        <p:nvPicPr>
          <p:cNvPr id="133" name="Picture 132" descr="Icon_Roc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800" y="7391400"/>
            <a:ext cx="360000" cy="360000"/>
          </a:xfrm>
          <a:prstGeom prst="rect">
            <a:avLst/>
          </a:prstGeom>
        </p:spPr>
      </p:pic>
      <p:pic>
        <p:nvPicPr>
          <p:cNvPr id="134" name="Picture 133" descr="Icon_Bu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14800" y="7391400"/>
            <a:ext cx="360000" cy="360000"/>
          </a:xfrm>
          <a:prstGeom prst="rect">
            <a:avLst/>
          </a:prstGeom>
        </p:spPr>
      </p:pic>
      <p:pic>
        <p:nvPicPr>
          <p:cNvPr id="135" name="Picture 134" descr="Icon_Dar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7391400"/>
            <a:ext cx="360000" cy="360000"/>
          </a:xfrm>
          <a:prstGeom prst="rect">
            <a:avLst/>
          </a:prstGeom>
        </p:spPr>
      </p:pic>
      <p:pic>
        <p:nvPicPr>
          <p:cNvPr id="136" name="Picture 135" descr="Icon_Fly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7391400"/>
            <a:ext cx="360000" cy="360000"/>
          </a:xfrm>
          <a:prstGeom prst="rect">
            <a:avLst/>
          </a:prstGeom>
        </p:spPr>
      </p:pic>
      <p:pic>
        <p:nvPicPr>
          <p:cNvPr id="137" name="Picture 136" descr="Icon_Psyc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7391400"/>
            <a:ext cx="360000" cy="360000"/>
          </a:xfrm>
          <a:prstGeom prst="rect">
            <a:avLst/>
          </a:prstGeom>
        </p:spPr>
      </p:pic>
      <p:pic>
        <p:nvPicPr>
          <p:cNvPr id="138" name="Picture 137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0200" y="7391400"/>
            <a:ext cx="360000" cy="360000"/>
          </a:xfrm>
          <a:prstGeom prst="rect">
            <a:avLst/>
          </a:prstGeom>
        </p:spPr>
      </p:pic>
      <p:pic>
        <p:nvPicPr>
          <p:cNvPr id="139" name="Picture 138" descr="Icon_Fly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7391400"/>
            <a:ext cx="360000" cy="360000"/>
          </a:xfrm>
          <a:prstGeom prst="rect">
            <a:avLst/>
          </a:prstGeom>
        </p:spPr>
      </p:pic>
      <p:pic>
        <p:nvPicPr>
          <p:cNvPr id="140" name="Picture 139" descr="Icon_Psyc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7772400"/>
            <a:ext cx="360000" cy="360000"/>
          </a:xfrm>
          <a:prstGeom prst="rect">
            <a:avLst/>
          </a:prstGeom>
        </p:spPr>
      </p:pic>
      <p:pic>
        <p:nvPicPr>
          <p:cNvPr id="141" name="Picture 140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400" y="7391400"/>
            <a:ext cx="360000" cy="360000"/>
          </a:xfrm>
          <a:prstGeom prst="rect">
            <a:avLst/>
          </a:prstGeom>
        </p:spPr>
      </p:pic>
      <p:pic>
        <p:nvPicPr>
          <p:cNvPr id="142" name="Picture 141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9400" y="7772400"/>
            <a:ext cx="360000" cy="360000"/>
          </a:xfrm>
          <a:prstGeom prst="rect">
            <a:avLst/>
          </a:prstGeom>
        </p:spPr>
      </p:pic>
      <p:pic>
        <p:nvPicPr>
          <p:cNvPr id="143" name="Picture 142" descr="Icon_Roc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000" y="7772400"/>
            <a:ext cx="360000" cy="360000"/>
          </a:xfrm>
          <a:prstGeom prst="rect">
            <a:avLst/>
          </a:prstGeom>
        </p:spPr>
      </p:pic>
      <p:pic>
        <p:nvPicPr>
          <p:cNvPr id="144" name="Picture 143" descr="Icon_Stee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5000" y="7772400"/>
            <a:ext cx="360000" cy="360000"/>
          </a:xfrm>
          <a:prstGeom prst="rect">
            <a:avLst/>
          </a:prstGeom>
        </p:spPr>
      </p:pic>
      <p:pic>
        <p:nvPicPr>
          <p:cNvPr id="145" name="Picture 144" descr="Icon_Ic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5000" y="7391400"/>
            <a:ext cx="360000" cy="360000"/>
          </a:xfrm>
          <a:prstGeom prst="rect">
            <a:avLst/>
          </a:prstGeom>
        </p:spPr>
      </p:pic>
      <p:pic>
        <p:nvPicPr>
          <p:cNvPr id="146" name="Picture 145" descr="Icon_Dar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391400"/>
            <a:ext cx="360000" cy="360000"/>
          </a:xfrm>
          <a:prstGeom prst="rect">
            <a:avLst/>
          </a:prstGeom>
        </p:spPr>
      </p:pic>
      <p:pic>
        <p:nvPicPr>
          <p:cNvPr id="147" name="Picture 146" descr="Icon_Pois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7772400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12192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43200" y="7620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34000" y="7620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038600" y="7620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47800" y="7620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28600" y="19050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743200" y="1905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334000" y="1905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38600" y="1905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47800" y="1905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Fi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4200"/>
            <a:ext cx="756000" cy="75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8600" y="1535668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Fire</a:t>
            </a:r>
            <a:endParaRPr lang="en-GB" dirty="0"/>
          </a:p>
        </p:txBody>
      </p:sp>
      <p:pic>
        <p:nvPicPr>
          <p:cNvPr id="16" name="Picture 15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38200"/>
            <a:ext cx="360000" cy="360000"/>
          </a:xfrm>
          <a:prstGeom prst="rect">
            <a:avLst/>
          </a:prstGeom>
        </p:spPr>
      </p:pic>
      <p:pic>
        <p:nvPicPr>
          <p:cNvPr id="17" name="Picture 16" descr="Icon_Drag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838200"/>
            <a:ext cx="360000" cy="360000"/>
          </a:xfrm>
          <a:prstGeom prst="rect">
            <a:avLst/>
          </a:prstGeom>
        </p:spPr>
      </p:pic>
      <p:pic>
        <p:nvPicPr>
          <p:cNvPr id="18" name="Picture 17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838200"/>
            <a:ext cx="360000" cy="360000"/>
          </a:xfrm>
          <a:prstGeom prst="rect">
            <a:avLst/>
          </a:prstGeom>
        </p:spPr>
      </p:pic>
      <p:pic>
        <p:nvPicPr>
          <p:cNvPr id="19" name="Picture 18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838200"/>
            <a:ext cx="360000" cy="360000"/>
          </a:xfrm>
          <a:prstGeom prst="rect">
            <a:avLst/>
          </a:prstGeom>
        </p:spPr>
      </p:pic>
      <p:pic>
        <p:nvPicPr>
          <p:cNvPr id="20" name="Picture 19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1219200"/>
            <a:ext cx="360000" cy="360000"/>
          </a:xfrm>
          <a:prstGeom prst="rect">
            <a:avLst/>
          </a:prstGeom>
        </p:spPr>
      </p:pic>
      <p:pic>
        <p:nvPicPr>
          <p:cNvPr id="21" name="Picture 20" descr="Icon_I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838200"/>
            <a:ext cx="360000" cy="360000"/>
          </a:xfrm>
          <a:prstGeom prst="rect">
            <a:avLst/>
          </a:prstGeom>
        </p:spPr>
      </p:pic>
      <p:pic>
        <p:nvPicPr>
          <p:cNvPr id="22" name="Picture 21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838200"/>
            <a:ext cx="360000" cy="360000"/>
          </a:xfrm>
          <a:prstGeom prst="rect">
            <a:avLst/>
          </a:prstGeom>
        </p:spPr>
      </p:pic>
      <p:pic>
        <p:nvPicPr>
          <p:cNvPr id="23" name="Picture 22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838200"/>
            <a:ext cx="360000" cy="360000"/>
          </a:xfrm>
          <a:prstGeom prst="rect">
            <a:avLst/>
          </a:prstGeom>
        </p:spPr>
      </p:pic>
      <p:pic>
        <p:nvPicPr>
          <p:cNvPr id="24" name="Picture 23" descr="Icon_Groun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0200" y="838200"/>
            <a:ext cx="360000" cy="360000"/>
          </a:xfrm>
          <a:prstGeom prst="rect">
            <a:avLst/>
          </a:prstGeom>
        </p:spPr>
      </p:pic>
      <p:pic>
        <p:nvPicPr>
          <p:cNvPr id="25" name="Picture 24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838200"/>
            <a:ext cx="360000" cy="360000"/>
          </a:xfrm>
          <a:prstGeom prst="rect">
            <a:avLst/>
          </a:prstGeom>
        </p:spPr>
      </p:pic>
      <p:pic>
        <p:nvPicPr>
          <p:cNvPr id="26" name="Picture 25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38200"/>
            <a:ext cx="360000" cy="360000"/>
          </a:xfrm>
          <a:prstGeom prst="rect">
            <a:avLst/>
          </a:prstGeom>
        </p:spPr>
      </p:pic>
      <p:pic>
        <p:nvPicPr>
          <p:cNvPr id="27" name="Picture 26" descr="Icon_I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1219200"/>
            <a:ext cx="360000" cy="360000"/>
          </a:xfrm>
          <a:prstGeom prst="rect">
            <a:avLst/>
          </a:prstGeom>
        </p:spPr>
      </p:pic>
      <p:pic>
        <p:nvPicPr>
          <p:cNvPr id="28" name="Picture 27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800" y="838200"/>
            <a:ext cx="360000" cy="360000"/>
          </a:xfrm>
          <a:prstGeom prst="rect">
            <a:avLst/>
          </a:prstGeom>
        </p:spPr>
      </p:pic>
      <p:pic>
        <p:nvPicPr>
          <p:cNvPr id="29" name="Picture 28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1219200"/>
            <a:ext cx="360000" cy="360000"/>
          </a:xfrm>
          <a:prstGeom prst="rect">
            <a:avLst/>
          </a:prstGeom>
        </p:spPr>
      </p:pic>
      <p:pic>
        <p:nvPicPr>
          <p:cNvPr id="30" name="Picture 29" descr="Icon_Wat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2200" y="838200"/>
            <a:ext cx="360000" cy="360000"/>
          </a:xfrm>
          <a:prstGeom prst="rect">
            <a:avLst/>
          </a:prstGeom>
        </p:spPr>
      </p:pic>
      <p:pic>
        <p:nvPicPr>
          <p:cNvPr id="31" name="Picture 30" descr="Icon_Wat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9400" y="1219200"/>
            <a:ext cx="360000" cy="360000"/>
          </a:xfrm>
          <a:prstGeom prst="rect">
            <a:avLst/>
          </a:prstGeom>
        </p:spPr>
      </p:pic>
      <p:pic>
        <p:nvPicPr>
          <p:cNvPr id="32" name="Picture 31" descr="Flying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1987200"/>
            <a:ext cx="756000" cy="7560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28600" y="2602468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Flying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28600" y="36576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Ghost</a:t>
            </a:r>
            <a:endParaRPr lang="en-GB" dirty="0"/>
          </a:p>
        </p:txBody>
      </p:sp>
      <p:pic>
        <p:nvPicPr>
          <p:cNvPr id="35" name="Picture 34" descr="Gho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" y="3048000"/>
            <a:ext cx="756000" cy="756000"/>
          </a:xfrm>
          <a:prstGeom prst="rect">
            <a:avLst/>
          </a:prstGeom>
        </p:spPr>
      </p:pic>
      <p:pic>
        <p:nvPicPr>
          <p:cNvPr id="36" name="Picture 35" descr="Icon_Psychic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0" y="3048000"/>
            <a:ext cx="360000" cy="360000"/>
          </a:xfrm>
          <a:prstGeom prst="rect">
            <a:avLst/>
          </a:prstGeom>
        </p:spPr>
      </p:pic>
      <p:pic>
        <p:nvPicPr>
          <p:cNvPr id="37" name="Picture 36" descr="Icon_Ghos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000" y="3048000"/>
            <a:ext cx="360000" cy="360000"/>
          </a:xfrm>
          <a:prstGeom prst="rect">
            <a:avLst/>
          </a:prstGeom>
        </p:spPr>
      </p:pic>
      <p:pic>
        <p:nvPicPr>
          <p:cNvPr id="38" name="Picture 37" descr="Icon_Normal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00400" y="3048000"/>
            <a:ext cx="360000" cy="360000"/>
          </a:xfrm>
          <a:prstGeom prst="rect">
            <a:avLst/>
          </a:prstGeom>
        </p:spPr>
      </p:pic>
      <p:pic>
        <p:nvPicPr>
          <p:cNvPr id="39" name="Picture 38" descr="Icon_Dar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19400" y="3048000"/>
            <a:ext cx="360000" cy="360000"/>
          </a:xfrm>
          <a:prstGeom prst="rect">
            <a:avLst/>
          </a:prstGeom>
        </p:spPr>
      </p:pic>
      <p:pic>
        <p:nvPicPr>
          <p:cNvPr id="40" name="Picture 39" descr="Icon_Normal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76800" y="3048000"/>
            <a:ext cx="360000" cy="360000"/>
          </a:xfrm>
          <a:prstGeom prst="rect">
            <a:avLst/>
          </a:prstGeom>
        </p:spPr>
      </p:pic>
      <p:pic>
        <p:nvPicPr>
          <p:cNvPr id="41" name="Picture 40" descr="Icon_Ghos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1200" y="3048000"/>
            <a:ext cx="360000" cy="360000"/>
          </a:xfrm>
          <a:prstGeom prst="rect">
            <a:avLst/>
          </a:prstGeom>
        </p:spPr>
      </p:pic>
      <p:pic>
        <p:nvPicPr>
          <p:cNvPr id="42" name="Picture 41" descr="Icon_Dar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10200" y="3048000"/>
            <a:ext cx="360000" cy="360000"/>
          </a:xfrm>
          <a:prstGeom prst="rect">
            <a:avLst/>
          </a:prstGeom>
        </p:spPr>
      </p:pic>
      <p:pic>
        <p:nvPicPr>
          <p:cNvPr id="43" name="Picture 42" descr="Icon_Poison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14800" y="3429000"/>
            <a:ext cx="360000" cy="360000"/>
          </a:xfrm>
          <a:prstGeom prst="rect">
            <a:avLst/>
          </a:prstGeom>
        </p:spPr>
      </p:pic>
      <p:pic>
        <p:nvPicPr>
          <p:cNvPr id="44" name="Picture 43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48000"/>
            <a:ext cx="360000" cy="360000"/>
          </a:xfrm>
          <a:prstGeom prst="rect">
            <a:avLst/>
          </a:prstGeom>
        </p:spPr>
      </p:pic>
      <p:pic>
        <p:nvPicPr>
          <p:cNvPr id="45" name="Picture 44" descr="Icon_Fightin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5800" y="3048000"/>
            <a:ext cx="360000" cy="360000"/>
          </a:xfrm>
          <a:prstGeom prst="rect">
            <a:avLst/>
          </a:prstGeom>
        </p:spPr>
      </p:pic>
      <p:pic>
        <p:nvPicPr>
          <p:cNvPr id="46" name="Picture 45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81200"/>
            <a:ext cx="360000" cy="360000"/>
          </a:xfrm>
          <a:prstGeom prst="rect">
            <a:avLst/>
          </a:prstGeom>
        </p:spPr>
      </p:pic>
      <p:pic>
        <p:nvPicPr>
          <p:cNvPr id="47" name="Picture 46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1200"/>
            <a:ext cx="360000" cy="360000"/>
          </a:xfrm>
          <a:prstGeom prst="rect">
            <a:avLst/>
          </a:prstGeom>
        </p:spPr>
      </p:pic>
      <p:pic>
        <p:nvPicPr>
          <p:cNvPr id="48" name="Picture 47" descr="Icon_Fightin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0" y="1981200"/>
            <a:ext cx="360000" cy="360000"/>
          </a:xfrm>
          <a:prstGeom prst="rect">
            <a:avLst/>
          </a:prstGeom>
        </p:spPr>
      </p:pic>
      <p:pic>
        <p:nvPicPr>
          <p:cNvPr id="49" name="Picture 48" descr="Icon_Fightin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5800" y="1981200"/>
            <a:ext cx="360000" cy="360000"/>
          </a:xfrm>
          <a:prstGeom prst="rect">
            <a:avLst/>
          </a:prstGeom>
        </p:spPr>
      </p:pic>
      <p:pic>
        <p:nvPicPr>
          <p:cNvPr id="50" name="Picture 49" descr="Icon_I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1981200"/>
            <a:ext cx="360000" cy="360000"/>
          </a:xfrm>
          <a:prstGeom prst="rect">
            <a:avLst/>
          </a:prstGeom>
        </p:spPr>
      </p:pic>
      <p:pic>
        <p:nvPicPr>
          <p:cNvPr id="51" name="Picture 50" descr="Icon_Electric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10200" y="1981200"/>
            <a:ext cx="360000" cy="360000"/>
          </a:xfrm>
          <a:prstGeom prst="rect">
            <a:avLst/>
          </a:prstGeom>
        </p:spPr>
      </p:pic>
      <p:pic>
        <p:nvPicPr>
          <p:cNvPr id="52" name="Picture 51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1981200"/>
            <a:ext cx="360000" cy="360000"/>
          </a:xfrm>
          <a:prstGeom prst="rect">
            <a:avLst/>
          </a:prstGeom>
        </p:spPr>
      </p:pic>
      <p:pic>
        <p:nvPicPr>
          <p:cNvPr id="53" name="Picture 52" descr="Icon_Groun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800" y="2362200"/>
            <a:ext cx="360000" cy="360000"/>
          </a:xfrm>
          <a:prstGeom prst="rect">
            <a:avLst/>
          </a:prstGeom>
        </p:spPr>
      </p:pic>
      <p:pic>
        <p:nvPicPr>
          <p:cNvPr id="54" name="Picture 53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981200"/>
            <a:ext cx="360000" cy="360000"/>
          </a:xfrm>
          <a:prstGeom prst="rect">
            <a:avLst/>
          </a:prstGeom>
        </p:spPr>
      </p:pic>
      <p:pic>
        <p:nvPicPr>
          <p:cNvPr id="55" name="Picture 54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1981200"/>
            <a:ext cx="360000" cy="360000"/>
          </a:xfrm>
          <a:prstGeom prst="rect">
            <a:avLst/>
          </a:prstGeom>
        </p:spPr>
      </p:pic>
      <p:pic>
        <p:nvPicPr>
          <p:cNvPr id="56" name="Picture 55" descr="Icon_Electric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9400" y="1981200"/>
            <a:ext cx="360000" cy="360000"/>
          </a:xfrm>
          <a:prstGeom prst="rect">
            <a:avLst/>
          </a:prstGeom>
        </p:spPr>
      </p:pic>
      <p:pic>
        <p:nvPicPr>
          <p:cNvPr id="57" name="Picture 56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1981200"/>
            <a:ext cx="360000" cy="360000"/>
          </a:xfrm>
          <a:prstGeom prst="rect">
            <a:avLst/>
          </a:prstGeom>
        </p:spPr>
      </p:pic>
      <p:pic>
        <p:nvPicPr>
          <p:cNvPr id="58" name="Picture 57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1981200"/>
            <a:ext cx="360000" cy="3600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28600" y="29718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27432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53340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40386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4478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28600" y="4038600"/>
            <a:ext cx="12192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2743200" y="40386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5334000" y="40386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4038600" y="40386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447800" y="40386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228600" y="53340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2743200" y="5334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5334000" y="5334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4038600" y="5334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447800" y="5334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28600" y="64008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400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334000" y="6400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4038600" y="6400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447800" y="6400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228600" y="74676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Rectangle 79"/>
          <p:cNvSpPr/>
          <p:nvPr/>
        </p:nvSpPr>
        <p:spPr>
          <a:xfrm>
            <a:off x="2743200" y="7467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34000" y="7467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4038600" y="7467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1447800" y="74676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228600" y="48768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Grass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228600" y="60198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Ground</a:t>
            </a:r>
            <a:endParaRPr lang="en-GB" dirty="0"/>
          </a:p>
        </p:txBody>
      </p:sp>
      <p:pic>
        <p:nvPicPr>
          <p:cNvPr id="86" name="Picture 85" descr="Grass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7200" y="4197000"/>
            <a:ext cx="756000" cy="756000"/>
          </a:xfrm>
          <a:prstGeom prst="rect">
            <a:avLst/>
          </a:prstGeom>
        </p:spPr>
      </p:pic>
      <p:pic>
        <p:nvPicPr>
          <p:cNvPr id="87" name="Picture 86" descr="Groun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3200" y="5416200"/>
            <a:ext cx="756000" cy="756000"/>
          </a:xfrm>
          <a:prstGeom prst="rect">
            <a:avLst/>
          </a:prstGeom>
        </p:spPr>
      </p:pic>
      <p:pic>
        <p:nvPicPr>
          <p:cNvPr id="88" name="Picture 87" descr="Icon_Groun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4114800"/>
            <a:ext cx="360000" cy="360000"/>
          </a:xfrm>
          <a:prstGeom prst="rect">
            <a:avLst/>
          </a:prstGeom>
        </p:spPr>
      </p:pic>
      <p:pic>
        <p:nvPicPr>
          <p:cNvPr id="89" name="Picture 88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4114800"/>
            <a:ext cx="360000" cy="360000"/>
          </a:xfrm>
          <a:prstGeom prst="rect">
            <a:avLst/>
          </a:prstGeom>
        </p:spPr>
      </p:pic>
      <p:pic>
        <p:nvPicPr>
          <p:cNvPr id="90" name="Picture 89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14800"/>
            <a:ext cx="360000" cy="360000"/>
          </a:xfrm>
          <a:prstGeom prst="rect">
            <a:avLst/>
          </a:prstGeom>
        </p:spPr>
      </p:pic>
      <p:pic>
        <p:nvPicPr>
          <p:cNvPr id="91" name="Picture 90" descr="Icon_Drag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114800"/>
            <a:ext cx="360000" cy="360000"/>
          </a:xfrm>
          <a:prstGeom prst="rect">
            <a:avLst/>
          </a:prstGeom>
        </p:spPr>
      </p:pic>
      <p:pic>
        <p:nvPicPr>
          <p:cNvPr id="92" name="Picture 91" descr="Icon_Electric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14800" y="4114800"/>
            <a:ext cx="360000" cy="360000"/>
          </a:xfrm>
          <a:prstGeom prst="rect">
            <a:avLst/>
          </a:prstGeom>
        </p:spPr>
      </p:pic>
      <p:pic>
        <p:nvPicPr>
          <p:cNvPr id="93" name="Picture 92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4114800"/>
            <a:ext cx="360000" cy="360000"/>
          </a:xfrm>
          <a:prstGeom prst="rect">
            <a:avLst/>
          </a:prstGeom>
        </p:spPr>
      </p:pic>
      <p:pic>
        <p:nvPicPr>
          <p:cNvPr id="94" name="Picture 93" descr="Icon_Flying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19400" y="4495800"/>
            <a:ext cx="360000" cy="360000"/>
          </a:xfrm>
          <a:prstGeom prst="rect">
            <a:avLst/>
          </a:prstGeom>
        </p:spPr>
      </p:pic>
      <p:pic>
        <p:nvPicPr>
          <p:cNvPr id="95" name="Picture 94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95800"/>
            <a:ext cx="360000" cy="360000"/>
          </a:xfrm>
          <a:prstGeom prst="rect">
            <a:avLst/>
          </a:prstGeom>
        </p:spPr>
      </p:pic>
      <p:pic>
        <p:nvPicPr>
          <p:cNvPr id="96" name="Picture 95" descr="Icon_I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4495800"/>
            <a:ext cx="360000" cy="360000"/>
          </a:xfrm>
          <a:prstGeom prst="rect">
            <a:avLst/>
          </a:prstGeom>
        </p:spPr>
      </p:pic>
      <p:pic>
        <p:nvPicPr>
          <p:cNvPr id="97" name="Picture 96" descr="Icon_Poison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81400" y="4495800"/>
            <a:ext cx="360000" cy="360000"/>
          </a:xfrm>
          <a:prstGeom prst="rect">
            <a:avLst/>
          </a:prstGeom>
        </p:spPr>
      </p:pic>
      <p:pic>
        <p:nvPicPr>
          <p:cNvPr id="98" name="Picture 97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876800"/>
            <a:ext cx="360000" cy="360000"/>
          </a:xfrm>
          <a:prstGeom prst="rect">
            <a:avLst/>
          </a:prstGeom>
        </p:spPr>
      </p:pic>
      <p:pic>
        <p:nvPicPr>
          <p:cNvPr id="99" name="Picture 98" descr="Icon_Wat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0" y="4114800"/>
            <a:ext cx="360000" cy="360000"/>
          </a:xfrm>
          <a:prstGeom prst="rect">
            <a:avLst/>
          </a:prstGeom>
        </p:spPr>
      </p:pic>
      <p:pic>
        <p:nvPicPr>
          <p:cNvPr id="100" name="Picture 99" descr="Icon_Poison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91200" y="4495800"/>
            <a:ext cx="360000" cy="360000"/>
          </a:xfrm>
          <a:prstGeom prst="rect">
            <a:avLst/>
          </a:prstGeom>
        </p:spPr>
      </p:pic>
      <p:pic>
        <p:nvPicPr>
          <p:cNvPr id="101" name="Picture 100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4114800"/>
            <a:ext cx="360000" cy="360000"/>
          </a:xfrm>
          <a:prstGeom prst="rect">
            <a:avLst/>
          </a:prstGeom>
        </p:spPr>
      </p:pic>
      <p:pic>
        <p:nvPicPr>
          <p:cNvPr id="102" name="Picture 101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114800"/>
            <a:ext cx="360000" cy="360000"/>
          </a:xfrm>
          <a:prstGeom prst="rect">
            <a:avLst/>
          </a:prstGeom>
        </p:spPr>
      </p:pic>
      <p:pic>
        <p:nvPicPr>
          <p:cNvPr id="103" name="Picture 102" descr="Icon_Flying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72200" y="4114800"/>
            <a:ext cx="360000" cy="360000"/>
          </a:xfrm>
          <a:prstGeom prst="rect">
            <a:avLst/>
          </a:prstGeom>
        </p:spPr>
      </p:pic>
      <p:pic>
        <p:nvPicPr>
          <p:cNvPr id="104" name="Picture 103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114800"/>
            <a:ext cx="360000" cy="360000"/>
          </a:xfrm>
          <a:prstGeom prst="rect">
            <a:avLst/>
          </a:prstGeom>
        </p:spPr>
      </p:pic>
      <p:pic>
        <p:nvPicPr>
          <p:cNvPr id="105" name="Picture 104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6800" y="4114800"/>
            <a:ext cx="360000" cy="360000"/>
          </a:xfrm>
          <a:prstGeom prst="rect">
            <a:avLst/>
          </a:prstGeom>
        </p:spPr>
      </p:pic>
      <p:pic>
        <p:nvPicPr>
          <p:cNvPr id="106" name="Picture 105" descr="Icon_Wat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4800" y="4495800"/>
            <a:ext cx="360000" cy="360000"/>
          </a:xfrm>
          <a:prstGeom prst="rect">
            <a:avLst/>
          </a:prstGeom>
        </p:spPr>
      </p:pic>
      <p:pic>
        <p:nvPicPr>
          <p:cNvPr id="107" name="Picture 106" descr="Icon_Wat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2200" y="5410200"/>
            <a:ext cx="360000" cy="360000"/>
          </a:xfrm>
          <a:prstGeom prst="rect">
            <a:avLst/>
          </a:prstGeom>
        </p:spPr>
      </p:pic>
      <p:pic>
        <p:nvPicPr>
          <p:cNvPr id="108" name="Picture 107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410200"/>
            <a:ext cx="360000" cy="360000"/>
          </a:xfrm>
          <a:prstGeom prst="rect">
            <a:avLst/>
          </a:prstGeom>
        </p:spPr>
      </p:pic>
      <p:pic>
        <p:nvPicPr>
          <p:cNvPr id="109" name="Picture 108" descr="Icon_I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5410200"/>
            <a:ext cx="360000" cy="360000"/>
          </a:xfrm>
          <a:prstGeom prst="rect">
            <a:avLst/>
          </a:prstGeom>
        </p:spPr>
      </p:pic>
      <p:pic>
        <p:nvPicPr>
          <p:cNvPr id="110" name="Picture 109" descr="Icon_Electric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14800" y="5410200"/>
            <a:ext cx="360000" cy="360000"/>
          </a:xfrm>
          <a:prstGeom prst="rect">
            <a:avLst/>
          </a:prstGeom>
        </p:spPr>
      </p:pic>
      <p:pic>
        <p:nvPicPr>
          <p:cNvPr id="111" name="Picture 110" descr="Icon_Electric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4000" y="5410200"/>
            <a:ext cx="360000" cy="360000"/>
          </a:xfrm>
          <a:prstGeom prst="rect">
            <a:avLst/>
          </a:prstGeom>
        </p:spPr>
      </p:pic>
      <p:pic>
        <p:nvPicPr>
          <p:cNvPr id="112" name="Picture 111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000" y="5410200"/>
            <a:ext cx="360000" cy="360000"/>
          </a:xfrm>
          <a:prstGeom prst="rect">
            <a:avLst/>
          </a:prstGeom>
        </p:spPr>
      </p:pic>
      <p:pic>
        <p:nvPicPr>
          <p:cNvPr id="113" name="Picture 112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5791200"/>
            <a:ext cx="360000" cy="360000"/>
          </a:xfrm>
          <a:prstGeom prst="rect">
            <a:avLst/>
          </a:prstGeom>
        </p:spPr>
      </p:pic>
      <p:pic>
        <p:nvPicPr>
          <p:cNvPr id="114" name="Picture 113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5410200"/>
            <a:ext cx="360000" cy="360000"/>
          </a:xfrm>
          <a:prstGeom prst="rect">
            <a:avLst/>
          </a:prstGeom>
        </p:spPr>
      </p:pic>
      <p:pic>
        <p:nvPicPr>
          <p:cNvPr id="115" name="Picture 114" descr="Icon_Poison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24000" y="5791200"/>
            <a:ext cx="360000" cy="360000"/>
          </a:xfrm>
          <a:prstGeom prst="rect">
            <a:avLst/>
          </a:prstGeom>
        </p:spPr>
      </p:pic>
      <p:pic>
        <p:nvPicPr>
          <p:cNvPr id="116" name="Picture 115" descr="Icon_Flying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81400" y="5410200"/>
            <a:ext cx="360000" cy="360000"/>
          </a:xfrm>
          <a:prstGeom prst="rect">
            <a:avLst/>
          </a:prstGeom>
        </p:spPr>
      </p:pic>
      <p:pic>
        <p:nvPicPr>
          <p:cNvPr id="117" name="Picture 116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410200"/>
            <a:ext cx="360000" cy="360000"/>
          </a:xfrm>
          <a:prstGeom prst="rect">
            <a:avLst/>
          </a:prstGeom>
        </p:spPr>
      </p:pic>
      <p:pic>
        <p:nvPicPr>
          <p:cNvPr id="118" name="Picture 117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5410200"/>
            <a:ext cx="360000" cy="360000"/>
          </a:xfrm>
          <a:prstGeom prst="rect">
            <a:avLst/>
          </a:prstGeom>
        </p:spPr>
      </p:pic>
      <p:pic>
        <p:nvPicPr>
          <p:cNvPr id="119" name="Picture 118" descr="Icon_Poison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5800" y="5410200"/>
            <a:ext cx="360000" cy="360000"/>
          </a:xfrm>
          <a:prstGeom prst="rect">
            <a:avLst/>
          </a:prstGeom>
        </p:spPr>
      </p:pic>
      <p:pic>
        <p:nvPicPr>
          <p:cNvPr id="120" name="Picture 119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6800" y="5410200"/>
            <a:ext cx="360000" cy="360000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228600" y="70866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Ice</a:t>
            </a:r>
            <a:endParaRPr lang="en-GB" dirty="0"/>
          </a:p>
        </p:txBody>
      </p:sp>
      <p:sp>
        <p:nvSpPr>
          <p:cNvPr id="122" name="Rectangle 121"/>
          <p:cNvSpPr/>
          <p:nvPr/>
        </p:nvSpPr>
        <p:spPr>
          <a:xfrm>
            <a:off x="228600" y="81534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Normal</a:t>
            </a:r>
            <a:endParaRPr lang="en-GB" dirty="0"/>
          </a:p>
        </p:txBody>
      </p:sp>
      <p:pic>
        <p:nvPicPr>
          <p:cNvPr id="123" name="Picture 122" descr="Ic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7200" y="6477000"/>
            <a:ext cx="756000" cy="756000"/>
          </a:xfrm>
          <a:prstGeom prst="rect">
            <a:avLst/>
          </a:prstGeom>
        </p:spPr>
      </p:pic>
      <p:pic>
        <p:nvPicPr>
          <p:cNvPr id="124" name="Picture 123" descr="Normal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7200" y="7549800"/>
            <a:ext cx="756000" cy="756000"/>
          </a:xfrm>
          <a:prstGeom prst="rect">
            <a:avLst/>
          </a:prstGeom>
        </p:spPr>
      </p:pic>
      <p:pic>
        <p:nvPicPr>
          <p:cNvPr id="125" name="Picture 124" descr="Icon_Fightin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10200" y="6477000"/>
            <a:ext cx="360000" cy="360000"/>
          </a:xfrm>
          <a:prstGeom prst="rect">
            <a:avLst/>
          </a:prstGeom>
        </p:spPr>
      </p:pic>
      <p:pic>
        <p:nvPicPr>
          <p:cNvPr id="126" name="Picture 125" descr="Icon_Ghos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9400" y="7543800"/>
            <a:ext cx="360000" cy="360000"/>
          </a:xfrm>
          <a:prstGeom prst="rect">
            <a:avLst/>
          </a:prstGeom>
        </p:spPr>
      </p:pic>
      <p:pic>
        <p:nvPicPr>
          <p:cNvPr id="127" name="Picture 126" descr="Icon_Ghos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14800" y="7543800"/>
            <a:ext cx="360000" cy="360000"/>
          </a:xfrm>
          <a:prstGeom prst="rect">
            <a:avLst/>
          </a:prstGeom>
        </p:spPr>
      </p:pic>
      <p:pic>
        <p:nvPicPr>
          <p:cNvPr id="128" name="Picture 127" descr="Icon_I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6477000"/>
            <a:ext cx="360000" cy="360000"/>
          </a:xfrm>
          <a:prstGeom prst="rect">
            <a:avLst/>
          </a:prstGeom>
        </p:spPr>
      </p:pic>
      <p:pic>
        <p:nvPicPr>
          <p:cNvPr id="129" name="Picture 128" descr="Icon_Groun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6858000"/>
            <a:ext cx="360000" cy="360000"/>
          </a:xfrm>
          <a:prstGeom prst="rect">
            <a:avLst/>
          </a:prstGeom>
        </p:spPr>
      </p:pic>
      <p:pic>
        <p:nvPicPr>
          <p:cNvPr id="130" name="Picture 129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7543800"/>
            <a:ext cx="360000" cy="360000"/>
          </a:xfrm>
          <a:prstGeom prst="rect">
            <a:avLst/>
          </a:prstGeom>
        </p:spPr>
      </p:pic>
      <p:pic>
        <p:nvPicPr>
          <p:cNvPr id="131" name="Picture 130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7543800"/>
            <a:ext cx="360000" cy="360000"/>
          </a:xfrm>
          <a:prstGeom prst="rect">
            <a:avLst/>
          </a:prstGeom>
        </p:spPr>
      </p:pic>
      <p:pic>
        <p:nvPicPr>
          <p:cNvPr id="132" name="Picture 131" descr="Icon_Fighting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10200" y="7543800"/>
            <a:ext cx="360000" cy="360000"/>
          </a:xfrm>
          <a:prstGeom prst="rect">
            <a:avLst/>
          </a:prstGeom>
        </p:spPr>
      </p:pic>
      <p:pic>
        <p:nvPicPr>
          <p:cNvPr id="133" name="Picture 132" descr="Icon_Roc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6477000"/>
            <a:ext cx="360000" cy="360000"/>
          </a:xfrm>
          <a:prstGeom prst="rect">
            <a:avLst/>
          </a:prstGeom>
        </p:spPr>
      </p:pic>
      <p:pic>
        <p:nvPicPr>
          <p:cNvPr id="134" name="Picture 133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6858000"/>
            <a:ext cx="360000" cy="360000"/>
          </a:xfrm>
          <a:prstGeom prst="rect">
            <a:avLst/>
          </a:prstGeom>
        </p:spPr>
      </p:pic>
      <p:pic>
        <p:nvPicPr>
          <p:cNvPr id="135" name="Picture 134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6477000"/>
            <a:ext cx="360000" cy="360000"/>
          </a:xfrm>
          <a:prstGeom prst="rect">
            <a:avLst/>
          </a:prstGeom>
        </p:spPr>
      </p:pic>
      <p:pic>
        <p:nvPicPr>
          <p:cNvPr id="136" name="Picture 135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6477000"/>
            <a:ext cx="360000" cy="360000"/>
          </a:xfrm>
          <a:prstGeom prst="rect">
            <a:avLst/>
          </a:prstGeom>
        </p:spPr>
      </p:pic>
      <p:pic>
        <p:nvPicPr>
          <p:cNvPr id="137" name="Picture 136" descr="Icon_I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6477000"/>
            <a:ext cx="360000" cy="360000"/>
          </a:xfrm>
          <a:prstGeom prst="rect">
            <a:avLst/>
          </a:prstGeom>
        </p:spPr>
      </p:pic>
      <p:pic>
        <p:nvPicPr>
          <p:cNvPr id="138" name="Picture 137" descr="Icon_Ste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6477000"/>
            <a:ext cx="360000" cy="360000"/>
          </a:xfrm>
          <a:prstGeom prst="rect">
            <a:avLst/>
          </a:prstGeom>
        </p:spPr>
      </p:pic>
      <p:pic>
        <p:nvPicPr>
          <p:cNvPr id="139" name="Picture 138" descr="Icon_Wat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9400" y="6858000"/>
            <a:ext cx="360000" cy="360000"/>
          </a:xfrm>
          <a:prstGeom prst="rect">
            <a:avLst/>
          </a:prstGeom>
        </p:spPr>
      </p:pic>
      <p:pic>
        <p:nvPicPr>
          <p:cNvPr id="140" name="Picture 139" descr="Icon_Flying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5000" y="6477000"/>
            <a:ext cx="360000" cy="360000"/>
          </a:xfrm>
          <a:prstGeom prst="rect">
            <a:avLst/>
          </a:prstGeom>
        </p:spPr>
      </p:pic>
      <p:pic>
        <p:nvPicPr>
          <p:cNvPr id="141" name="Picture 140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000" y="6477000"/>
            <a:ext cx="360000" cy="360000"/>
          </a:xfrm>
          <a:prstGeom prst="rect">
            <a:avLst/>
          </a:prstGeom>
        </p:spPr>
      </p:pic>
      <p:pic>
        <p:nvPicPr>
          <p:cNvPr id="142" name="Picture 141" descr="Icon_Drag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6477000"/>
            <a:ext cx="360000" cy="360000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 rot="16200000">
            <a:off x="6316889" y="8602889"/>
            <a:ext cx="838200" cy="2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2 of 3</a:t>
            </a:r>
            <a:endParaRPr lang="en-GB" sz="1000" b="1" dirty="0"/>
          </a:p>
        </p:txBody>
      </p:sp>
      <p:sp>
        <p:nvSpPr>
          <p:cNvPr id="172" name="Rectangle 171"/>
          <p:cNvSpPr/>
          <p:nvPr/>
        </p:nvSpPr>
        <p:spPr>
          <a:xfrm>
            <a:off x="228600" y="228600"/>
            <a:ext cx="12192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Type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4478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Strong Against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7432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Weak Against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0386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Resistant To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3340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Vulnerable To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147" name="TextBox 77"/>
          <p:cNvSpPr txBox="1"/>
          <p:nvPr/>
        </p:nvSpPr>
        <p:spPr>
          <a:xfrm>
            <a:off x="0" y="1"/>
            <a:ext cx="6858000" cy="107722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447800" y="7467600"/>
            <a:ext cx="1294606" cy="106759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447800" y="7467600"/>
            <a:ext cx="1295400" cy="106680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1828800"/>
            <a:ext cx="12192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743200" y="18288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334000" y="18288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38600" y="18288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47800" y="1828800"/>
            <a:ext cx="1295400" cy="1143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332311" y="86017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3 of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29718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7432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340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0386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447800" y="29718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28600" y="762000"/>
            <a:ext cx="12192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743200" y="762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34000" y="762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038600" y="762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447800" y="762000"/>
            <a:ext cx="1295400" cy="1066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28600" y="14418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Poison</a:t>
            </a:r>
            <a:endParaRPr lang="en-GB" dirty="0"/>
          </a:p>
        </p:txBody>
      </p:sp>
      <p:pic>
        <p:nvPicPr>
          <p:cNvPr id="27" name="Picture 26" descr="Po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0" y="844200"/>
            <a:ext cx="756000" cy="756000"/>
          </a:xfrm>
          <a:prstGeom prst="rect">
            <a:avLst/>
          </a:prstGeom>
        </p:spPr>
      </p:pic>
      <p:pic>
        <p:nvPicPr>
          <p:cNvPr id="28" name="Picture 27" descr="Icon_Fai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38200"/>
            <a:ext cx="360000" cy="360000"/>
          </a:xfrm>
          <a:prstGeom prst="rect">
            <a:avLst/>
          </a:prstGeom>
        </p:spPr>
      </p:pic>
      <p:pic>
        <p:nvPicPr>
          <p:cNvPr id="29" name="Picture 28" descr="Icon_Psych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38200"/>
            <a:ext cx="360000" cy="360000"/>
          </a:xfrm>
          <a:prstGeom prst="rect">
            <a:avLst/>
          </a:prstGeom>
        </p:spPr>
      </p:pic>
      <p:pic>
        <p:nvPicPr>
          <p:cNvPr id="30" name="Picture 29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838200"/>
            <a:ext cx="360000" cy="360000"/>
          </a:xfrm>
          <a:prstGeom prst="rect">
            <a:avLst/>
          </a:prstGeom>
        </p:spPr>
      </p:pic>
      <p:pic>
        <p:nvPicPr>
          <p:cNvPr id="31" name="Picture 30" descr="Icon_Gho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838200"/>
            <a:ext cx="360000" cy="360000"/>
          </a:xfrm>
          <a:prstGeom prst="rect">
            <a:avLst/>
          </a:prstGeom>
        </p:spPr>
      </p:pic>
      <p:pic>
        <p:nvPicPr>
          <p:cNvPr id="32" name="Picture 31" descr="Icon_Grou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838200"/>
            <a:ext cx="360000" cy="360000"/>
          </a:xfrm>
          <a:prstGeom prst="rect">
            <a:avLst/>
          </a:prstGeom>
        </p:spPr>
      </p:pic>
      <p:pic>
        <p:nvPicPr>
          <p:cNvPr id="33" name="Picture 32" descr="Icon_Grou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838200"/>
            <a:ext cx="360000" cy="360000"/>
          </a:xfrm>
          <a:prstGeom prst="rect">
            <a:avLst/>
          </a:prstGeom>
        </p:spPr>
      </p:pic>
      <p:pic>
        <p:nvPicPr>
          <p:cNvPr id="34" name="Picture 33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838200"/>
            <a:ext cx="360000" cy="360000"/>
          </a:xfrm>
          <a:prstGeom prst="rect">
            <a:avLst/>
          </a:prstGeom>
        </p:spPr>
      </p:pic>
      <p:pic>
        <p:nvPicPr>
          <p:cNvPr id="35" name="Picture 34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838200"/>
            <a:ext cx="360000" cy="360000"/>
          </a:xfrm>
          <a:prstGeom prst="rect">
            <a:avLst/>
          </a:prstGeom>
        </p:spPr>
      </p:pic>
      <p:pic>
        <p:nvPicPr>
          <p:cNvPr id="36" name="Picture 35" descr="Icon_Pois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4800" y="1219200"/>
            <a:ext cx="360000" cy="360000"/>
          </a:xfrm>
          <a:prstGeom prst="rect">
            <a:avLst/>
          </a:prstGeom>
        </p:spPr>
      </p:pic>
      <p:pic>
        <p:nvPicPr>
          <p:cNvPr id="37" name="Picture 36" descr="Icon_Fai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38200"/>
            <a:ext cx="360000" cy="360000"/>
          </a:xfrm>
          <a:prstGeom prst="rect">
            <a:avLst/>
          </a:prstGeom>
        </p:spPr>
      </p:pic>
      <p:pic>
        <p:nvPicPr>
          <p:cNvPr id="38" name="Picture 37" descr="Icon_Roc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400" y="1219200"/>
            <a:ext cx="360000" cy="360000"/>
          </a:xfrm>
          <a:prstGeom prst="rect">
            <a:avLst/>
          </a:prstGeom>
        </p:spPr>
      </p:pic>
      <p:pic>
        <p:nvPicPr>
          <p:cNvPr id="39" name="Picture 38" descr="Icon_Stee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00" y="1219200"/>
            <a:ext cx="360000" cy="360000"/>
          </a:xfrm>
          <a:prstGeom prst="rect">
            <a:avLst/>
          </a:prstGeom>
        </p:spPr>
      </p:pic>
      <p:pic>
        <p:nvPicPr>
          <p:cNvPr id="40" name="Picture 39" descr="Icon_Pois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838200"/>
            <a:ext cx="360000" cy="3600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28600" y="228600"/>
            <a:ext cx="12192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Type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478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Strong Against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Weak Against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386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Resistant To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12954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Vulnerable To</a:t>
            </a:r>
            <a:endParaRPr lang="en-GB" sz="15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4038600"/>
            <a:ext cx="1219200" cy="1676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2743200" y="4038600"/>
            <a:ext cx="1295400" cy="1676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334000" y="4038600"/>
            <a:ext cx="1295400" cy="1676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038600" y="4038600"/>
            <a:ext cx="1295400" cy="1676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447800" y="4038600"/>
            <a:ext cx="1295400" cy="1676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28600" y="5715000"/>
            <a:ext cx="12192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2743200" y="57150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334000" y="57150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038600" y="57150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447800" y="5715000"/>
            <a:ext cx="1295400" cy="1295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228600" y="25908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Psychic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228600" y="36576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Rock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228600" y="4964668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Steel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228600" y="655320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Water</a:t>
            </a:r>
            <a:endParaRPr lang="en-GB" dirty="0"/>
          </a:p>
        </p:txBody>
      </p:sp>
      <p:pic>
        <p:nvPicPr>
          <p:cNvPr id="60" name="Picture 59" descr="Psychic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1905000"/>
            <a:ext cx="756000" cy="756000"/>
          </a:xfrm>
          <a:prstGeom prst="rect">
            <a:avLst/>
          </a:prstGeom>
        </p:spPr>
      </p:pic>
      <p:pic>
        <p:nvPicPr>
          <p:cNvPr id="61" name="Picture 60" descr="Rock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200" y="3054000"/>
            <a:ext cx="756000" cy="756000"/>
          </a:xfrm>
          <a:prstGeom prst="rect">
            <a:avLst/>
          </a:prstGeom>
        </p:spPr>
      </p:pic>
      <p:pic>
        <p:nvPicPr>
          <p:cNvPr id="62" name="Picture 61" descr="Steel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4361068"/>
            <a:ext cx="756000" cy="756000"/>
          </a:xfrm>
          <a:prstGeom prst="rect">
            <a:avLst/>
          </a:prstGeom>
        </p:spPr>
      </p:pic>
      <p:pic>
        <p:nvPicPr>
          <p:cNvPr id="63" name="Picture 62" descr="Wat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" y="5873400"/>
            <a:ext cx="756000" cy="756000"/>
          </a:xfrm>
          <a:prstGeom prst="rect">
            <a:avLst/>
          </a:prstGeom>
        </p:spPr>
      </p:pic>
      <p:pic>
        <p:nvPicPr>
          <p:cNvPr id="64" name="Picture 63" descr="Icon_Grou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3048000"/>
            <a:ext cx="360000" cy="360000"/>
          </a:xfrm>
          <a:prstGeom prst="rect">
            <a:avLst/>
          </a:prstGeom>
        </p:spPr>
      </p:pic>
      <p:pic>
        <p:nvPicPr>
          <p:cNvPr id="65" name="Picture 64" descr="Icon_Roc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0" y="4114800"/>
            <a:ext cx="360000" cy="360000"/>
          </a:xfrm>
          <a:prstGeom prst="rect">
            <a:avLst/>
          </a:prstGeom>
        </p:spPr>
      </p:pic>
      <p:pic>
        <p:nvPicPr>
          <p:cNvPr id="66" name="Picture 65" descr="Icon_Bu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10200" y="1905000"/>
            <a:ext cx="360000" cy="360000"/>
          </a:xfrm>
          <a:prstGeom prst="rect">
            <a:avLst/>
          </a:prstGeom>
        </p:spPr>
      </p:pic>
      <p:pic>
        <p:nvPicPr>
          <p:cNvPr id="67" name="Picture 66" descr="Icon_Dar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19400" y="1905000"/>
            <a:ext cx="360000" cy="360000"/>
          </a:xfrm>
          <a:prstGeom prst="rect">
            <a:avLst/>
          </a:prstGeom>
        </p:spPr>
      </p:pic>
      <p:pic>
        <p:nvPicPr>
          <p:cNvPr id="68" name="Picture 67" descr="Icon_Dragon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9400" y="5791200"/>
            <a:ext cx="360000" cy="360000"/>
          </a:xfrm>
          <a:prstGeom prst="rect">
            <a:avLst/>
          </a:prstGeom>
        </p:spPr>
      </p:pic>
      <p:pic>
        <p:nvPicPr>
          <p:cNvPr id="69" name="Picture 68" descr="Icon_Electric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9400" y="4114800"/>
            <a:ext cx="360000" cy="360000"/>
          </a:xfrm>
          <a:prstGeom prst="rect">
            <a:avLst/>
          </a:prstGeom>
        </p:spPr>
      </p:pic>
      <p:pic>
        <p:nvPicPr>
          <p:cNvPr id="70" name="Picture 69" descr="Icon_Fai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4800"/>
            <a:ext cx="360000" cy="360000"/>
          </a:xfrm>
          <a:prstGeom prst="rect">
            <a:avLst/>
          </a:prstGeom>
        </p:spPr>
      </p:pic>
      <p:pic>
        <p:nvPicPr>
          <p:cNvPr id="71" name="Picture 70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1905000"/>
            <a:ext cx="360000" cy="360000"/>
          </a:xfrm>
          <a:prstGeom prst="rect">
            <a:avLst/>
          </a:prstGeom>
        </p:spPr>
      </p:pic>
      <p:pic>
        <p:nvPicPr>
          <p:cNvPr id="72" name="Picture 71" descr="Icon_Fir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4000" y="5791200"/>
            <a:ext cx="360000" cy="360000"/>
          </a:xfrm>
          <a:prstGeom prst="rect">
            <a:avLst/>
          </a:prstGeom>
        </p:spPr>
      </p:pic>
      <p:pic>
        <p:nvPicPr>
          <p:cNvPr id="73" name="Picture 72" descr="Icon_Flying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86000" y="3048000"/>
            <a:ext cx="360000" cy="360000"/>
          </a:xfrm>
          <a:prstGeom prst="rect">
            <a:avLst/>
          </a:prstGeom>
        </p:spPr>
      </p:pic>
      <p:pic>
        <p:nvPicPr>
          <p:cNvPr id="74" name="Picture 73" descr="Icon_Gho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1905000"/>
            <a:ext cx="360000" cy="360000"/>
          </a:xfrm>
          <a:prstGeom prst="rect">
            <a:avLst/>
          </a:prstGeom>
        </p:spPr>
      </p:pic>
      <p:pic>
        <p:nvPicPr>
          <p:cNvPr id="75" name="Picture 74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5791200"/>
            <a:ext cx="360000" cy="360000"/>
          </a:xfrm>
          <a:prstGeom prst="rect">
            <a:avLst/>
          </a:prstGeom>
        </p:spPr>
      </p:pic>
      <p:pic>
        <p:nvPicPr>
          <p:cNvPr id="76" name="Picture 75" descr="Icon_Ic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5000" y="4114800"/>
            <a:ext cx="360000" cy="360000"/>
          </a:xfrm>
          <a:prstGeom prst="rect">
            <a:avLst/>
          </a:prstGeom>
        </p:spPr>
      </p:pic>
      <p:pic>
        <p:nvPicPr>
          <p:cNvPr id="77" name="Picture 76" descr="Icon_Normal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76800" y="3048000"/>
            <a:ext cx="360000" cy="360000"/>
          </a:xfrm>
          <a:prstGeom prst="rect">
            <a:avLst/>
          </a:prstGeom>
        </p:spPr>
      </p:pic>
      <p:pic>
        <p:nvPicPr>
          <p:cNvPr id="78" name="Picture 77" descr="Icon_Pois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000" y="1905000"/>
            <a:ext cx="360000" cy="360000"/>
          </a:xfrm>
          <a:prstGeom prst="rect">
            <a:avLst/>
          </a:prstGeom>
        </p:spPr>
      </p:pic>
      <p:pic>
        <p:nvPicPr>
          <p:cNvPr id="79" name="Picture 78" descr="Icon_Psych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905000"/>
            <a:ext cx="360000" cy="360000"/>
          </a:xfrm>
          <a:prstGeom prst="rect">
            <a:avLst/>
          </a:prstGeom>
        </p:spPr>
      </p:pic>
      <p:pic>
        <p:nvPicPr>
          <p:cNvPr id="80" name="Picture 79" descr="Icon_Stee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1400" y="1905000"/>
            <a:ext cx="360000" cy="360000"/>
          </a:xfrm>
          <a:prstGeom prst="rect">
            <a:avLst/>
          </a:prstGeom>
        </p:spPr>
      </p:pic>
      <p:pic>
        <p:nvPicPr>
          <p:cNvPr id="81" name="Picture 80" descr="Icon_Water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81400" y="5791200"/>
            <a:ext cx="360000" cy="360000"/>
          </a:xfrm>
          <a:prstGeom prst="rect">
            <a:avLst/>
          </a:prstGeom>
        </p:spPr>
      </p:pic>
      <p:pic>
        <p:nvPicPr>
          <p:cNvPr id="82" name="Picture 81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1905000"/>
            <a:ext cx="360000" cy="360000"/>
          </a:xfrm>
          <a:prstGeom prst="rect">
            <a:avLst/>
          </a:prstGeom>
        </p:spPr>
      </p:pic>
      <p:pic>
        <p:nvPicPr>
          <p:cNvPr id="83" name="Picture 82" descr="Icon_Psych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05000"/>
            <a:ext cx="360000" cy="360000"/>
          </a:xfrm>
          <a:prstGeom prst="rect">
            <a:avLst/>
          </a:prstGeom>
        </p:spPr>
      </p:pic>
      <p:pic>
        <p:nvPicPr>
          <p:cNvPr id="84" name="Picture 83" descr="Icon_Dark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200" y="1905000"/>
            <a:ext cx="360000" cy="360000"/>
          </a:xfrm>
          <a:prstGeom prst="rect">
            <a:avLst/>
          </a:prstGeom>
        </p:spPr>
      </p:pic>
      <p:pic>
        <p:nvPicPr>
          <p:cNvPr id="85" name="Picture 84" descr="Icon_Rock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876800" y="4876800"/>
            <a:ext cx="360000" cy="360000"/>
          </a:xfrm>
          <a:prstGeom prst="rect">
            <a:avLst/>
          </a:prstGeom>
        </p:spPr>
      </p:pic>
      <p:pic>
        <p:nvPicPr>
          <p:cNvPr id="86" name="Picture 85" descr="Icon_Bug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14800" y="4114800"/>
            <a:ext cx="360000" cy="360000"/>
          </a:xfrm>
          <a:prstGeom prst="rect">
            <a:avLst/>
          </a:prstGeom>
        </p:spPr>
      </p:pic>
      <p:pic>
        <p:nvPicPr>
          <p:cNvPr id="87" name="Picture 86" descr="Icon_Dragon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495800" y="4114800"/>
            <a:ext cx="360000" cy="360000"/>
          </a:xfrm>
          <a:prstGeom prst="rect">
            <a:avLst/>
          </a:prstGeom>
        </p:spPr>
      </p:pic>
      <p:pic>
        <p:nvPicPr>
          <p:cNvPr id="88" name="Picture 87" descr="Icon_Fairy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876800" y="4114800"/>
            <a:ext cx="360000" cy="360000"/>
          </a:xfrm>
          <a:prstGeom prst="rect">
            <a:avLst/>
          </a:prstGeom>
        </p:spPr>
      </p:pic>
      <p:pic>
        <p:nvPicPr>
          <p:cNvPr id="89" name="Picture 88" descr="Icon_Flying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114800" y="4495800"/>
            <a:ext cx="360000" cy="360000"/>
          </a:xfrm>
          <a:prstGeom prst="rect">
            <a:avLst/>
          </a:prstGeom>
        </p:spPr>
      </p:pic>
      <p:pic>
        <p:nvPicPr>
          <p:cNvPr id="90" name="Picture 89" descr="Icon_Grass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495800" y="4495800"/>
            <a:ext cx="360000" cy="360000"/>
          </a:xfrm>
          <a:prstGeom prst="rect">
            <a:avLst/>
          </a:prstGeom>
        </p:spPr>
      </p:pic>
      <p:pic>
        <p:nvPicPr>
          <p:cNvPr id="91" name="Picture 90" descr="Icon_Ice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876800" y="4495800"/>
            <a:ext cx="360000" cy="360000"/>
          </a:xfrm>
          <a:prstGeom prst="rect">
            <a:avLst/>
          </a:prstGeom>
        </p:spPr>
      </p:pic>
      <p:pic>
        <p:nvPicPr>
          <p:cNvPr id="92" name="Picture 91" descr="Icon_Normal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114800" y="4876800"/>
            <a:ext cx="360000" cy="360000"/>
          </a:xfrm>
          <a:prstGeom prst="rect">
            <a:avLst/>
          </a:prstGeom>
        </p:spPr>
      </p:pic>
      <p:pic>
        <p:nvPicPr>
          <p:cNvPr id="93" name="Picture 92" descr="Icon_Psychic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495800" y="4876800"/>
            <a:ext cx="360000" cy="360000"/>
          </a:xfrm>
          <a:prstGeom prst="rect">
            <a:avLst/>
          </a:prstGeom>
        </p:spPr>
      </p:pic>
      <p:pic>
        <p:nvPicPr>
          <p:cNvPr id="94" name="Picture 93" descr="Icon_Steel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114800" y="5257800"/>
            <a:ext cx="360000" cy="360000"/>
          </a:xfrm>
          <a:prstGeom prst="rect">
            <a:avLst/>
          </a:prstGeom>
        </p:spPr>
      </p:pic>
      <p:pic>
        <p:nvPicPr>
          <p:cNvPr id="95" name="Picture 94" descr="Icon_Bu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4000" y="3048000"/>
            <a:ext cx="360000" cy="360000"/>
          </a:xfrm>
          <a:prstGeom prst="rect">
            <a:avLst/>
          </a:prstGeom>
        </p:spPr>
      </p:pic>
      <p:pic>
        <p:nvPicPr>
          <p:cNvPr id="96" name="Picture 95" descr="Icon_Fir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5000" y="3048000"/>
            <a:ext cx="360000" cy="360000"/>
          </a:xfrm>
          <a:prstGeom prst="rect">
            <a:avLst/>
          </a:prstGeom>
        </p:spPr>
      </p:pic>
      <p:pic>
        <p:nvPicPr>
          <p:cNvPr id="97" name="Picture 96" descr="Icon_Ic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24000" y="3429000"/>
            <a:ext cx="360000" cy="360000"/>
          </a:xfrm>
          <a:prstGeom prst="rect">
            <a:avLst/>
          </a:prstGeom>
        </p:spPr>
      </p:pic>
      <p:pic>
        <p:nvPicPr>
          <p:cNvPr id="98" name="Picture 97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3048000"/>
            <a:ext cx="360000" cy="360000"/>
          </a:xfrm>
          <a:prstGeom prst="rect">
            <a:avLst/>
          </a:prstGeom>
        </p:spPr>
      </p:pic>
      <p:pic>
        <p:nvPicPr>
          <p:cNvPr id="99" name="Picture 98" descr="Icon_Stee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1400" y="3048000"/>
            <a:ext cx="360000" cy="360000"/>
          </a:xfrm>
          <a:prstGeom prst="rect">
            <a:avLst/>
          </a:prstGeom>
        </p:spPr>
      </p:pic>
      <p:pic>
        <p:nvPicPr>
          <p:cNvPr id="100" name="Picture 99" descr="Icon_Flying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95800" y="3048000"/>
            <a:ext cx="360000" cy="360000"/>
          </a:xfrm>
          <a:prstGeom prst="rect">
            <a:avLst/>
          </a:prstGeom>
        </p:spPr>
      </p:pic>
      <p:pic>
        <p:nvPicPr>
          <p:cNvPr id="101" name="Picture 100" descr="Icon_Pois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4800" y="3429000"/>
            <a:ext cx="360000" cy="360000"/>
          </a:xfrm>
          <a:prstGeom prst="rect">
            <a:avLst/>
          </a:prstGeom>
        </p:spPr>
      </p:pic>
      <p:pic>
        <p:nvPicPr>
          <p:cNvPr id="102" name="Picture 101" descr="Icon_Fir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14800" y="3048000"/>
            <a:ext cx="360000" cy="360000"/>
          </a:xfrm>
          <a:prstGeom prst="rect">
            <a:avLst/>
          </a:prstGeom>
        </p:spPr>
      </p:pic>
      <p:pic>
        <p:nvPicPr>
          <p:cNvPr id="103" name="Picture 102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3048000"/>
            <a:ext cx="360000" cy="360000"/>
          </a:xfrm>
          <a:prstGeom prst="rect">
            <a:avLst/>
          </a:prstGeom>
        </p:spPr>
      </p:pic>
      <p:pic>
        <p:nvPicPr>
          <p:cNvPr id="104" name="Picture 103" descr="Icon_Grou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3048000"/>
            <a:ext cx="360000" cy="360000"/>
          </a:xfrm>
          <a:prstGeom prst="rect">
            <a:avLst/>
          </a:prstGeom>
        </p:spPr>
      </p:pic>
      <p:pic>
        <p:nvPicPr>
          <p:cNvPr id="105" name="Picture 104" descr="Icon_Stee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0200" y="3429000"/>
            <a:ext cx="360000" cy="360000"/>
          </a:xfrm>
          <a:prstGeom prst="rect">
            <a:avLst/>
          </a:prstGeom>
        </p:spPr>
      </p:pic>
      <p:pic>
        <p:nvPicPr>
          <p:cNvPr id="106" name="Picture 105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048000"/>
            <a:ext cx="360000" cy="360000"/>
          </a:xfrm>
          <a:prstGeom prst="rect">
            <a:avLst/>
          </a:prstGeom>
        </p:spPr>
      </p:pic>
      <p:pic>
        <p:nvPicPr>
          <p:cNvPr id="107" name="Picture 106" descr="Icon_Water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91200" y="3429000"/>
            <a:ext cx="360000" cy="360000"/>
          </a:xfrm>
          <a:prstGeom prst="rect">
            <a:avLst/>
          </a:prstGeom>
        </p:spPr>
      </p:pic>
      <p:pic>
        <p:nvPicPr>
          <p:cNvPr id="108" name="Picture 107" descr="Icon_Fir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00400" y="4114800"/>
            <a:ext cx="360000" cy="360000"/>
          </a:xfrm>
          <a:prstGeom prst="rect">
            <a:avLst/>
          </a:prstGeom>
        </p:spPr>
      </p:pic>
      <p:pic>
        <p:nvPicPr>
          <p:cNvPr id="109" name="Picture 108" descr="Icon_Water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19400" y="4495800"/>
            <a:ext cx="360000" cy="360000"/>
          </a:xfrm>
          <a:prstGeom prst="rect">
            <a:avLst/>
          </a:prstGeom>
        </p:spPr>
      </p:pic>
      <p:pic>
        <p:nvPicPr>
          <p:cNvPr id="110" name="Picture 109" descr="Icon_Stee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1400" y="4114800"/>
            <a:ext cx="360000" cy="360000"/>
          </a:xfrm>
          <a:prstGeom prst="rect">
            <a:avLst/>
          </a:prstGeom>
        </p:spPr>
      </p:pic>
      <p:pic>
        <p:nvPicPr>
          <p:cNvPr id="111" name="Picture 110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4114800"/>
            <a:ext cx="360000" cy="360000"/>
          </a:xfrm>
          <a:prstGeom prst="rect">
            <a:avLst/>
          </a:prstGeom>
        </p:spPr>
      </p:pic>
      <p:pic>
        <p:nvPicPr>
          <p:cNvPr id="112" name="Picture 111" descr="Icon_Grou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4114800"/>
            <a:ext cx="360000" cy="360000"/>
          </a:xfrm>
          <a:prstGeom prst="rect">
            <a:avLst/>
          </a:prstGeom>
        </p:spPr>
      </p:pic>
      <p:pic>
        <p:nvPicPr>
          <p:cNvPr id="113" name="Picture 112" descr="Icon_Fir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91200" y="4114800"/>
            <a:ext cx="360000" cy="360000"/>
          </a:xfrm>
          <a:prstGeom prst="rect">
            <a:avLst/>
          </a:prstGeom>
        </p:spPr>
      </p:pic>
      <p:pic>
        <p:nvPicPr>
          <p:cNvPr id="114" name="Picture 113" descr="Icon_Gra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791200"/>
            <a:ext cx="360000" cy="360000"/>
          </a:xfrm>
          <a:prstGeom prst="rect">
            <a:avLst/>
          </a:prstGeom>
        </p:spPr>
      </p:pic>
      <p:pic>
        <p:nvPicPr>
          <p:cNvPr id="115" name="Picture 114" descr="Icon_Electric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91200" y="5791200"/>
            <a:ext cx="360000" cy="360000"/>
          </a:xfrm>
          <a:prstGeom prst="rect">
            <a:avLst/>
          </a:prstGeom>
        </p:spPr>
      </p:pic>
      <p:pic>
        <p:nvPicPr>
          <p:cNvPr id="116" name="Picture 115" descr="Icon_Fir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14800" y="5791200"/>
            <a:ext cx="360000" cy="360000"/>
          </a:xfrm>
          <a:prstGeom prst="rect">
            <a:avLst/>
          </a:prstGeom>
        </p:spPr>
      </p:pic>
      <p:pic>
        <p:nvPicPr>
          <p:cNvPr id="117" name="Picture 116" descr="Icon_Stee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6800" y="5791200"/>
            <a:ext cx="360000" cy="360000"/>
          </a:xfrm>
          <a:prstGeom prst="rect">
            <a:avLst/>
          </a:prstGeom>
        </p:spPr>
      </p:pic>
      <p:pic>
        <p:nvPicPr>
          <p:cNvPr id="118" name="Picture 117" descr="Icon_Water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14800" y="6172200"/>
            <a:ext cx="360000" cy="360000"/>
          </a:xfrm>
          <a:prstGeom prst="rect">
            <a:avLst/>
          </a:prstGeom>
        </p:spPr>
      </p:pic>
      <p:pic>
        <p:nvPicPr>
          <p:cNvPr id="119" name="Picture 118" descr="Icon_Ic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95800" y="5791200"/>
            <a:ext cx="360000" cy="360000"/>
          </a:xfrm>
          <a:prstGeom prst="rect">
            <a:avLst/>
          </a:prstGeom>
        </p:spPr>
      </p:pic>
      <p:pic>
        <p:nvPicPr>
          <p:cNvPr id="120" name="Picture 119" descr="Icon_Roc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0" y="5791200"/>
            <a:ext cx="360000" cy="360000"/>
          </a:xfrm>
          <a:prstGeom prst="rect">
            <a:avLst/>
          </a:prstGeom>
        </p:spPr>
      </p:pic>
      <p:pic>
        <p:nvPicPr>
          <p:cNvPr id="121" name="Picture 120" descr="Icon_Groun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5791200"/>
            <a:ext cx="360000" cy="360000"/>
          </a:xfrm>
          <a:prstGeom prst="rect">
            <a:avLst/>
          </a:prstGeom>
        </p:spPr>
      </p:pic>
      <p:sp>
        <p:nvSpPr>
          <p:cNvPr id="122" name="TextBox 77"/>
          <p:cNvSpPr txBox="1"/>
          <p:nvPr/>
        </p:nvSpPr>
        <p:spPr>
          <a:xfrm>
            <a:off x="0" y="0"/>
            <a:ext cx="6858000" cy="107722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16</cp:revision>
  <dcterms:created xsi:type="dcterms:W3CDTF">2006-08-16T00:00:00Z</dcterms:created>
  <dcterms:modified xsi:type="dcterms:W3CDTF">2022-11-16T15:54:18Z</dcterms:modified>
</cp:coreProperties>
</file>