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5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143" autoAdjust="0"/>
    <p:restoredTop sz="94391" autoAdjust="0"/>
  </p:normalViewPr>
  <p:slideViewPr>
    <p:cSldViewPr>
      <p:cViewPr varScale="1">
        <p:scale>
          <a:sx n="84" d="100"/>
          <a:sy n="84" d="100"/>
        </p:scale>
        <p:origin x="-169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CD050-9705-43DD-BE7F-E0E3C9ECABE6}" type="datetimeFigureOut">
              <a:rPr lang="en-US" smtClean="0"/>
              <a:pPr/>
              <a:t>1/9/2023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672B3-1E80-40C9-BDEB-8A192ECE753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Bottom Text Left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672B3-1E80-40C9-BDEB-8A192ECE7536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Bottom Text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672B3-1E80-40C9-BDEB-8A192ECE7536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581400" y="455400"/>
            <a:ext cx="2057400" cy="251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096000" y="455400"/>
            <a:ext cx="2057400" cy="251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581400" y="3351000"/>
            <a:ext cx="2057400" cy="251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096000" y="3351000"/>
            <a:ext cx="2057400" cy="251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4572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Archipelago</a:t>
            </a:r>
            <a:endParaRPr lang="en-GB" sz="1600" b="1" dirty="0"/>
          </a:p>
        </p:txBody>
      </p:sp>
      <p:pic>
        <p:nvPicPr>
          <p:cNvPr id="199" name="Picture 198" descr="Archipelago Patter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52400"/>
            <a:ext cx="762000" cy="690562"/>
          </a:xfrm>
          <a:prstGeom prst="rect">
            <a:avLst/>
          </a:prstGeom>
        </p:spPr>
      </p:pic>
      <p:sp>
        <p:nvSpPr>
          <p:cNvPr id="310" name="TextBox 309"/>
          <p:cNvSpPr txBox="1"/>
          <p:nvPr/>
        </p:nvSpPr>
        <p:spPr>
          <a:xfrm>
            <a:off x="3581400" y="33528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Modern</a:t>
            </a:r>
            <a:endParaRPr lang="en-GB" sz="1600" b="1" dirty="0"/>
          </a:p>
        </p:txBody>
      </p:sp>
      <p:pic>
        <p:nvPicPr>
          <p:cNvPr id="292" name="Picture 291" descr="Modern Patter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3048000"/>
            <a:ext cx="769336" cy="6912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096000" y="4572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Continental</a:t>
            </a:r>
            <a:endParaRPr lang="en-GB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096000" y="33528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Monsoon</a:t>
            </a:r>
            <a:endParaRPr lang="en-GB" sz="1600" b="1" dirty="0"/>
          </a:p>
        </p:txBody>
      </p:sp>
      <p:pic>
        <p:nvPicPr>
          <p:cNvPr id="31" name="Picture 30" descr="Continental Patter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152400"/>
            <a:ext cx="762704" cy="691200"/>
          </a:xfrm>
          <a:prstGeom prst="rect">
            <a:avLst/>
          </a:prstGeom>
        </p:spPr>
      </p:pic>
      <p:pic>
        <p:nvPicPr>
          <p:cNvPr id="32" name="Picture 31" descr="Monsoon Patter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0" y="3048000"/>
            <a:ext cx="762704" cy="6912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581400" y="838200"/>
            <a:ext cx="2057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Caribbean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South Africa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000" y="838200"/>
            <a:ext cx="2057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Argentina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Central Europe</a:t>
            </a:r>
          </a:p>
          <a:p>
            <a:pPr algn="ctr"/>
            <a:r>
              <a:rPr lang="en-GB" sz="1300" u="sng" dirty="0" smtClean="0"/>
              <a:t>( Germany, Poland, Denmark )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Central Asia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India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96000" y="3733800"/>
            <a:ext cx="20574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Southeast Asia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81400" y="3733800"/>
            <a:ext cx="20574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Southeastern US</a:t>
            </a:r>
          </a:p>
        </p:txBody>
      </p:sp>
      <p:sp>
        <p:nvSpPr>
          <p:cNvPr id="20" name="Rectangle 19"/>
          <p:cNvSpPr/>
          <p:nvPr/>
        </p:nvSpPr>
        <p:spPr>
          <a:xfrm flipV="1"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3581400" y="460800"/>
            <a:ext cx="2057400" cy="251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 smtClean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096000" y="460800"/>
            <a:ext cx="2057400" cy="251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3581400" y="3356400"/>
            <a:ext cx="2057400" cy="251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096000" y="3356400"/>
            <a:ext cx="2057400" cy="251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81400" y="4530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Fancy</a:t>
            </a:r>
            <a:endParaRPr lang="en-GB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096000" y="4530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Garden</a:t>
            </a:r>
            <a:endParaRPr lang="en-GB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581400" y="3348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Poke Ball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96000" y="3348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Polar</a:t>
            </a:r>
            <a:endParaRPr lang="en-GB" sz="1600" b="1" dirty="0"/>
          </a:p>
        </p:txBody>
      </p:sp>
      <p:pic>
        <p:nvPicPr>
          <p:cNvPr id="41" name="Picture 40" descr="Garden Patter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52400"/>
            <a:ext cx="762704" cy="691200"/>
          </a:xfrm>
          <a:prstGeom prst="rect">
            <a:avLst/>
          </a:prstGeom>
        </p:spPr>
      </p:pic>
      <p:pic>
        <p:nvPicPr>
          <p:cNvPr id="42" name="Picture 41" descr="Poke Ball Patter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3048000"/>
            <a:ext cx="762704" cy="691200"/>
          </a:xfrm>
          <a:prstGeom prst="rect">
            <a:avLst/>
          </a:prstGeom>
        </p:spPr>
      </p:pic>
      <p:pic>
        <p:nvPicPr>
          <p:cNvPr id="43" name="Picture 42" descr="Polar Patter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3053400"/>
            <a:ext cx="762704" cy="691200"/>
          </a:xfrm>
          <a:prstGeom prst="rect">
            <a:avLst/>
          </a:prstGeom>
        </p:spPr>
      </p:pic>
      <p:pic>
        <p:nvPicPr>
          <p:cNvPr id="40" name="Picture 39" descr="Fancy Patter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152400"/>
            <a:ext cx="762704" cy="691200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1066800" y="453000"/>
            <a:ext cx="2057400" cy="2514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66800" y="3348600"/>
            <a:ext cx="2057400" cy="2514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66800" y="4530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Elegant</a:t>
            </a:r>
            <a:endParaRPr lang="en-GB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066800" y="3348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 Ocean</a:t>
            </a:r>
            <a:endParaRPr lang="en-GB" sz="1600" b="1" dirty="0"/>
          </a:p>
        </p:txBody>
      </p:sp>
      <p:pic>
        <p:nvPicPr>
          <p:cNvPr id="47" name="Picture 46" descr="Elegant Patter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152400"/>
            <a:ext cx="762704" cy="691200"/>
          </a:xfrm>
          <a:prstGeom prst="rect">
            <a:avLst/>
          </a:prstGeom>
        </p:spPr>
      </p:pic>
      <p:pic>
        <p:nvPicPr>
          <p:cNvPr id="53" name="Picture 52" descr="Ocean Patter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" y="3048000"/>
            <a:ext cx="762704" cy="6912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096000" y="838200"/>
            <a:ext cx="2057400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United Kingdom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Ireland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New Zealand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66800" y="838200"/>
            <a:ext cx="20574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Japan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838200"/>
            <a:ext cx="20574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b="1" dirty="0" smtClean="0"/>
              <a:t>No Location Found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96000" y="3745468"/>
            <a:ext cx="2057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Alaska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Eastern Canada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Western </a:t>
            </a:r>
            <a:r>
              <a:rPr lang="en-GB" sz="1300" u="sng" dirty="0" err="1" smtClean="0"/>
              <a:t>Candada</a:t>
            </a:r>
            <a:endParaRPr lang="en-GB" sz="1300" u="sng" dirty="0" smtClean="0"/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err="1" smtClean="0"/>
              <a:t>Northeastern</a:t>
            </a:r>
            <a:r>
              <a:rPr lang="en-GB" sz="1300" u="sng" dirty="0" smtClean="0"/>
              <a:t> US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Southern Argentina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Chile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Northern Europe</a:t>
            </a:r>
          </a:p>
          <a:p>
            <a:pPr algn="ctr"/>
            <a:r>
              <a:rPr lang="en-GB" sz="1300" u="sng" dirty="0" smtClean="0"/>
              <a:t>( Norway, Sweden, Finland 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66800" y="3745468"/>
            <a:ext cx="2057400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Hawaii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Galapagos Islands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Madagascar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581400" y="3745468"/>
            <a:ext cx="20574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b="1" dirty="0" smtClean="0"/>
              <a:t>No Location Found</a:t>
            </a:r>
          </a:p>
        </p:txBody>
      </p:sp>
      <p:sp>
        <p:nvSpPr>
          <p:cNvPr id="48" name="Rectangle 47"/>
          <p:cNvSpPr/>
          <p:nvPr/>
        </p:nvSpPr>
        <p:spPr>
          <a:xfrm flipV="1"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3581400" y="460800"/>
            <a:ext cx="2057400" cy="251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096000" y="460800"/>
            <a:ext cx="2057400" cy="251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581400" y="3351000"/>
            <a:ext cx="2057400" cy="251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096000" y="3351000"/>
            <a:ext cx="2057400" cy="251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066800" y="453000"/>
            <a:ext cx="2057400" cy="2514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066800" y="3343200"/>
            <a:ext cx="2057400" cy="2514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pic>
        <p:nvPicPr>
          <p:cNvPr id="25" name="Picture 24" descr="Jungle Patte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7800"/>
            <a:ext cx="762704" cy="691200"/>
          </a:xfrm>
          <a:prstGeom prst="rect">
            <a:avLst/>
          </a:prstGeom>
        </p:spPr>
      </p:pic>
      <p:pic>
        <p:nvPicPr>
          <p:cNvPr id="26" name="Picture 25" descr="Savanna Patter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048000"/>
            <a:ext cx="762704" cy="6912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096000" y="462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Jungle</a:t>
            </a:r>
            <a:endParaRPr lang="en-GB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3528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Savanna</a:t>
            </a:r>
            <a:endParaRPr lang="en-GB" sz="1600" b="1" dirty="0"/>
          </a:p>
        </p:txBody>
      </p:sp>
      <p:pic>
        <p:nvPicPr>
          <p:cNvPr id="39" name="Picture 38" descr="High Plains Patter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57800"/>
            <a:ext cx="762704" cy="691200"/>
          </a:xfrm>
          <a:prstGeom prst="rect">
            <a:avLst/>
          </a:prstGeom>
        </p:spPr>
      </p:pic>
      <p:pic>
        <p:nvPicPr>
          <p:cNvPr id="40" name="Picture 39" descr="Icy Snow Patter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152400"/>
            <a:ext cx="762704" cy="691200"/>
          </a:xfrm>
          <a:prstGeom prst="rect">
            <a:avLst/>
          </a:prstGeom>
        </p:spPr>
      </p:pic>
      <p:pic>
        <p:nvPicPr>
          <p:cNvPr id="41" name="Picture 40" descr="River Patter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3048000"/>
            <a:ext cx="762704" cy="691200"/>
          </a:xfrm>
          <a:prstGeom prst="rect">
            <a:avLst/>
          </a:prstGeom>
        </p:spPr>
      </p:pic>
      <p:pic>
        <p:nvPicPr>
          <p:cNvPr id="42" name="Picture 41" descr="Sandstorm Patter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0400" y="3048000"/>
            <a:ext cx="762704" cy="6912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066800" y="462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High Plains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81400" y="462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Icy Snow</a:t>
            </a:r>
            <a:endParaRPr lang="en-GB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066800" y="33528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River</a:t>
            </a:r>
            <a:endParaRPr lang="en-GB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581400" y="33528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Sandstorm</a:t>
            </a:r>
            <a:endParaRPr lang="en-GB" sz="1600" b="1" dirty="0"/>
          </a:p>
        </p:txBody>
      </p:sp>
      <p:sp>
        <p:nvSpPr>
          <p:cNvPr id="29" name="Rectangle 28"/>
          <p:cNvSpPr/>
          <p:nvPr/>
        </p:nvSpPr>
        <p:spPr>
          <a:xfrm>
            <a:off x="6096000" y="838200"/>
            <a:ext cx="2057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Colombia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Northern South America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Central Africa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Indonesia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66800" y="838200"/>
            <a:ext cx="2057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Western US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Eastern Europe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81400" y="838200"/>
            <a:ext cx="2057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Greenland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Northern Canada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Northern Europe</a:t>
            </a:r>
          </a:p>
          <a:p>
            <a:pPr algn="ctr"/>
            <a:r>
              <a:rPr lang="en-GB" sz="1300" u="sng" dirty="0" smtClean="0"/>
              <a:t>( Norway, Finland, Sweden 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096000" y="3745468"/>
            <a:ext cx="2057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Brazil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North Australia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66800" y="3745468"/>
            <a:ext cx="2057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North Africa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Egypt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South Africa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South Australia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81400" y="3745468"/>
            <a:ext cx="20574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Middle East</a:t>
            </a:r>
          </a:p>
        </p:txBody>
      </p:sp>
      <p:sp>
        <p:nvSpPr>
          <p:cNvPr id="37" name="Rectangle 36"/>
          <p:cNvSpPr/>
          <p:nvPr/>
        </p:nvSpPr>
        <p:spPr>
          <a:xfrm flipV="1"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3581400" y="455400"/>
            <a:ext cx="2057400" cy="251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581400" y="3356400"/>
            <a:ext cx="2057400" cy="251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066800" y="447600"/>
            <a:ext cx="2057400" cy="2514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66800" y="3348600"/>
            <a:ext cx="2057400" cy="2514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pic>
        <p:nvPicPr>
          <p:cNvPr id="12" name="Picture 11" descr="Meadow Patte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52400"/>
            <a:ext cx="762704" cy="691200"/>
          </a:xfrm>
          <a:prstGeom prst="rect">
            <a:avLst/>
          </a:prstGeom>
        </p:spPr>
      </p:pic>
      <p:pic>
        <p:nvPicPr>
          <p:cNvPr id="15" name="Picture 14" descr="Tundra Patter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053400"/>
            <a:ext cx="762704" cy="6912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81400" y="4572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Meadow</a:t>
            </a:r>
            <a:endParaRPr lang="en-GB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81400" y="33582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Tundra</a:t>
            </a:r>
            <a:endParaRPr lang="en-GB" sz="1600" b="1" dirty="0"/>
          </a:p>
        </p:txBody>
      </p:sp>
      <p:pic>
        <p:nvPicPr>
          <p:cNvPr id="26" name="Picture 25" descr="Marine Patter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52400"/>
            <a:ext cx="762704" cy="691200"/>
          </a:xfrm>
          <a:prstGeom prst="rect">
            <a:avLst/>
          </a:prstGeom>
        </p:spPr>
      </p:pic>
      <p:pic>
        <p:nvPicPr>
          <p:cNvPr id="27" name="Picture 26" descr="Sun Patter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3048000"/>
            <a:ext cx="762704" cy="6912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66800" y="4572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Marine</a:t>
            </a:r>
            <a:endParaRPr lang="en-GB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66800" y="33582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Sun</a:t>
            </a:r>
            <a:endParaRPr lang="en-GB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1066800" y="838200"/>
            <a:ext cx="2057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Chile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Greece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it-IT" sz="1300" u="sng" dirty="0" smtClean="0"/>
              <a:t>Eastern Europe</a:t>
            </a:r>
          </a:p>
          <a:p>
            <a:pPr algn="ctr"/>
            <a:r>
              <a:rPr lang="it-IT" sz="1300" u="sng" dirty="0" smtClean="0"/>
              <a:t>( Hungary, Romania, Bulgaria )</a:t>
            </a:r>
          </a:p>
          <a:p>
            <a:pPr algn="ctr"/>
            <a:endParaRPr lang="it-IT" sz="400" u="sng" dirty="0" smtClean="0"/>
          </a:p>
          <a:p>
            <a:pPr algn="ctr"/>
            <a:r>
              <a:rPr lang="en-GB" sz="1300" u="sng" dirty="0" smtClean="0"/>
              <a:t>Spain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81400" y="838200"/>
            <a:ext cx="20574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Central Europe</a:t>
            </a:r>
          </a:p>
          <a:p>
            <a:pPr algn="ctr"/>
            <a:r>
              <a:rPr lang="en-GB" sz="1300" u="sng" dirty="0" smtClean="0"/>
              <a:t>( France, Italy 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66800" y="3745468"/>
            <a:ext cx="2057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Mexico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Madagascar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81400" y="3745468"/>
            <a:ext cx="2057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00" u="sng" dirty="0" smtClean="0"/>
              <a:t>Iceland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Southern Norway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Sweden</a:t>
            </a:r>
          </a:p>
          <a:p>
            <a:pPr algn="ctr"/>
            <a:endParaRPr lang="en-GB" sz="400" u="sng" dirty="0" smtClean="0"/>
          </a:p>
          <a:p>
            <a:pPr algn="ctr"/>
            <a:r>
              <a:rPr lang="en-GB" sz="1300" u="sng" dirty="0" smtClean="0"/>
              <a:t>Northern Japan</a:t>
            </a:r>
          </a:p>
        </p:txBody>
      </p:sp>
      <p:pic>
        <p:nvPicPr>
          <p:cNvPr id="34" name="Picture 33" descr="Image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77199" y="5376651"/>
            <a:ext cx="990601" cy="56694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 flipV="1"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149</Words>
  <Application>Microsoft Office PowerPoint</Application>
  <PresentationFormat>On-screen Show (4:3)</PresentationFormat>
  <Paragraphs>111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Retro John</dc:creator>
  <cp:lastModifiedBy>Retro John</cp:lastModifiedBy>
  <cp:revision>54</cp:revision>
  <dcterms:created xsi:type="dcterms:W3CDTF">2006-08-16T00:00:00Z</dcterms:created>
  <dcterms:modified xsi:type="dcterms:W3CDTF">2023-01-09T21:03:00Z</dcterms:modified>
</cp:coreProperties>
</file>