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E13DE-7735-4A24-9CF3-55A765361B25}" type="datetimeFigureOut">
              <a:rPr lang="en-US" smtClean="0"/>
              <a:pPr/>
              <a:t>1/9/2023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8D5E-C91C-4FDD-AA93-D3974A8727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 </a:t>
            </a:r>
            <a:r>
              <a:rPr lang="en-GB" smtClean="0"/>
              <a:t>Cutoffs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8D5E-C91C-4FDD-AA93-D3974A87272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 descr="world.png"/>
          <p:cNvPicPr>
            <a:picLocks noChangeAspect="1"/>
          </p:cNvPicPr>
          <p:nvPr/>
        </p:nvPicPr>
        <p:blipFill>
          <a:blip r:embed="rId2"/>
          <a:srcRect l="5008" r="72500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" y="3886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Bering Sea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305800" y="304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Arctic Ocean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world.png"/>
          <p:cNvPicPr>
            <a:picLocks noChangeAspect="1"/>
          </p:cNvPicPr>
          <p:nvPr/>
        </p:nvPicPr>
        <p:blipFill>
          <a:blip r:embed="rId2"/>
          <a:srcRect l="72489" r="5015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6096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Sea</a:t>
            </a:r>
          </a:p>
          <a:p>
            <a:pPr algn="ctr"/>
            <a:r>
              <a:rPr lang="en-GB" dirty="0" smtClean="0"/>
              <a:t>of </a:t>
            </a:r>
            <a:r>
              <a:rPr lang="en-GB" dirty="0" smtClean="0"/>
              <a:t>Japan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114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Sea of Okhotsk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75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East Siberian Sea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2"/>
          <a:srcRect l="72482" t="31873" r="5029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0" y="56666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Arafura Sea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9902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Banda Sea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9767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Philippine Sea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152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East China 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9444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Bay Of Bengal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3124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</a:t>
            </a:r>
          </a:p>
          <a:p>
            <a:pPr algn="ctr"/>
            <a:r>
              <a:rPr lang="en-GB" dirty="0" smtClean="0"/>
              <a:t>of </a:t>
            </a:r>
            <a:r>
              <a:rPr lang="en-GB" dirty="0" smtClean="0"/>
              <a:t>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2"/>
          <a:srcRect l="72482" t="71270" r="5027" b="-1066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Tasman Sea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1336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Great Australian Bight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5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Coral 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Indian </a:t>
            </a:r>
          </a:p>
          <a:p>
            <a:pPr algn="ctr"/>
            <a:r>
              <a:rPr lang="en-GB" dirty="0" smtClean="0"/>
              <a:t>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219200" y="0"/>
            <a:ext cx="7010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2"/>
          <a:srcRect l="94971" t="31873" r="2031" b="28730"/>
          <a:stretch>
            <a:fillRect/>
          </a:stretch>
        </p:blipFill>
        <p:spPr>
          <a:xfrm>
            <a:off x="0" y="0"/>
            <a:ext cx="1219200" cy="6858000"/>
          </a:xfrm>
          <a:prstGeom prst="rect">
            <a:avLst/>
          </a:prstGeom>
        </p:spPr>
      </p:pic>
      <p:pic>
        <p:nvPicPr>
          <p:cNvPr id="7" name="Picture 6" descr="world.png"/>
          <p:cNvPicPr>
            <a:picLocks noChangeAspect="1"/>
          </p:cNvPicPr>
          <p:nvPr/>
        </p:nvPicPr>
        <p:blipFill>
          <a:blip r:embed="rId2"/>
          <a:srcRect l="94973" t="71270" r="2778" b="-10664"/>
          <a:stretch>
            <a:fillRect/>
          </a:stretch>
        </p:blipFill>
        <p:spPr>
          <a:xfrm>
            <a:off x="8229600" y="0"/>
            <a:ext cx="914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.png"/>
          <p:cNvPicPr>
            <a:picLocks noChangeAspect="1"/>
          </p:cNvPicPr>
          <p:nvPr/>
        </p:nvPicPr>
        <p:blipFill>
          <a:blip r:embed="rId3"/>
          <a:srcRect r="72500" b="68127"/>
          <a:stretch>
            <a:fillRect/>
          </a:stretch>
        </p:blipFill>
        <p:spPr>
          <a:xfrm>
            <a:off x="0" y="123825"/>
            <a:ext cx="2514600" cy="12477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0" y="2741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342606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285206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401594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0" y="13700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114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world.png"/>
          <p:cNvPicPr>
            <a:picLocks noChangeAspect="1"/>
          </p:cNvPicPr>
          <p:nvPr/>
        </p:nvPicPr>
        <p:blipFill>
          <a:blip r:embed="rId3"/>
          <a:srcRect l="27500" r="50000" b="68127"/>
          <a:stretch>
            <a:fillRect/>
          </a:stretch>
        </p:blipFill>
        <p:spPr>
          <a:xfrm>
            <a:off x="2514600" y="123825"/>
            <a:ext cx="2057400" cy="1247775"/>
          </a:xfrm>
          <a:prstGeom prst="rect">
            <a:avLst/>
          </a:prstGeom>
        </p:spPr>
      </p:pic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3"/>
          <a:srcRect l="50000" r="27500" b="68127"/>
          <a:stretch>
            <a:fillRect/>
          </a:stretch>
        </p:blipFill>
        <p:spPr>
          <a:xfrm>
            <a:off x="4572000" y="123825"/>
            <a:ext cx="2057400" cy="1247775"/>
          </a:xfrm>
          <a:prstGeom prst="rect">
            <a:avLst/>
          </a:prstGeom>
        </p:spPr>
      </p:pic>
      <p:pic>
        <p:nvPicPr>
          <p:cNvPr id="13" name="Picture 12" descr="world.png"/>
          <p:cNvPicPr>
            <a:picLocks noChangeAspect="1"/>
          </p:cNvPicPr>
          <p:nvPr/>
        </p:nvPicPr>
        <p:blipFill>
          <a:blip r:embed="rId3"/>
          <a:srcRect l="72500" b="68127"/>
          <a:stretch>
            <a:fillRect/>
          </a:stretch>
        </p:blipFill>
        <p:spPr>
          <a:xfrm>
            <a:off x="6629400" y="123825"/>
            <a:ext cx="2514600" cy="1247775"/>
          </a:xfrm>
          <a:prstGeom prst="rect">
            <a:avLst/>
          </a:prstGeom>
        </p:spPr>
      </p:pic>
      <p:pic>
        <p:nvPicPr>
          <p:cNvPr id="14" name="Picture 13" descr="world.png"/>
          <p:cNvPicPr>
            <a:picLocks noChangeAspect="1"/>
          </p:cNvPicPr>
          <p:nvPr/>
        </p:nvPicPr>
        <p:blipFill>
          <a:blip r:embed="rId3"/>
          <a:srcRect t="31873" r="72500" b="33090"/>
          <a:stretch>
            <a:fillRect/>
          </a:stretch>
        </p:blipFill>
        <p:spPr>
          <a:xfrm>
            <a:off x="0" y="1371600"/>
            <a:ext cx="2514600" cy="1371600"/>
          </a:xfrm>
          <a:prstGeom prst="rect">
            <a:avLst/>
          </a:prstGeom>
        </p:spPr>
      </p:pic>
      <p:pic>
        <p:nvPicPr>
          <p:cNvPr id="15" name="Picture 14" descr="world.png"/>
          <p:cNvPicPr>
            <a:picLocks noChangeAspect="1"/>
          </p:cNvPicPr>
          <p:nvPr/>
        </p:nvPicPr>
        <p:blipFill>
          <a:blip r:embed="rId3"/>
          <a:srcRect t="66910" r="72500"/>
          <a:stretch>
            <a:fillRect/>
          </a:stretch>
        </p:blipFill>
        <p:spPr>
          <a:xfrm>
            <a:off x="0" y="2743200"/>
            <a:ext cx="2514600" cy="1295400"/>
          </a:xfrm>
          <a:prstGeom prst="rect">
            <a:avLst/>
          </a:prstGeom>
        </p:spPr>
      </p:pic>
      <p:pic>
        <p:nvPicPr>
          <p:cNvPr id="16" name="Picture 15" descr="world.png"/>
          <p:cNvPicPr>
            <a:picLocks noChangeAspect="1"/>
          </p:cNvPicPr>
          <p:nvPr/>
        </p:nvPicPr>
        <p:blipFill>
          <a:blip r:embed="rId3"/>
          <a:srcRect l="27500" t="31873" r="50000" b="33090"/>
          <a:stretch>
            <a:fillRect/>
          </a:stretch>
        </p:blipFill>
        <p:spPr>
          <a:xfrm>
            <a:off x="2514600" y="1371600"/>
            <a:ext cx="2057400" cy="1371600"/>
          </a:xfrm>
          <a:prstGeom prst="rect">
            <a:avLst/>
          </a:prstGeom>
        </p:spPr>
      </p:pic>
      <p:pic>
        <p:nvPicPr>
          <p:cNvPr id="17" name="Picture 16" descr="world.png"/>
          <p:cNvPicPr>
            <a:picLocks noChangeAspect="1"/>
          </p:cNvPicPr>
          <p:nvPr/>
        </p:nvPicPr>
        <p:blipFill>
          <a:blip r:embed="rId3"/>
          <a:srcRect l="27500" t="66910" r="50000"/>
          <a:stretch>
            <a:fillRect/>
          </a:stretch>
        </p:blipFill>
        <p:spPr>
          <a:xfrm>
            <a:off x="2514600" y="2743200"/>
            <a:ext cx="2057400" cy="1295400"/>
          </a:xfrm>
          <a:prstGeom prst="rect">
            <a:avLst/>
          </a:prstGeom>
        </p:spPr>
      </p:pic>
      <p:pic>
        <p:nvPicPr>
          <p:cNvPr id="18" name="Picture 17" descr="world.png"/>
          <p:cNvPicPr>
            <a:picLocks noChangeAspect="1"/>
          </p:cNvPicPr>
          <p:nvPr/>
        </p:nvPicPr>
        <p:blipFill>
          <a:blip r:embed="rId3"/>
          <a:srcRect l="50000" t="31873" r="27500" b="33090"/>
          <a:stretch>
            <a:fillRect/>
          </a:stretch>
        </p:blipFill>
        <p:spPr>
          <a:xfrm>
            <a:off x="4572000" y="1371600"/>
            <a:ext cx="2057400" cy="1371600"/>
          </a:xfrm>
          <a:prstGeom prst="rect">
            <a:avLst/>
          </a:prstGeom>
        </p:spPr>
      </p:pic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3"/>
          <a:srcRect l="50000" t="66910" r="27500"/>
          <a:stretch>
            <a:fillRect/>
          </a:stretch>
        </p:blipFill>
        <p:spPr>
          <a:xfrm>
            <a:off x="4572000" y="2743200"/>
            <a:ext cx="2057400" cy="1295400"/>
          </a:xfrm>
          <a:prstGeom prst="rect">
            <a:avLst/>
          </a:prstGeom>
        </p:spPr>
      </p:pic>
      <p:pic>
        <p:nvPicPr>
          <p:cNvPr id="20" name="Picture 19" descr="world.png"/>
          <p:cNvPicPr>
            <a:picLocks noChangeAspect="1"/>
          </p:cNvPicPr>
          <p:nvPr/>
        </p:nvPicPr>
        <p:blipFill>
          <a:blip r:embed="rId3"/>
          <a:srcRect l="72500" t="31873" b="33090"/>
          <a:stretch>
            <a:fillRect/>
          </a:stretch>
        </p:blipFill>
        <p:spPr>
          <a:xfrm>
            <a:off x="6629400" y="1371600"/>
            <a:ext cx="2514600" cy="1371600"/>
          </a:xfrm>
          <a:prstGeom prst="rect">
            <a:avLst/>
          </a:prstGeom>
        </p:spPr>
      </p:pic>
      <p:pic>
        <p:nvPicPr>
          <p:cNvPr id="21" name="Picture 20" descr="world.png"/>
          <p:cNvPicPr>
            <a:picLocks noChangeAspect="1"/>
          </p:cNvPicPr>
          <p:nvPr/>
        </p:nvPicPr>
        <p:blipFill>
          <a:blip r:embed="rId3"/>
          <a:srcRect l="72500" t="66910"/>
          <a:stretch>
            <a:fillRect/>
          </a:stretch>
        </p:blipFill>
        <p:spPr>
          <a:xfrm>
            <a:off x="6629400" y="2743200"/>
            <a:ext cx="2514600" cy="1295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world.png"/>
          <p:cNvPicPr>
            <a:picLocks noChangeAspect="1"/>
          </p:cNvPicPr>
          <p:nvPr/>
        </p:nvPicPr>
        <p:blipFill>
          <a:blip r:embed="rId2"/>
          <a:srcRect l="6695" t="31873" r="72500" b="28730"/>
          <a:stretch>
            <a:fillRect/>
          </a:stretch>
        </p:blipFill>
        <p:spPr>
          <a:xfrm>
            <a:off x="685800" y="0"/>
            <a:ext cx="84582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593467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South</a:t>
            </a:r>
          </a:p>
          <a:p>
            <a:pPr algn="ctr"/>
            <a:r>
              <a:rPr lang="en-GB" dirty="0" smtClean="0"/>
              <a:t>Pacific</a:t>
            </a:r>
          </a:p>
          <a:p>
            <a:pPr algn="ctr"/>
            <a:r>
              <a:rPr lang="en-GB" dirty="0" smtClean="0"/>
              <a:t>Sea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99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of Mexico</a:t>
            </a:r>
          </a:p>
        </p:txBody>
      </p:sp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2"/>
          <a:srcRect l="4634" t="31873" r="93680" b="28730"/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world.png"/>
          <p:cNvPicPr>
            <a:picLocks noChangeAspect="1"/>
          </p:cNvPicPr>
          <p:nvPr/>
        </p:nvPicPr>
        <p:blipFill>
          <a:blip r:embed="rId2"/>
          <a:srcRect l="5008" t="71270" r="72500" b="-106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Vivillon Shad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00012"/>
            <a:ext cx="1905000" cy="1681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21214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Vivillon Map</a:t>
            </a:r>
          </a:p>
          <a:p>
            <a:pPr algn="ctr"/>
            <a:r>
              <a:rPr lang="en-GB" sz="4800" b="1" dirty="0" smtClean="0"/>
              <a:t>Patterns Locations</a:t>
            </a:r>
            <a:endParaRPr lang="en-GB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2"/>
          <a:srcRect l="27500" r="50007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6208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Hudson Bay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Northwestern Passages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133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Baffin Bay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136713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Greenland Sea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4114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Labrador Sea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943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North Atlantic Ocean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2"/>
          <a:srcRect l="27500" t="31873" r="50009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ld.png"/>
          <p:cNvPicPr>
            <a:picLocks noChangeAspect="1"/>
          </p:cNvPicPr>
          <p:nvPr/>
        </p:nvPicPr>
        <p:blipFill>
          <a:blip r:embed="rId2"/>
          <a:srcRect l="27500" t="71270" r="50010" b="-106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477000" y="4648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South </a:t>
            </a:r>
          </a:p>
          <a:p>
            <a:pPr algn="ctr"/>
            <a:r>
              <a:rPr lang="en-GB" dirty="0" smtClean="0"/>
              <a:t>Atlantic</a:t>
            </a:r>
          </a:p>
          <a:p>
            <a:pPr algn="ctr"/>
            <a:r>
              <a:rPr lang="en-GB" dirty="0" smtClean="0"/>
              <a:t>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orld.png"/>
          <p:cNvPicPr>
            <a:picLocks noChangeAspect="1"/>
          </p:cNvPicPr>
          <p:nvPr/>
        </p:nvPicPr>
        <p:blipFill>
          <a:blip r:embed="rId2"/>
          <a:srcRect l="49993" r="27511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905000" y="1676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Barents Sea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Kara Sea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77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Norwegian Sea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.png"/>
          <p:cNvPicPr>
            <a:picLocks noChangeAspect="1"/>
          </p:cNvPicPr>
          <p:nvPr/>
        </p:nvPicPr>
        <p:blipFill>
          <a:blip r:embed="rId2"/>
          <a:srcRect l="49991" t="31873" r="27518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152400" y="4648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of Guines</a:t>
            </a:r>
          </a:p>
        </p:txBody>
      </p:sp>
      <p:sp>
        <p:nvSpPr>
          <p:cNvPr id="6" name="TextBox 5"/>
          <p:cNvSpPr txBox="1"/>
          <p:nvPr/>
        </p:nvSpPr>
        <p:spPr>
          <a:xfrm rot="20673665">
            <a:off x="4592289" y="277713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</a:t>
            </a:r>
            <a:r>
              <a:rPr lang="en-GB" dirty="0" smtClean="0"/>
              <a:t>of Aden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05600" y="2362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Arabian</a:t>
            </a:r>
          </a:p>
          <a:p>
            <a:pPr algn="ctr"/>
            <a:r>
              <a:rPr lang="en-GB" dirty="0" smtClean="0"/>
              <a:t>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600" y="42627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Laccadive Sea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world.png"/>
          <p:cNvPicPr>
            <a:picLocks noChangeAspect="1"/>
          </p:cNvPicPr>
          <p:nvPr/>
        </p:nvPicPr>
        <p:blipFill>
          <a:blip r:embed="rId2"/>
          <a:srcRect l="49991" t="71270" r="27518" b="-1066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</Words>
  <Application>Microsoft Office PowerPoint</Application>
  <PresentationFormat>On-screen Show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26</cp:revision>
  <dcterms:created xsi:type="dcterms:W3CDTF">2006-08-16T00:00:00Z</dcterms:created>
  <dcterms:modified xsi:type="dcterms:W3CDTF">2023-01-09T20:36:22Z</dcterms:modified>
</cp:coreProperties>
</file>