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F0E24-24DE-47C5-98A6-5050158ABE23}" type="datetimeFigureOut">
              <a:rPr lang="en-US" smtClean="0"/>
              <a:t>11/16/2022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2100A-C646-465F-975B-EAFAF544AF4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2100A-C646-465F-975B-EAFAF544AF4E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" y="75241"/>
            <a:ext cx="990601" cy="566949"/>
          </a:xfrm>
          <a:prstGeom prst="rect">
            <a:avLst/>
          </a:prstGeom>
        </p:spPr>
      </p:pic>
      <p:sp>
        <p:nvSpPr>
          <p:cNvPr id="7" name="TextBox 77"/>
          <p:cNvSpPr txBox="1"/>
          <p:nvPr/>
        </p:nvSpPr>
        <p:spPr>
          <a:xfrm>
            <a:off x="0" y="0"/>
            <a:ext cx="6858000" cy="984885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Pokemon </a:t>
            </a:r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Go</a:t>
            </a:r>
          </a:p>
          <a:p>
            <a:pPr algn="ctr"/>
            <a:endParaRPr lang="en-GB" sz="1000" b="1" u="sng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  <a:p>
            <a:pPr algn="ctr"/>
            <a:r>
              <a:rPr lang="en-GB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Weather Boosted Information </a:t>
            </a:r>
          </a:p>
        </p:txBody>
      </p:sp>
      <p:sp>
        <p:nvSpPr>
          <p:cNvPr id="72" name="Flowchart: Preparation 71"/>
          <p:cNvSpPr/>
          <p:nvPr/>
        </p:nvSpPr>
        <p:spPr>
          <a:xfrm>
            <a:off x="2439600" y="3124200"/>
            <a:ext cx="1980000" cy="1764000"/>
          </a:xfrm>
          <a:prstGeom prst="flowChartPreparation">
            <a:avLst/>
          </a:prstGeom>
          <a:blipFill>
            <a:blip r:embed="rId4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500" b="1" dirty="0" smtClean="0">
                <a:solidFill>
                  <a:schemeClr val="tx1"/>
                </a:solidFill>
              </a:rPr>
              <a:t>Sunny/Clear</a:t>
            </a:r>
            <a:endParaRPr lang="en-GB" sz="15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3" name="Flowchart: Preparation 72"/>
          <p:cNvSpPr/>
          <p:nvPr/>
        </p:nvSpPr>
        <p:spPr>
          <a:xfrm>
            <a:off x="2439600" y="1248000"/>
            <a:ext cx="1980000" cy="1800000"/>
          </a:xfrm>
          <a:prstGeom prst="flowChartPreparation">
            <a:avLst/>
          </a:prstGeom>
          <a:blipFill>
            <a:blip r:embed="rId5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Partly </a:t>
            </a:r>
            <a:r>
              <a:rPr lang="en-GB" sz="1400" b="1" dirty="0" smtClean="0">
                <a:solidFill>
                  <a:schemeClr val="tx1"/>
                </a:solidFill>
              </a:rPr>
              <a:t>Cloudy</a:t>
            </a:r>
          </a:p>
          <a:p>
            <a:pPr algn="ctr"/>
            <a:endParaRPr lang="en-GB" b="1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5" name="Flowchart: Preparation 74"/>
          <p:cNvSpPr/>
          <p:nvPr/>
        </p:nvSpPr>
        <p:spPr>
          <a:xfrm>
            <a:off x="4114800" y="4038600"/>
            <a:ext cx="1944000" cy="1800000"/>
          </a:xfrm>
          <a:prstGeom prst="flowChartPreparation">
            <a:avLst/>
          </a:prstGeom>
          <a:blipFill>
            <a:blip r:embed="rId6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Windy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6" name="Flowchart: Preparation 75"/>
          <p:cNvSpPr/>
          <p:nvPr/>
        </p:nvSpPr>
        <p:spPr>
          <a:xfrm>
            <a:off x="4114800" y="2162400"/>
            <a:ext cx="1944000" cy="1800000"/>
          </a:xfrm>
          <a:prstGeom prst="flowChartPreparation">
            <a:avLst/>
          </a:prstGeom>
          <a:blipFill>
            <a:blip r:embed="rId7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Fog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77" name="Flowchart: Preparation 76"/>
          <p:cNvSpPr/>
          <p:nvPr/>
        </p:nvSpPr>
        <p:spPr>
          <a:xfrm>
            <a:off x="799200" y="2162400"/>
            <a:ext cx="1944000" cy="1800000"/>
          </a:xfrm>
          <a:prstGeom prst="flowChartPreparation">
            <a:avLst/>
          </a:prstGeom>
          <a:blipFill>
            <a:blip r:embed="rId8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Cloudy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8" name="Flowchart: Preparation 77"/>
          <p:cNvSpPr/>
          <p:nvPr/>
        </p:nvSpPr>
        <p:spPr>
          <a:xfrm>
            <a:off x="799200" y="4038600"/>
            <a:ext cx="1944000" cy="1800000"/>
          </a:xfrm>
          <a:prstGeom prst="flowChartPreparation">
            <a:avLst/>
          </a:prstGeom>
          <a:blipFill>
            <a:blip r:embed="rId9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Rainy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</p:txBody>
      </p:sp>
      <p:pic>
        <p:nvPicPr>
          <p:cNvPr id="79" name="Picture 78" descr="Icon_Bu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5410200"/>
            <a:ext cx="363600" cy="363600"/>
          </a:xfrm>
          <a:prstGeom prst="rect">
            <a:avLst/>
          </a:prstGeom>
        </p:spPr>
      </p:pic>
      <p:pic>
        <p:nvPicPr>
          <p:cNvPr id="80" name="Picture 79" descr="Icon_Dark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8200" y="3522600"/>
            <a:ext cx="363600" cy="363600"/>
          </a:xfrm>
          <a:prstGeom prst="rect">
            <a:avLst/>
          </a:prstGeom>
        </p:spPr>
      </p:pic>
      <p:pic>
        <p:nvPicPr>
          <p:cNvPr id="81" name="Picture 80" descr="Icon_Drago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4200" y="5410200"/>
            <a:ext cx="363600" cy="363600"/>
          </a:xfrm>
          <a:prstGeom prst="rect">
            <a:avLst/>
          </a:prstGeom>
        </p:spPr>
      </p:pic>
      <p:pic>
        <p:nvPicPr>
          <p:cNvPr id="82" name="Picture 81" descr="Icon_Electric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0200" y="5410200"/>
            <a:ext cx="363600" cy="363600"/>
          </a:xfrm>
          <a:prstGeom prst="rect">
            <a:avLst/>
          </a:prstGeom>
        </p:spPr>
      </p:pic>
      <p:pic>
        <p:nvPicPr>
          <p:cNvPr id="83" name="Picture 82" descr="Icon_Fair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9200" y="3522600"/>
            <a:ext cx="363600" cy="363600"/>
          </a:xfrm>
          <a:prstGeom prst="rect">
            <a:avLst/>
          </a:prstGeom>
        </p:spPr>
      </p:pic>
      <p:pic>
        <p:nvPicPr>
          <p:cNvPr id="84" name="Picture 83" descr="Icon_Fighti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0200" y="3522600"/>
            <a:ext cx="363600" cy="363600"/>
          </a:xfrm>
          <a:prstGeom prst="rect">
            <a:avLst/>
          </a:prstGeom>
        </p:spPr>
      </p:pic>
      <p:pic>
        <p:nvPicPr>
          <p:cNvPr id="85" name="Picture 84" descr="Icon_Fir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76600" y="4438650"/>
            <a:ext cx="361950" cy="361950"/>
          </a:xfrm>
          <a:prstGeom prst="rect">
            <a:avLst/>
          </a:prstGeom>
        </p:spPr>
      </p:pic>
      <p:pic>
        <p:nvPicPr>
          <p:cNvPr id="86" name="Picture 85" descr="Icon_Flying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13200" y="5410200"/>
            <a:ext cx="363600" cy="363600"/>
          </a:xfrm>
          <a:prstGeom prst="rect">
            <a:avLst/>
          </a:prstGeom>
        </p:spPr>
      </p:pic>
      <p:pic>
        <p:nvPicPr>
          <p:cNvPr id="87" name="Picture 86" descr="Icon_Ghost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22800" y="3522600"/>
            <a:ext cx="363600" cy="363600"/>
          </a:xfrm>
          <a:prstGeom prst="rect">
            <a:avLst/>
          </a:prstGeom>
        </p:spPr>
      </p:pic>
      <p:pic>
        <p:nvPicPr>
          <p:cNvPr id="88" name="Picture 87" descr="Icon_Gras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5600" y="4437000"/>
            <a:ext cx="363600" cy="363600"/>
          </a:xfrm>
          <a:prstGeom prst="rect">
            <a:avLst/>
          </a:prstGeom>
        </p:spPr>
      </p:pic>
      <p:pic>
        <p:nvPicPr>
          <p:cNvPr id="89" name="Picture 88" descr="Icon_Groun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0" y="4438650"/>
            <a:ext cx="361950" cy="361950"/>
          </a:xfrm>
          <a:prstGeom prst="rect">
            <a:avLst/>
          </a:prstGeom>
        </p:spPr>
      </p:pic>
      <p:pic>
        <p:nvPicPr>
          <p:cNvPr id="91" name="Picture 90" descr="Icon_Normal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89200" y="2590800"/>
            <a:ext cx="363600" cy="363600"/>
          </a:xfrm>
          <a:prstGeom prst="rect">
            <a:avLst/>
          </a:prstGeom>
        </p:spPr>
      </p:pic>
      <p:pic>
        <p:nvPicPr>
          <p:cNvPr id="92" name="Picture 91" descr="Icon_Poison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81200" y="3522600"/>
            <a:ext cx="363600" cy="363600"/>
          </a:xfrm>
          <a:prstGeom prst="rect">
            <a:avLst/>
          </a:prstGeom>
        </p:spPr>
      </p:pic>
      <p:pic>
        <p:nvPicPr>
          <p:cNvPr id="93" name="Picture 92" descr="Icon_Psychic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75200" y="5410200"/>
            <a:ext cx="363600" cy="363600"/>
          </a:xfrm>
          <a:prstGeom prst="rect">
            <a:avLst/>
          </a:prstGeom>
        </p:spPr>
      </p:pic>
      <p:pic>
        <p:nvPicPr>
          <p:cNvPr id="94" name="Picture 93" descr="Icon_Rock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05200" y="2590800"/>
            <a:ext cx="363600" cy="363600"/>
          </a:xfrm>
          <a:prstGeom prst="rect">
            <a:avLst/>
          </a:prstGeom>
        </p:spPr>
      </p:pic>
      <p:pic>
        <p:nvPicPr>
          <p:cNvPr id="96" name="Picture 95" descr="Icon_Water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19200" y="5410200"/>
            <a:ext cx="363600" cy="363600"/>
          </a:xfrm>
          <a:prstGeom prst="rect">
            <a:avLst/>
          </a:prstGeom>
        </p:spPr>
      </p:pic>
      <p:sp>
        <p:nvSpPr>
          <p:cNvPr id="74" name="Flowchart: Preparation 73"/>
          <p:cNvSpPr/>
          <p:nvPr/>
        </p:nvSpPr>
        <p:spPr>
          <a:xfrm>
            <a:off x="2438400" y="4953000"/>
            <a:ext cx="1980000" cy="1764000"/>
          </a:xfrm>
          <a:prstGeom prst="flowChartPreparation">
            <a:avLst/>
          </a:prstGeom>
          <a:blipFill>
            <a:blip r:embed="rId26"/>
            <a:stretch>
              <a:fillRect/>
            </a:stretch>
          </a:blip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Snow</a:t>
            </a:r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  <a:p>
            <a:pPr algn="ctr"/>
            <a:endParaRPr lang="en-GB" sz="1600" b="1" dirty="0" smtClean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79600" y="78738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Steel</a:t>
            </a:r>
            <a:endParaRPr lang="en-GB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84000" y="74316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Fire</a:t>
            </a:r>
            <a:endParaRPr lang="en-GB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079600" y="835766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Water</a:t>
            </a:r>
            <a:endParaRPr lang="en-GB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079600" y="74316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Rock</a:t>
            </a:r>
            <a:endParaRPr lang="en-GB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079600" y="69744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Psychic</a:t>
            </a:r>
            <a:endParaRPr lang="en-GB" b="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079600" y="65172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Poison</a:t>
            </a:r>
            <a:endParaRPr lang="en-GB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36200" y="78888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Electric</a:t>
            </a:r>
            <a:endParaRPr lang="en-GB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36200" y="835766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Fairy</a:t>
            </a:r>
            <a:endParaRPr lang="en-GB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36200" y="74316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Dragon</a:t>
            </a:r>
            <a:endParaRPr lang="en-GB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36200" y="69744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Dark</a:t>
            </a:r>
            <a:endParaRPr lang="en-GB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36200" y="65172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Bug</a:t>
            </a:r>
            <a:endParaRPr lang="en-GB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184000" y="69744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Fighting</a:t>
            </a:r>
            <a:endParaRPr lang="en-GB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184000" y="78888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Flying</a:t>
            </a:r>
            <a:endParaRPr lang="en-GB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631800" y="834266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Normal</a:t>
            </a:r>
            <a:endParaRPr lang="en-GB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184000" y="834266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Ghost</a:t>
            </a:r>
            <a:endParaRPr lang="en-GB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631800" y="790046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Ice</a:t>
            </a:r>
            <a:endParaRPr lang="en-GB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631800" y="74316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Ground</a:t>
            </a:r>
            <a:endParaRPr lang="en-GB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631800" y="697440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b="1" dirty="0" smtClean="0"/>
              <a:t>Grass</a:t>
            </a:r>
            <a:endParaRPr lang="en-GB" b="1" dirty="0"/>
          </a:p>
        </p:txBody>
      </p:sp>
      <p:pic>
        <p:nvPicPr>
          <p:cNvPr id="90" name="Picture 89" descr="Icon_Ic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89200" y="6265800"/>
            <a:ext cx="363600" cy="363600"/>
          </a:xfrm>
          <a:prstGeom prst="rect">
            <a:avLst/>
          </a:prstGeom>
        </p:spPr>
      </p:pic>
      <p:pic>
        <p:nvPicPr>
          <p:cNvPr id="95" name="Picture 94" descr="Icon_Steel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5200" y="6265800"/>
            <a:ext cx="363600" cy="363600"/>
          </a:xfrm>
          <a:prstGeom prst="rect">
            <a:avLst/>
          </a:prstGeom>
        </p:spPr>
      </p:pic>
      <p:pic>
        <p:nvPicPr>
          <p:cNvPr id="21" name="Picture 20" descr="Bug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33400" y="6517200"/>
            <a:ext cx="396000" cy="396000"/>
          </a:xfrm>
          <a:prstGeom prst="rect">
            <a:avLst/>
          </a:prstGeom>
        </p:spPr>
      </p:pic>
      <p:pic>
        <p:nvPicPr>
          <p:cNvPr id="22" name="Picture 21" descr="Dark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33400" y="6974400"/>
            <a:ext cx="396000" cy="396000"/>
          </a:xfrm>
          <a:prstGeom prst="rect">
            <a:avLst/>
          </a:prstGeom>
        </p:spPr>
      </p:pic>
      <p:pic>
        <p:nvPicPr>
          <p:cNvPr id="23" name="Picture 22" descr="Dragon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33400" y="7431600"/>
            <a:ext cx="396000" cy="396000"/>
          </a:xfrm>
          <a:prstGeom prst="rect">
            <a:avLst/>
          </a:prstGeom>
        </p:spPr>
      </p:pic>
      <p:pic>
        <p:nvPicPr>
          <p:cNvPr id="24" name="Picture 23" descr="Electric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33400" y="7888800"/>
            <a:ext cx="396000" cy="396000"/>
          </a:xfrm>
          <a:prstGeom prst="rect">
            <a:avLst/>
          </a:prstGeom>
        </p:spPr>
      </p:pic>
      <p:pic>
        <p:nvPicPr>
          <p:cNvPr id="25" name="Picture 24" descr="Fairy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8400" y="8367000"/>
            <a:ext cx="396000" cy="396000"/>
          </a:xfrm>
          <a:prstGeom prst="rect">
            <a:avLst/>
          </a:prstGeom>
        </p:spPr>
      </p:pic>
      <p:pic>
        <p:nvPicPr>
          <p:cNvPr id="26" name="Picture 25" descr="Fighting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981200" y="6974400"/>
            <a:ext cx="396000" cy="396000"/>
          </a:xfrm>
          <a:prstGeom prst="rect">
            <a:avLst/>
          </a:prstGeom>
        </p:spPr>
      </p:pic>
      <p:pic>
        <p:nvPicPr>
          <p:cNvPr id="27" name="Picture 26" descr="Fire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981200" y="7431600"/>
            <a:ext cx="396000" cy="396000"/>
          </a:xfrm>
          <a:prstGeom prst="rect">
            <a:avLst/>
          </a:prstGeom>
        </p:spPr>
      </p:pic>
      <p:pic>
        <p:nvPicPr>
          <p:cNvPr id="28" name="Picture 27" descr="Flying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981200" y="7873800"/>
            <a:ext cx="396000" cy="396000"/>
          </a:xfrm>
          <a:prstGeom prst="rect">
            <a:avLst/>
          </a:prstGeom>
        </p:spPr>
      </p:pic>
      <p:pic>
        <p:nvPicPr>
          <p:cNvPr id="29" name="Picture 28" descr="Ghost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981200" y="8331000"/>
            <a:ext cx="396000" cy="396000"/>
          </a:xfrm>
          <a:prstGeom prst="rect">
            <a:avLst/>
          </a:prstGeom>
        </p:spPr>
      </p:pic>
      <p:pic>
        <p:nvPicPr>
          <p:cNvPr id="30" name="Picture 29" descr="Grass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429000" y="6974400"/>
            <a:ext cx="396000" cy="396000"/>
          </a:xfrm>
          <a:prstGeom prst="rect">
            <a:avLst/>
          </a:prstGeom>
        </p:spPr>
      </p:pic>
      <p:pic>
        <p:nvPicPr>
          <p:cNvPr id="31" name="Picture 30" descr="Ground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429000" y="7431600"/>
            <a:ext cx="396000" cy="396000"/>
          </a:xfrm>
          <a:prstGeom prst="rect">
            <a:avLst/>
          </a:prstGeom>
        </p:spPr>
      </p:pic>
      <p:pic>
        <p:nvPicPr>
          <p:cNvPr id="32" name="Picture 31" descr="Ice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3429000" y="7888800"/>
            <a:ext cx="396000" cy="396000"/>
          </a:xfrm>
          <a:prstGeom prst="rect">
            <a:avLst/>
          </a:prstGeom>
        </p:spPr>
      </p:pic>
      <p:pic>
        <p:nvPicPr>
          <p:cNvPr id="33" name="Picture 32" descr="Normal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429000" y="8331000"/>
            <a:ext cx="396000" cy="396000"/>
          </a:xfrm>
          <a:prstGeom prst="rect">
            <a:avLst/>
          </a:prstGeom>
        </p:spPr>
      </p:pic>
      <p:pic>
        <p:nvPicPr>
          <p:cNvPr id="34" name="Picture 33" descr="Poison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4876800" y="6517200"/>
            <a:ext cx="396000" cy="396000"/>
          </a:xfrm>
          <a:prstGeom prst="rect">
            <a:avLst/>
          </a:prstGeom>
        </p:spPr>
      </p:pic>
      <p:pic>
        <p:nvPicPr>
          <p:cNvPr id="35" name="Picture 34" descr="Psychic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876800" y="6974400"/>
            <a:ext cx="396000" cy="396000"/>
          </a:xfrm>
          <a:prstGeom prst="rect">
            <a:avLst/>
          </a:prstGeom>
        </p:spPr>
      </p:pic>
      <p:pic>
        <p:nvPicPr>
          <p:cNvPr id="36" name="Picture 35" descr="Rock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876800" y="7431600"/>
            <a:ext cx="396000" cy="396000"/>
          </a:xfrm>
          <a:prstGeom prst="rect">
            <a:avLst/>
          </a:prstGeom>
        </p:spPr>
      </p:pic>
      <p:pic>
        <p:nvPicPr>
          <p:cNvPr id="37" name="Picture 36" descr="Steel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876800" y="7873800"/>
            <a:ext cx="396000" cy="396000"/>
          </a:xfrm>
          <a:prstGeom prst="rect">
            <a:avLst/>
          </a:prstGeom>
        </p:spPr>
      </p:pic>
      <p:pic>
        <p:nvPicPr>
          <p:cNvPr id="38" name="Picture 37" descr="Water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876800" y="8331000"/>
            <a:ext cx="396000" cy="3960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 rot="16200000">
            <a:off x="6178811" y="844938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</a:t>
            </a:r>
            <a:r>
              <a:rPr lang="en-GB" sz="1000" b="1" dirty="0" smtClean="0"/>
              <a:t>1</a:t>
            </a:r>
            <a:endParaRPr lang="en-GB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</Words>
  <Application>Microsoft Office PowerPoint</Application>
  <PresentationFormat>On-screen Show (4:3)</PresentationFormat>
  <Paragraphs>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9</cp:revision>
  <dcterms:created xsi:type="dcterms:W3CDTF">2006-08-16T00:00:00Z</dcterms:created>
  <dcterms:modified xsi:type="dcterms:W3CDTF">2022-11-16T14:15:55Z</dcterms:modified>
</cp:coreProperties>
</file>