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996" autoAdjust="0"/>
    <p:restoredTop sz="97159" autoAdjust="0"/>
  </p:normalViewPr>
  <p:slideViewPr>
    <p:cSldViewPr>
      <p:cViewPr>
        <p:scale>
          <a:sx n="95" d="100"/>
          <a:sy n="95" d="100"/>
        </p:scale>
        <p:origin x="-113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1F73B-C656-4FE3-8D60-CF4D388BFE46}" type="datetimeFigureOut">
              <a:rPr lang="en-US" smtClean="0"/>
              <a:pPr/>
              <a:t>11/26/2022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65C22-AF09-4627-9808-18D7D24292C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8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7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1 ( Kanto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6200"/>
          <a:ext cx="9144000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Caterpie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Metapod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Butterfree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Weedle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Kakuna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Beedrill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Pidgey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Pidgeotto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Pidgeot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Rattata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Alola Rattata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Raticate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Alola</a:t>
                      </a:r>
                      <a:r>
                        <a:rPr lang="en-GB" sz="12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Raticate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Spearow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Fearow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Pikachu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Raichu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Alola Raichu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Clefairy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Clefable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Jigglypuff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Wigglytuff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Zubat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Golbat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Geodude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Alola</a:t>
                      </a:r>
                      <a:r>
                        <a:rPr lang="en-GB" sz="12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Geodude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Graveler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Alola</a:t>
                      </a:r>
                      <a:r>
                        <a:rPr lang="en-GB" sz="12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Graveler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Golem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Alola Golem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Magikarp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Gyarados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 descr="Caterpie.png"/>
          <p:cNvPicPr>
            <a:picLocks noChangeAspect="1"/>
          </p:cNvPicPr>
          <p:nvPr/>
        </p:nvPicPr>
        <p:blipFill>
          <a:blip r:embed="rId13"/>
          <a:srcRect l="34384" t="53131" r="37495" b="18748"/>
          <a:stretch>
            <a:fillRect/>
          </a:stretch>
        </p:blipFill>
        <p:spPr>
          <a:xfrm>
            <a:off x="152400" y="228600"/>
            <a:ext cx="685800" cy="685800"/>
          </a:xfrm>
          <a:prstGeom prst="rect">
            <a:avLst/>
          </a:prstGeom>
        </p:spPr>
      </p:pic>
      <p:pic>
        <p:nvPicPr>
          <p:cNvPr id="9" name="Picture 8" descr="Metapod.png"/>
          <p:cNvPicPr>
            <a:picLocks noChangeAspect="1"/>
          </p:cNvPicPr>
          <p:nvPr/>
        </p:nvPicPr>
        <p:blipFill>
          <a:blip r:embed="rId14"/>
          <a:srcRect l="28406" t="41400" r="37509" b="19543"/>
          <a:stretch>
            <a:fillRect/>
          </a:stretch>
        </p:blipFill>
        <p:spPr>
          <a:xfrm>
            <a:off x="1066800" y="139700"/>
            <a:ext cx="609600" cy="698500"/>
          </a:xfrm>
          <a:prstGeom prst="rect">
            <a:avLst/>
          </a:prstGeom>
        </p:spPr>
      </p:pic>
      <p:pic>
        <p:nvPicPr>
          <p:cNvPr id="10" name="Picture 9" descr="Butterfree Male.png"/>
          <p:cNvPicPr>
            <a:picLocks noChangeAspect="1"/>
          </p:cNvPicPr>
          <p:nvPr/>
        </p:nvPicPr>
        <p:blipFill>
          <a:blip r:embed="rId15" cstate="print"/>
          <a:srcRect r="14685" b="23077"/>
          <a:stretch>
            <a:fillRect/>
          </a:stretch>
        </p:blipFill>
        <p:spPr>
          <a:xfrm>
            <a:off x="1905000" y="219856"/>
            <a:ext cx="685800" cy="618344"/>
          </a:xfrm>
          <a:prstGeom prst="rect">
            <a:avLst/>
          </a:prstGeom>
        </p:spPr>
      </p:pic>
      <p:pic>
        <p:nvPicPr>
          <p:cNvPr id="11" name="Picture 10" descr="Weedle.png"/>
          <p:cNvPicPr>
            <a:picLocks noChangeAspect="1"/>
          </p:cNvPicPr>
          <p:nvPr/>
        </p:nvPicPr>
        <p:blipFill>
          <a:blip r:embed="rId16"/>
          <a:srcRect l="34370" t="53118" r="40633" b="15637"/>
          <a:stretch>
            <a:fillRect/>
          </a:stretch>
        </p:blipFill>
        <p:spPr>
          <a:xfrm>
            <a:off x="2895600" y="152400"/>
            <a:ext cx="609600" cy="762000"/>
          </a:xfrm>
          <a:prstGeom prst="rect">
            <a:avLst/>
          </a:prstGeom>
        </p:spPr>
      </p:pic>
      <p:pic>
        <p:nvPicPr>
          <p:cNvPr id="12" name="Picture 11" descr="Beedrill.png"/>
          <p:cNvPicPr>
            <a:picLocks noChangeAspect="1"/>
          </p:cNvPicPr>
          <p:nvPr/>
        </p:nvPicPr>
        <p:blipFill>
          <a:blip r:embed="rId17" cstate="print"/>
          <a:srcRect l="24997" t="12498" r="18761" b="21886"/>
          <a:stretch>
            <a:fillRect/>
          </a:stretch>
        </p:blipFill>
        <p:spPr>
          <a:xfrm>
            <a:off x="4800600" y="228600"/>
            <a:ext cx="533400" cy="622300"/>
          </a:xfrm>
          <a:prstGeom prst="rect">
            <a:avLst/>
          </a:prstGeom>
        </p:spPr>
      </p:pic>
      <p:pic>
        <p:nvPicPr>
          <p:cNvPr id="16" name="Picture 15" descr="Kakuna.png"/>
          <p:cNvPicPr>
            <a:picLocks noChangeAspect="1"/>
          </p:cNvPicPr>
          <p:nvPr/>
        </p:nvPicPr>
        <p:blipFill>
          <a:blip r:embed="rId18"/>
          <a:srcRect l="37495" t="43744" r="37509" b="15637"/>
          <a:stretch>
            <a:fillRect/>
          </a:stretch>
        </p:blipFill>
        <p:spPr>
          <a:xfrm>
            <a:off x="3886200" y="171450"/>
            <a:ext cx="457200" cy="742950"/>
          </a:xfrm>
          <a:prstGeom prst="rect">
            <a:avLst/>
          </a:prstGeom>
        </p:spPr>
      </p:pic>
      <p:pic>
        <p:nvPicPr>
          <p:cNvPr id="17" name="Picture 16" descr="Pidgey.png"/>
          <p:cNvPicPr>
            <a:picLocks noChangeAspect="1"/>
          </p:cNvPicPr>
          <p:nvPr/>
        </p:nvPicPr>
        <p:blipFill>
          <a:blip r:embed="rId19"/>
          <a:srcRect l="40619" t="53118" r="34384" b="15637"/>
          <a:stretch>
            <a:fillRect/>
          </a:stretch>
        </p:blipFill>
        <p:spPr>
          <a:xfrm>
            <a:off x="5715000" y="228600"/>
            <a:ext cx="487680" cy="609600"/>
          </a:xfrm>
          <a:prstGeom prst="rect">
            <a:avLst/>
          </a:prstGeom>
        </p:spPr>
      </p:pic>
      <p:pic>
        <p:nvPicPr>
          <p:cNvPr id="18" name="Picture 17" descr="Pidgeot.png"/>
          <p:cNvPicPr>
            <a:picLocks noChangeAspect="1"/>
          </p:cNvPicPr>
          <p:nvPr/>
        </p:nvPicPr>
        <p:blipFill>
          <a:blip r:embed="rId20" cstate="print"/>
          <a:srcRect t="6249" b="18761"/>
          <a:stretch>
            <a:fillRect/>
          </a:stretch>
        </p:blipFill>
        <p:spPr>
          <a:xfrm>
            <a:off x="7391400" y="304768"/>
            <a:ext cx="711342" cy="533432"/>
          </a:xfrm>
          <a:prstGeom prst="rect">
            <a:avLst/>
          </a:prstGeom>
        </p:spPr>
      </p:pic>
      <p:pic>
        <p:nvPicPr>
          <p:cNvPr id="19" name="Picture 18" descr="Pidgeotto.png"/>
          <p:cNvPicPr>
            <a:picLocks noChangeAspect="1"/>
          </p:cNvPicPr>
          <p:nvPr/>
        </p:nvPicPr>
        <p:blipFill>
          <a:blip r:embed="rId21" cstate="print"/>
          <a:srcRect l="9374" t="24997" r="12512" b="28135"/>
          <a:stretch>
            <a:fillRect/>
          </a:stretch>
        </p:blipFill>
        <p:spPr>
          <a:xfrm>
            <a:off x="6477000" y="259080"/>
            <a:ext cx="762000" cy="457200"/>
          </a:xfrm>
          <a:prstGeom prst="rect">
            <a:avLst/>
          </a:prstGeom>
        </p:spPr>
      </p:pic>
      <p:pic>
        <p:nvPicPr>
          <p:cNvPr id="20" name="Picture 19" descr="Rattata Female.png"/>
          <p:cNvPicPr>
            <a:picLocks noChangeAspect="1"/>
          </p:cNvPicPr>
          <p:nvPr/>
        </p:nvPicPr>
        <p:blipFill>
          <a:blip r:embed="rId22"/>
          <a:srcRect l="31246" t="34370" r="34384" b="15637"/>
          <a:stretch>
            <a:fillRect/>
          </a:stretch>
        </p:blipFill>
        <p:spPr>
          <a:xfrm>
            <a:off x="8458200" y="228601"/>
            <a:ext cx="471487" cy="685799"/>
          </a:xfrm>
          <a:prstGeom prst="rect">
            <a:avLst/>
          </a:prstGeom>
        </p:spPr>
      </p:pic>
      <p:pic>
        <p:nvPicPr>
          <p:cNvPr id="21" name="Picture 20" descr="Raticate Female.png"/>
          <p:cNvPicPr>
            <a:picLocks noChangeAspect="1"/>
          </p:cNvPicPr>
          <p:nvPr/>
        </p:nvPicPr>
        <p:blipFill>
          <a:blip r:embed="rId23"/>
          <a:srcRect l="28121" t="40619" r="28135" b="12512"/>
          <a:stretch>
            <a:fillRect/>
          </a:stretch>
        </p:blipFill>
        <p:spPr>
          <a:xfrm>
            <a:off x="1066800" y="1524000"/>
            <a:ext cx="568960" cy="609600"/>
          </a:xfrm>
          <a:prstGeom prst="rect">
            <a:avLst/>
          </a:prstGeom>
        </p:spPr>
      </p:pic>
      <p:pic>
        <p:nvPicPr>
          <p:cNvPr id="22" name="Picture 21" descr="Spearow.png"/>
          <p:cNvPicPr>
            <a:picLocks noChangeAspect="1"/>
          </p:cNvPicPr>
          <p:nvPr/>
        </p:nvPicPr>
        <p:blipFill>
          <a:blip r:embed="rId24"/>
          <a:srcRect l="37495" t="49993" r="37509" b="15637"/>
          <a:stretch>
            <a:fillRect/>
          </a:stretch>
        </p:blipFill>
        <p:spPr>
          <a:xfrm>
            <a:off x="2971800" y="1476375"/>
            <a:ext cx="533400" cy="733425"/>
          </a:xfrm>
          <a:prstGeom prst="rect">
            <a:avLst/>
          </a:prstGeom>
        </p:spPr>
      </p:pic>
      <p:pic>
        <p:nvPicPr>
          <p:cNvPr id="23" name="Picture 22" descr="Fearow.png"/>
          <p:cNvPicPr>
            <a:picLocks noChangeAspect="1"/>
          </p:cNvPicPr>
          <p:nvPr/>
        </p:nvPicPr>
        <p:blipFill>
          <a:blip r:embed="rId25" cstate="print"/>
          <a:srcRect t="6250" b="12512"/>
          <a:stretch>
            <a:fillRect/>
          </a:stretch>
        </p:blipFill>
        <p:spPr>
          <a:xfrm>
            <a:off x="3810000" y="1524000"/>
            <a:ext cx="674182" cy="547696"/>
          </a:xfrm>
          <a:prstGeom prst="rect">
            <a:avLst/>
          </a:prstGeom>
        </p:spPr>
      </p:pic>
      <p:pic>
        <p:nvPicPr>
          <p:cNvPr id="24" name="Picture 23" descr="Pikachu Female.png"/>
          <p:cNvPicPr>
            <a:picLocks noChangeAspect="1"/>
          </p:cNvPicPr>
          <p:nvPr/>
        </p:nvPicPr>
        <p:blipFill>
          <a:blip r:embed="rId26"/>
          <a:srcRect l="28121" t="40619" r="21886" b="12512"/>
          <a:stretch>
            <a:fillRect/>
          </a:stretch>
        </p:blipFill>
        <p:spPr>
          <a:xfrm>
            <a:off x="4724400" y="1524000"/>
            <a:ext cx="660400" cy="619125"/>
          </a:xfrm>
          <a:prstGeom prst="rect">
            <a:avLst/>
          </a:prstGeom>
        </p:spPr>
      </p:pic>
      <p:pic>
        <p:nvPicPr>
          <p:cNvPr id="25" name="Picture 24" descr="Raichu Male.png"/>
          <p:cNvPicPr>
            <a:picLocks noChangeAspect="1"/>
          </p:cNvPicPr>
          <p:nvPr/>
        </p:nvPicPr>
        <p:blipFill>
          <a:blip r:embed="rId27" cstate="print"/>
          <a:srcRect l="24996" t="9374" r="21886" b="6263"/>
          <a:stretch>
            <a:fillRect/>
          </a:stretch>
        </p:blipFill>
        <p:spPr>
          <a:xfrm>
            <a:off x="5715000" y="1483660"/>
            <a:ext cx="457200" cy="726140"/>
          </a:xfrm>
          <a:prstGeom prst="rect">
            <a:avLst/>
          </a:prstGeom>
        </p:spPr>
      </p:pic>
      <p:pic>
        <p:nvPicPr>
          <p:cNvPr id="26" name="Picture 25" descr="Clefairy.png"/>
          <p:cNvPicPr>
            <a:picLocks noChangeAspect="1"/>
          </p:cNvPicPr>
          <p:nvPr/>
        </p:nvPicPr>
        <p:blipFill>
          <a:blip r:embed="rId28"/>
          <a:srcRect l="28121" t="49993" r="34384" b="12512"/>
          <a:stretch>
            <a:fillRect/>
          </a:stretch>
        </p:blipFill>
        <p:spPr>
          <a:xfrm>
            <a:off x="7467600" y="1524000"/>
            <a:ext cx="609600" cy="609600"/>
          </a:xfrm>
          <a:prstGeom prst="rect">
            <a:avLst/>
          </a:prstGeom>
        </p:spPr>
      </p:pic>
      <p:pic>
        <p:nvPicPr>
          <p:cNvPr id="27" name="Picture 26" descr="Clefable.png"/>
          <p:cNvPicPr>
            <a:picLocks noChangeAspect="1"/>
          </p:cNvPicPr>
          <p:nvPr/>
        </p:nvPicPr>
        <p:blipFill>
          <a:blip r:embed="rId29" cstate="print"/>
          <a:srcRect l="9381" t="18761" r="6256" b="12498"/>
          <a:stretch>
            <a:fillRect/>
          </a:stretch>
        </p:blipFill>
        <p:spPr>
          <a:xfrm>
            <a:off x="8382000" y="1524000"/>
            <a:ext cx="654628" cy="533400"/>
          </a:xfrm>
          <a:prstGeom prst="rect">
            <a:avLst/>
          </a:prstGeom>
        </p:spPr>
      </p:pic>
      <p:pic>
        <p:nvPicPr>
          <p:cNvPr id="28" name="Picture 27" descr="Jigglypuff.png"/>
          <p:cNvPicPr>
            <a:picLocks noChangeAspect="1"/>
          </p:cNvPicPr>
          <p:nvPr/>
        </p:nvPicPr>
        <p:blipFill>
          <a:blip r:embed="rId30"/>
          <a:srcRect l="28121" t="49993" r="34384" b="12512"/>
          <a:stretch>
            <a:fillRect/>
          </a:stretch>
        </p:blipFill>
        <p:spPr>
          <a:xfrm>
            <a:off x="152400" y="2895600"/>
            <a:ext cx="609600" cy="609600"/>
          </a:xfrm>
          <a:prstGeom prst="rect">
            <a:avLst/>
          </a:prstGeom>
        </p:spPr>
      </p:pic>
      <p:pic>
        <p:nvPicPr>
          <p:cNvPr id="29" name="Picture 28" descr="Wigglytuff.png"/>
          <p:cNvPicPr>
            <a:picLocks noChangeAspect="1"/>
          </p:cNvPicPr>
          <p:nvPr/>
        </p:nvPicPr>
        <p:blipFill>
          <a:blip r:embed="rId31" cstate="print"/>
          <a:srcRect l="12498" t="18747" r="15637" b="12512"/>
          <a:stretch>
            <a:fillRect/>
          </a:stretch>
        </p:blipFill>
        <p:spPr>
          <a:xfrm>
            <a:off x="1066800" y="2895600"/>
            <a:ext cx="637309" cy="609600"/>
          </a:xfrm>
          <a:prstGeom prst="rect">
            <a:avLst/>
          </a:prstGeom>
        </p:spPr>
      </p:pic>
      <p:pic>
        <p:nvPicPr>
          <p:cNvPr id="30" name="Picture 29" descr="Zubat Female.png"/>
          <p:cNvPicPr>
            <a:picLocks noChangeAspect="1"/>
          </p:cNvPicPr>
          <p:nvPr/>
        </p:nvPicPr>
        <p:blipFill>
          <a:blip r:embed="rId32" cstate="print"/>
          <a:srcRect l="15623" t="31246" r="9388" b="31259"/>
          <a:stretch>
            <a:fillRect/>
          </a:stretch>
        </p:blipFill>
        <p:spPr>
          <a:xfrm>
            <a:off x="1981200" y="3009900"/>
            <a:ext cx="685800" cy="342900"/>
          </a:xfrm>
          <a:prstGeom prst="rect">
            <a:avLst/>
          </a:prstGeom>
        </p:spPr>
      </p:pic>
      <p:pic>
        <p:nvPicPr>
          <p:cNvPr id="31" name="Picture 30" descr="Golbat Female.png"/>
          <p:cNvPicPr>
            <a:picLocks noChangeAspect="1"/>
          </p:cNvPicPr>
          <p:nvPr/>
        </p:nvPicPr>
        <p:blipFill>
          <a:blip r:embed="rId33" cstate="print"/>
          <a:srcRect l="6249" t="21872" r="15637" b="3139"/>
          <a:stretch>
            <a:fillRect/>
          </a:stretch>
        </p:blipFill>
        <p:spPr>
          <a:xfrm>
            <a:off x="2860675" y="2886456"/>
            <a:ext cx="644525" cy="618744"/>
          </a:xfrm>
          <a:prstGeom prst="rect">
            <a:avLst/>
          </a:prstGeom>
        </p:spPr>
      </p:pic>
      <p:pic>
        <p:nvPicPr>
          <p:cNvPr id="32" name="Picture 31" descr="Geodude.png"/>
          <p:cNvPicPr>
            <a:picLocks noChangeAspect="1"/>
          </p:cNvPicPr>
          <p:nvPr/>
        </p:nvPicPr>
        <p:blipFill>
          <a:blip r:embed="rId34" cstate="print"/>
          <a:srcRect l="9374" t="31246" r="12512" b="37509"/>
          <a:stretch>
            <a:fillRect/>
          </a:stretch>
        </p:blipFill>
        <p:spPr>
          <a:xfrm>
            <a:off x="3733800" y="3048000"/>
            <a:ext cx="762000" cy="304800"/>
          </a:xfrm>
          <a:prstGeom prst="rect">
            <a:avLst/>
          </a:prstGeom>
        </p:spPr>
      </p:pic>
      <p:pic>
        <p:nvPicPr>
          <p:cNvPr id="33" name="Picture 32" descr="Golem.png"/>
          <p:cNvPicPr>
            <a:picLocks noChangeAspect="1"/>
          </p:cNvPicPr>
          <p:nvPr/>
        </p:nvPicPr>
        <p:blipFill>
          <a:blip r:embed="rId35" cstate="print"/>
          <a:srcRect l="6249" t="12498" r="9388" b="12512"/>
          <a:stretch>
            <a:fillRect/>
          </a:stretch>
        </p:blipFill>
        <p:spPr>
          <a:xfrm>
            <a:off x="7467600" y="2895600"/>
            <a:ext cx="609600" cy="541867"/>
          </a:xfrm>
          <a:prstGeom prst="rect">
            <a:avLst/>
          </a:prstGeom>
        </p:spPr>
      </p:pic>
      <p:pic>
        <p:nvPicPr>
          <p:cNvPr id="34" name="Picture 33" descr="Graveler.png"/>
          <p:cNvPicPr>
            <a:picLocks noChangeAspect="1"/>
          </p:cNvPicPr>
          <p:nvPr/>
        </p:nvPicPr>
        <p:blipFill>
          <a:blip r:embed="rId36" cstate="print"/>
          <a:srcRect l="3125" t="31246" r="9388" b="12512"/>
          <a:stretch>
            <a:fillRect/>
          </a:stretch>
        </p:blipFill>
        <p:spPr>
          <a:xfrm>
            <a:off x="5562600" y="2971800"/>
            <a:ext cx="711200" cy="457200"/>
          </a:xfrm>
          <a:prstGeom prst="rect">
            <a:avLst/>
          </a:prstGeom>
        </p:spPr>
      </p:pic>
      <p:pic>
        <p:nvPicPr>
          <p:cNvPr id="35" name="Picture 34" descr="Magikarp Female.png"/>
          <p:cNvPicPr>
            <a:picLocks noChangeAspect="1"/>
          </p:cNvPicPr>
          <p:nvPr/>
        </p:nvPicPr>
        <p:blipFill>
          <a:blip r:embed="rId37"/>
          <a:srcRect l="18747" t="43744" r="21886" b="12512"/>
          <a:stretch>
            <a:fillRect/>
          </a:stretch>
        </p:blipFill>
        <p:spPr>
          <a:xfrm>
            <a:off x="76200" y="4343400"/>
            <a:ext cx="723900" cy="533400"/>
          </a:xfrm>
          <a:prstGeom prst="rect">
            <a:avLst/>
          </a:prstGeom>
        </p:spPr>
      </p:pic>
      <p:pic>
        <p:nvPicPr>
          <p:cNvPr id="36" name="Picture 35" descr="Gyarados Female.png"/>
          <p:cNvPicPr>
            <a:picLocks noChangeAspect="1"/>
          </p:cNvPicPr>
          <p:nvPr/>
        </p:nvPicPr>
        <p:blipFill>
          <a:blip r:embed="rId38" cstate="print"/>
          <a:srcRect l="6249" t="6249" r="3139" b="9387"/>
          <a:stretch>
            <a:fillRect/>
          </a:stretch>
        </p:blipFill>
        <p:spPr>
          <a:xfrm>
            <a:off x="990600" y="4267200"/>
            <a:ext cx="736599" cy="685800"/>
          </a:xfrm>
          <a:prstGeom prst="rect">
            <a:avLst/>
          </a:prstGeom>
        </p:spPr>
      </p:pic>
      <p:pic>
        <p:nvPicPr>
          <p:cNvPr id="37" name="Picture 36" descr="Raichu Alolan.png"/>
          <p:cNvPicPr>
            <a:picLocks noChangeAspect="1"/>
          </p:cNvPicPr>
          <p:nvPr/>
        </p:nvPicPr>
        <p:blipFill>
          <a:blip r:embed="rId39"/>
          <a:srcRect l="12498" t="21872" r="31260" b="25010"/>
          <a:stretch>
            <a:fillRect/>
          </a:stretch>
        </p:blipFill>
        <p:spPr>
          <a:xfrm>
            <a:off x="6553200" y="1524000"/>
            <a:ext cx="645459" cy="609600"/>
          </a:xfrm>
          <a:prstGeom prst="rect">
            <a:avLst/>
          </a:prstGeom>
        </p:spPr>
      </p:pic>
      <p:pic>
        <p:nvPicPr>
          <p:cNvPr id="38" name="Picture 37" descr="Raticate Alolan.png"/>
          <p:cNvPicPr>
            <a:picLocks noChangeAspect="1"/>
          </p:cNvPicPr>
          <p:nvPr/>
        </p:nvPicPr>
        <p:blipFill>
          <a:blip r:embed="rId40"/>
          <a:srcRect l="24997" t="40633" r="28135" b="12498"/>
          <a:stretch>
            <a:fillRect/>
          </a:stretch>
        </p:blipFill>
        <p:spPr>
          <a:xfrm>
            <a:off x="1981200" y="1524000"/>
            <a:ext cx="609600" cy="609600"/>
          </a:xfrm>
          <a:prstGeom prst="rect">
            <a:avLst/>
          </a:prstGeom>
        </p:spPr>
      </p:pic>
      <p:pic>
        <p:nvPicPr>
          <p:cNvPr id="39" name="Picture 38" descr="Rattata Alolan.png"/>
          <p:cNvPicPr>
            <a:picLocks noChangeAspect="1"/>
          </p:cNvPicPr>
          <p:nvPr/>
        </p:nvPicPr>
        <p:blipFill>
          <a:blip r:embed="rId41"/>
          <a:srcRect l="31246" t="37495" r="34384" b="15636"/>
          <a:stretch>
            <a:fillRect/>
          </a:stretch>
        </p:blipFill>
        <p:spPr>
          <a:xfrm>
            <a:off x="182880" y="1447800"/>
            <a:ext cx="502920" cy="685800"/>
          </a:xfrm>
          <a:prstGeom prst="rect">
            <a:avLst/>
          </a:prstGeom>
        </p:spPr>
      </p:pic>
      <p:pic>
        <p:nvPicPr>
          <p:cNvPr id="40" name="Picture 39" descr="Geodude Alolan.png"/>
          <p:cNvPicPr>
            <a:picLocks noChangeAspect="1"/>
          </p:cNvPicPr>
          <p:nvPr/>
        </p:nvPicPr>
        <p:blipFill>
          <a:blip r:embed="rId42"/>
          <a:srcRect l="21872" t="28135" r="21886" b="37495"/>
          <a:stretch>
            <a:fillRect/>
          </a:stretch>
        </p:blipFill>
        <p:spPr>
          <a:xfrm>
            <a:off x="4724400" y="3048000"/>
            <a:ext cx="623455" cy="381000"/>
          </a:xfrm>
          <a:prstGeom prst="rect">
            <a:avLst/>
          </a:prstGeom>
        </p:spPr>
      </p:pic>
      <p:pic>
        <p:nvPicPr>
          <p:cNvPr id="41" name="Picture 40" descr="Golem Alolan.png"/>
          <p:cNvPicPr>
            <a:picLocks noChangeAspect="1"/>
          </p:cNvPicPr>
          <p:nvPr/>
        </p:nvPicPr>
        <p:blipFill>
          <a:blip r:embed="rId43" cstate="print"/>
          <a:srcRect l="12498" t="3125" r="9388" b="12512"/>
          <a:stretch>
            <a:fillRect/>
          </a:stretch>
        </p:blipFill>
        <p:spPr>
          <a:xfrm>
            <a:off x="8421511" y="2895600"/>
            <a:ext cx="493889" cy="533400"/>
          </a:xfrm>
          <a:prstGeom prst="rect">
            <a:avLst/>
          </a:prstGeom>
        </p:spPr>
      </p:pic>
      <p:pic>
        <p:nvPicPr>
          <p:cNvPr id="42" name="Picture 41" descr="Graveler Alolan.png"/>
          <p:cNvPicPr>
            <a:picLocks noChangeAspect="1"/>
          </p:cNvPicPr>
          <p:nvPr/>
        </p:nvPicPr>
        <p:blipFill>
          <a:blip r:embed="rId44" cstate="print"/>
          <a:srcRect l="3125" t="31246" r="6263" b="12512"/>
          <a:stretch>
            <a:fillRect/>
          </a:stretch>
        </p:blipFill>
        <p:spPr>
          <a:xfrm>
            <a:off x="6548967" y="3048000"/>
            <a:ext cx="613833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2 ( Johto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Pichu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Cleffa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Igglybuff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Sentret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Furret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Hoothoot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Noctowl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Ledyba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Ledian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Spinarak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Ariados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Crobat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Slugma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Magcargo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Remoraid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Octillery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Pichu.png"/>
          <p:cNvPicPr>
            <a:picLocks noChangeAspect="1"/>
          </p:cNvPicPr>
          <p:nvPr/>
        </p:nvPicPr>
        <p:blipFill>
          <a:blip r:embed="rId12"/>
          <a:srcRect l="31246" t="46868" r="28135" b="9388"/>
          <a:stretch>
            <a:fillRect/>
          </a:stretch>
        </p:blipFill>
        <p:spPr>
          <a:xfrm>
            <a:off x="152400" y="222738"/>
            <a:ext cx="642257" cy="691662"/>
          </a:xfrm>
          <a:prstGeom prst="rect">
            <a:avLst/>
          </a:prstGeom>
        </p:spPr>
      </p:pic>
      <p:pic>
        <p:nvPicPr>
          <p:cNvPr id="9" name="Picture 8" descr="Cleffa.png"/>
          <p:cNvPicPr>
            <a:picLocks noChangeAspect="1"/>
          </p:cNvPicPr>
          <p:nvPr/>
        </p:nvPicPr>
        <p:blipFill>
          <a:blip r:embed="rId13"/>
          <a:srcRect l="31246" t="59367" r="34384" b="9388"/>
          <a:stretch>
            <a:fillRect/>
          </a:stretch>
        </p:blipFill>
        <p:spPr>
          <a:xfrm>
            <a:off x="990600" y="159328"/>
            <a:ext cx="762000" cy="692728"/>
          </a:xfrm>
          <a:prstGeom prst="rect">
            <a:avLst/>
          </a:prstGeom>
        </p:spPr>
      </p:pic>
      <p:pic>
        <p:nvPicPr>
          <p:cNvPr id="10" name="Picture 9" descr="Igglybuff.png"/>
          <p:cNvPicPr>
            <a:picLocks noChangeAspect="1"/>
          </p:cNvPicPr>
          <p:nvPr/>
        </p:nvPicPr>
        <p:blipFill>
          <a:blip r:embed="rId14"/>
          <a:srcRect l="39057" t="46868" r="34384" b="21886"/>
          <a:stretch>
            <a:fillRect/>
          </a:stretch>
        </p:blipFill>
        <p:spPr>
          <a:xfrm>
            <a:off x="1981200" y="76200"/>
            <a:ext cx="685800" cy="806824"/>
          </a:xfrm>
          <a:prstGeom prst="rect">
            <a:avLst/>
          </a:prstGeom>
        </p:spPr>
      </p:pic>
      <p:pic>
        <p:nvPicPr>
          <p:cNvPr id="11" name="Picture 10" descr="Sentret.png"/>
          <p:cNvPicPr>
            <a:picLocks noChangeAspect="1"/>
          </p:cNvPicPr>
          <p:nvPr/>
        </p:nvPicPr>
        <p:blipFill>
          <a:blip r:embed="rId15"/>
          <a:srcRect l="28121" t="43744" r="28135" b="12512"/>
          <a:stretch>
            <a:fillRect/>
          </a:stretch>
        </p:blipFill>
        <p:spPr>
          <a:xfrm>
            <a:off x="2819400" y="152400"/>
            <a:ext cx="762000" cy="762000"/>
          </a:xfrm>
          <a:prstGeom prst="rect">
            <a:avLst/>
          </a:prstGeom>
        </p:spPr>
      </p:pic>
      <p:pic>
        <p:nvPicPr>
          <p:cNvPr id="12" name="Picture 11" descr="Furret.png"/>
          <p:cNvPicPr>
            <a:picLocks noChangeAspect="1"/>
          </p:cNvPicPr>
          <p:nvPr/>
        </p:nvPicPr>
        <p:blipFill>
          <a:blip r:embed="rId16"/>
          <a:srcRect l="28121" t="37495" r="25010" b="12512"/>
          <a:stretch>
            <a:fillRect/>
          </a:stretch>
        </p:blipFill>
        <p:spPr>
          <a:xfrm>
            <a:off x="3810000" y="228600"/>
            <a:ext cx="614363" cy="655320"/>
          </a:xfrm>
          <a:prstGeom prst="rect">
            <a:avLst/>
          </a:prstGeom>
        </p:spPr>
      </p:pic>
      <p:pic>
        <p:nvPicPr>
          <p:cNvPr id="13" name="Picture 12" descr="Hoothoot.png"/>
          <p:cNvPicPr>
            <a:picLocks noChangeAspect="1"/>
          </p:cNvPicPr>
          <p:nvPr/>
        </p:nvPicPr>
        <p:blipFill>
          <a:blip r:embed="rId17"/>
          <a:srcRect l="21872" t="37495" r="25010" b="12512"/>
          <a:stretch>
            <a:fillRect/>
          </a:stretch>
        </p:blipFill>
        <p:spPr>
          <a:xfrm>
            <a:off x="4648200" y="197224"/>
            <a:ext cx="762000" cy="717176"/>
          </a:xfrm>
          <a:prstGeom prst="rect">
            <a:avLst/>
          </a:prstGeom>
        </p:spPr>
      </p:pic>
      <p:pic>
        <p:nvPicPr>
          <p:cNvPr id="14" name="Picture 13" descr="Noctowl.png"/>
          <p:cNvPicPr>
            <a:picLocks noChangeAspect="1"/>
          </p:cNvPicPr>
          <p:nvPr/>
        </p:nvPicPr>
        <p:blipFill>
          <a:blip r:embed="rId18" cstate="print"/>
          <a:srcRect t="12498" b="15637"/>
          <a:stretch>
            <a:fillRect/>
          </a:stretch>
        </p:blipFill>
        <p:spPr>
          <a:xfrm>
            <a:off x="5562600" y="381000"/>
            <a:ext cx="742226" cy="533400"/>
          </a:xfrm>
          <a:prstGeom prst="rect">
            <a:avLst/>
          </a:prstGeom>
        </p:spPr>
      </p:pic>
      <p:pic>
        <p:nvPicPr>
          <p:cNvPr id="15" name="Picture 14" descr="Ledyba Male.png"/>
          <p:cNvPicPr>
            <a:picLocks noChangeAspect="1"/>
          </p:cNvPicPr>
          <p:nvPr/>
        </p:nvPicPr>
        <p:blipFill>
          <a:blip r:embed="rId19"/>
          <a:srcRect l="21872" t="18747" r="18761" b="28135"/>
          <a:stretch>
            <a:fillRect/>
          </a:stretch>
        </p:blipFill>
        <p:spPr>
          <a:xfrm>
            <a:off x="6477000" y="228600"/>
            <a:ext cx="681318" cy="609600"/>
          </a:xfrm>
          <a:prstGeom prst="rect">
            <a:avLst/>
          </a:prstGeom>
        </p:spPr>
      </p:pic>
      <p:pic>
        <p:nvPicPr>
          <p:cNvPr id="16" name="Picture 15" descr="Ledian Female.png"/>
          <p:cNvPicPr>
            <a:picLocks noChangeAspect="1"/>
          </p:cNvPicPr>
          <p:nvPr/>
        </p:nvPicPr>
        <p:blipFill>
          <a:blip r:embed="rId20"/>
          <a:srcRect l="28121" t="18747" r="28135" b="12512"/>
          <a:stretch>
            <a:fillRect/>
          </a:stretch>
        </p:blipFill>
        <p:spPr>
          <a:xfrm>
            <a:off x="7543800" y="228600"/>
            <a:ext cx="436418" cy="685800"/>
          </a:xfrm>
          <a:prstGeom prst="rect">
            <a:avLst/>
          </a:prstGeom>
        </p:spPr>
      </p:pic>
      <p:pic>
        <p:nvPicPr>
          <p:cNvPr id="17" name="Picture 16" descr="Spinarak.png"/>
          <p:cNvPicPr>
            <a:picLocks noChangeAspect="1"/>
          </p:cNvPicPr>
          <p:nvPr/>
        </p:nvPicPr>
        <p:blipFill>
          <a:blip r:embed="rId21"/>
          <a:srcRect l="31259" t="59367" r="31246" b="15637"/>
          <a:stretch>
            <a:fillRect/>
          </a:stretch>
        </p:blipFill>
        <p:spPr>
          <a:xfrm>
            <a:off x="8267700" y="304800"/>
            <a:ext cx="800100" cy="533400"/>
          </a:xfrm>
          <a:prstGeom prst="rect">
            <a:avLst/>
          </a:prstGeom>
        </p:spPr>
      </p:pic>
      <p:pic>
        <p:nvPicPr>
          <p:cNvPr id="18" name="Picture 17" descr="Ariados.png"/>
          <p:cNvPicPr>
            <a:picLocks noChangeAspect="1"/>
          </p:cNvPicPr>
          <p:nvPr/>
        </p:nvPicPr>
        <p:blipFill>
          <a:blip r:embed="rId22" cstate="print"/>
          <a:srcRect l="15623" t="31246" r="15637" b="9388"/>
          <a:stretch>
            <a:fillRect/>
          </a:stretch>
        </p:blipFill>
        <p:spPr>
          <a:xfrm>
            <a:off x="120316" y="1524000"/>
            <a:ext cx="641684" cy="554182"/>
          </a:xfrm>
          <a:prstGeom prst="rect">
            <a:avLst/>
          </a:prstGeom>
        </p:spPr>
      </p:pic>
      <p:pic>
        <p:nvPicPr>
          <p:cNvPr id="19" name="Picture 18" descr="Crobat.png"/>
          <p:cNvPicPr>
            <a:picLocks noChangeAspect="1"/>
          </p:cNvPicPr>
          <p:nvPr/>
        </p:nvPicPr>
        <p:blipFill>
          <a:blip r:embed="rId23" cstate="print"/>
          <a:srcRect t="9374" b="21886"/>
          <a:stretch>
            <a:fillRect/>
          </a:stretch>
        </p:blipFill>
        <p:spPr>
          <a:xfrm>
            <a:off x="1011289" y="1676400"/>
            <a:ext cx="665111" cy="457200"/>
          </a:xfrm>
          <a:prstGeom prst="rect">
            <a:avLst/>
          </a:prstGeom>
        </p:spPr>
      </p:pic>
      <p:pic>
        <p:nvPicPr>
          <p:cNvPr id="21" name="Picture 20" descr="Slugma.png"/>
          <p:cNvPicPr>
            <a:picLocks noChangeAspect="1"/>
          </p:cNvPicPr>
          <p:nvPr/>
        </p:nvPicPr>
        <p:blipFill>
          <a:blip r:embed="rId24"/>
          <a:srcRect l="28121" t="49993" r="28135" b="9388"/>
          <a:stretch>
            <a:fillRect/>
          </a:stretch>
        </p:blipFill>
        <p:spPr>
          <a:xfrm>
            <a:off x="2010507" y="1524000"/>
            <a:ext cx="580293" cy="538843"/>
          </a:xfrm>
          <a:prstGeom prst="rect">
            <a:avLst/>
          </a:prstGeom>
        </p:spPr>
      </p:pic>
      <p:pic>
        <p:nvPicPr>
          <p:cNvPr id="22" name="Picture 21" descr="Magcargo.png"/>
          <p:cNvPicPr>
            <a:picLocks noChangeAspect="1"/>
          </p:cNvPicPr>
          <p:nvPr/>
        </p:nvPicPr>
        <p:blipFill>
          <a:blip r:embed="rId25"/>
          <a:srcRect l="21872" t="37495" r="25010" b="9388"/>
          <a:stretch>
            <a:fillRect/>
          </a:stretch>
        </p:blipFill>
        <p:spPr>
          <a:xfrm>
            <a:off x="2895600" y="1524000"/>
            <a:ext cx="609600" cy="609600"/>
          </a:xfrm>
          <a:prstGeom prst="rect">
            <a:avLst/>
          </a:prstGeom>
        </p:spPr>
      </p:pic>
      <p:pic>
        <p:nvPicPr>
          <p:cNvPr id="23" name="Picture 22" descr="Octillery Male.png"/>
          <p:cNvPicPr>
            <a:picLocks noChangeAspect="1"/>
          </p:cNvPicPr>
          <p:nvPr/>
        </p:nvPicPr>
        <p:blipFill>
          <a:blip r:embed="rId26" cstate="print"/>
          <a:srcRect l="15623" t="37502" r="15637" b="9381"/>
          <a:stretch>
            <a:fillRect/>
          </a:stretch>
        </p:blipFill>
        <p:spPr>
          <a:xfrm>
            <a:off x="4724400" y="1582882"/>
            <a:ext cx="614082" cy="474518"/>
          </a:xfrm>
          <a:prstGeom prst="rect">
            <a:avLst/>
          </a:prstGeom>
        </p:spPr>
      </p:pic>
      <p:pic>
        <p:nvPicPr>
          <p:cNvPr id="24" name="Picture 23" descr="Remoraid.png"/>
          <p:cNvPicPr>
            <a:picLocks noChangeAspect="1"/>
          </p:cNvPicPr>
          <p:nvPr/>
        </p:nvPicPr>
        <p:blipFill>
          <a:blip r:embed="rId27"/>
          <a:srcRect l="31259" t="34370" r="31246" b="28135"/>
          <a:stretch>
            <a:fillRect/>
          </a:stretch>
        </p:blipFill>
        <p:spPr>
          <a:xfrm>
            <a:off x="3886200" y="1600200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3 ( Hoenn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Poochyena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Mightyena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Zigzagoon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Linoone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Wurmple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Silcoon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Beautifly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Cascoon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Dustox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Taillow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Swellow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Surskit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Masquerain</a:t>
                      </a:r>
                      <a:endParaRPr lang="en-GB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Whismur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Loudred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Exploud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Aron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Lairon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Aggron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Gulpin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Swalot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Wailmer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Wailord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Spoink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Grumpig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Swablu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Altaria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Barboach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Whiscash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Poochyena.png"/>
          <p:cNvPicPr>
            <a:picLocks noChangeAspect="1"/>
          </p:cNvPicPr>
          <p:nvPr/>
        </p:nvPicPr>
        <p:blipFill>
          <a:blip r:embed="rId14"/>
          <a:srcRect l="28121" t="46868" r="28135" b="12512"/>
          <a:stretch>
            <a:fillRect/>
          </a:stretch>
        </p:blipFill>
        <p:spPr>
          <a:xfrm>
            <a:off x="152400" y="228600"/>
            <a:ext cx="656492" cy="609600"/>
          </a:xfrm>
          <a:prstGeom prst="rect">
            <a:avLst/>
          </a:prstGeom>
        </p:spPr>
      </p:pic>
      <p:pic>
        <p:nvPicPr>
          <p:cNvPr id="10" name="Picture 9" descr="Mightyena.png"/>
          <p:cNvPicPr>
            <a:picLocks noChangeAspect="1"/>
          </p:cNvPicPr>
          <p:nvPr/>
        </p:nvPicPr>
        <p:blipFill>
          <a:blip r:embed="rId15" cstate="print"/>
          <a:srcRect l="24997" t="21872" r="18761" b="12512"/>
          <a:stretch>
            <a:fillRect/>
          </a:stretch>
        </p:blipFill>
        <p:spPr>
          <a:xfrm>
            <a:off x="1066800" y="177800"/>
            <a:ext cx="533400" cy="622300"/>
          </a:xfrm>
          <a:prstGeom prst="rect">
            <a:avLst/>
          </a:prstGeom>
        </p:spPr>
      </p:pic>
      <p:pic>
        <p:nvPicPr>
          <p:cNvPr id="11" name="Picture 10" descr="Zigzagoon.png"/>
          <p:cNvPicPr>
            <a:picLocks noChangeAspect="1"/>
          </p:cNvPicPr>
          <p:nvPr/>
        </p:nvPicPr>
        <p:blipFill>
          <a:blip r:embed="rId16"/>
          <a:srcRect l="24997" t="49993" r="25010" b="12512"/>
          <a:stretch>
            <a:fillRect/>
          </a:stretch>
        </p:blipFill>
        <p:spPr>
          <a:xfrm>
            <a:off x="1955800" y="304800"/>
            <a:ext cx="711200" cy="533400"/>
          </a:xfrm>
          <a:prstGeom prst="rect">
            <a:avLst/>
          </a:prstGeom>
        </p:spPr>
      </p:pic>
      <p:pic>
        <p:nvPicPr>
          <p:cNvPr id="12" name="Picture 11" descr="Linoone.png"/>
          <p:cNvPicPr>
            <a:picLocks noChangeAspect="1"/>
          </p:cNvPicPr>
          <p:nvPr/>
        </p:nvPicPr>
        <p:blipFill>
          <a:blip r:embed="rId17" cstate="print"/>
          <a:srcRect l="12498" t="53118" b="9388"/>
          <a:stretch>
            <a:fillRect/>
          </a:stretch>
        </p:blipFill>
        <p:spPr>
          <a:xfrm>
            <a:off x="2895344" y="457200"/>
            <a:ext cx="686056" cy="293977"/>
          </a:xfrm>
          <a:prstGeom prst="rect">
            <a:avLst/>
          </a:prstGeom>
        </p:spPr>
      </p:pic>
      <p:pic>
        <p:nvPicPr>
          <p:cNvPr id="13" name="Picture 12" descr="Wurmple.png"/>
          <p:cNvPicPr>
            <a:picLocks noChangeAspect="1"/>
          </p:cNvPicPr>
          <p:nvPr/>
        </p:nvPicPr>
        <p:blipFill>
          <a:blip r:embed="rId18"/>
          <a:srcRect l="31246" t="56242" r="37509" b="12512"/>
          <a:stretch>
            <a:fillRect/>
          </a:stretch>
        </p:blipFill>
        <p:spPr>
          <a:xfrm>
            <a:off x="3733800" y="228600"/>
            <a:ext cx="685800" cy="685800"/>
          </a:xfrm>
          <a:prstGeom prst="rect">
            <a:avLst/>
          </a:prstGeom>
        </p:spPr>
      </p:pic>
      <p:pic>
        <p:nvPicPr>
          <p:cNvPr id="14" name="Picture 13" descr="Beautifly Male.png"/>
          <p:cNvPicPr>
            <a:picLocks noChangeAspect="1"/>
          </p:cNvPicPr>
          <p:nvPr/>
        </p:nvPicPr>
        <p:blipFill>
          <a:blip r:embed="rId19" cstate="print"/>
          <a:srcRect l="18747" t="21872" r="9388" b="9388"/>
          <a:stretch>
            <a:fillRect/>
          </a:stretch>
        </p:blipFill>
        <p:spPr>
          <a:xfrm>
            <a:off x="5638800" y="228600"/>
            <a:ext cx="637309" cy="609600"/>
          </a:xfrm>
          <a:prstGeom prst="rect">
            <a:avLst/>
          </a:prstGeom>
        </p:spPr>
      </p:pic>
      <p:pic>
        <p:nvPicPr>
          <p:cNvPr id="15" name="Picture 14" descr="Cascoon.png"/>
          <p:cNvPicPr>
            <a:picLocks noChangeAspect="1"/>
          </p:cNvPicPr>
          <p:nvPr/>
        </p:nvPicPr>
        <p:blipFill>
          <a:blip r:embed="rId20"/>
          <a:srcRect l="21872" t="46868" r="28135" b="15637"/>
          <a:stretch>
            <a:fillRect/>
          </a:stretch>
        </p:blipFill>
        <p:spPr>
          <a:xfrm>
            <a:off x="6553200" y="304800"/>
            <a:ext cx="609600" cy="457200"/>
          </a:xfrm>
          <a:prstGeom prst="rect">
            <a:avLst/>
          </a:prstGeom>
        </p:spPr>
      </p:pic>
      <p:pic>
        <p:nvPicPr>
          <p:cNvPr id="16" name="Picture 15" descr="Dustox Female.png"/>
          <p:cNvPicPr>
            <a:picLocks noChangeAspect="1"/>
          </p:cNvPicPr>
          <p:nvPr/>
        </p:nvPicPr>
        <p:blipFill>
          <a:blip r:embed="rId21" cstate="print"/>
          <a:srcRect l="15623" t="28121" r="15637" b="28135"/>
          <a:stretch>
            <a:fillRect/>
          </a:stretch>
        </p:blipFill>
        <p:spPr>
          <a:xfrm>
            <a:off x="7467600" y="381000"/>
            <a:ext cx="598714" cy="381000"/>
          </a:xfrm>
          <a:prstGeom prst="rect">
            <a:avLst/>
          </a:prstGeom>
        </p:spPr>
      </p:pic>
      <p:pic>
        <p:nvPicPr>
          <p:cNvPr id="17" name="Picture 16" descr="Silcoon.png"/>
          <p:cNvPicPr>
            <a:picLocks noChangeAspect="1"/>
          </p:cNvPicPr>
          <p:nvPr/>
        </p:nvPicPr>
        <p:blipFill>
          <a:blip r:embed="rId22"/>
          <a:srcRect l="24997" t="49993" r="28135" b="12512"/>
          <a:stretch>
            <a:fillRect/>
          </a:stretch>
        </p:blipFill>
        <p:spPr>
          <a:xfrm>
            <a:off x="4667250" y="304800"/>
            <a:ext cx="666750" cy="533400"/>
          </a:xfrm>
          <a:prstGeom prst="rect">
            <a:avLst/>
          </a:prstGeom>
        </p:spPr>
      </p:pic>
      <p:pic>
        <p:nvPicPr>
          <p:cNvPr id="18" name="Picture 17" descr="Taillow.png"/>
          <p:cNvPicPr>
            <a:picLocks noChangeAspect="1"/>
          </p:cNvPicPr>
          <p:nvPr/>
        </p:nvPicPr>
        <p:blipFill>
          <a:blip r:embed="rId23"/>
          <a:srcRect l="34370" t="56242" r="21886" b="12512"/>
          <a:stretch>
            <a:fillRect/>
          </a:stretch>
        </p:blipFill>
        <p:spPr>
          <a:xfrm>
            <a:off x="8305800" y="304800"/>
            <a:ext cx="853440" cy="609600"/>
          </a:xfrm>
          <a:prstGeom prst="rect">
            <a:avLst/>
          </a:prstGeom>
        </p:spPr>
      </p:pic>
      <p:pic>
        <p:nvPicPr>
          <p:cNvPr id="19" name="Picture 18" descr="Swellow.png"/>
          <p:cNvPicPr>
            <a:picLocks noChangeAspect="1"/>
          </p:cNvPicPr>
          <p:nvPr/>
        </p:nvPicPr>
        <p:blipFill>
          <a:blip r:embed="rId24" cstate="print"/>
          <a:srcRect t="34384" b="34370"/>
          <a:stretch>
            <a:fillRect/>
          </a:stretch>
        </p:blipFill>
        <p:spPr>
          <a:xfrm>
            <a:off x="76200" y="1752600"/>
            <a:ext cx="762000" cy="238092"/>
          </a:xfrm>
          <a:prstGeom prst="rect">
            <a:avLst/>
          </a:prstGeom>
        </p:spPr>
      </p:pic>
      <p:pic>
        <p:nvPicPr>
          <p:cNvPr id="20" name="Picture 19" descr="Surskit.png"/>
          <p:cNvPicPr>
            <a:picLocks noChangeAspect="1"/>
          </p:cNvPicPr>
          <p:nvPr/>
        </p:nvPicPr>
        <p:blipFill>
          <a:blip r:embed="rId25"/>
          <a:srcRect l="18747" t="40619" r="21886" b="12512"/>
          <a:stretch>
            <a:fillRect/>
          </a:stretch>
        </p:blipFill>
        <p:spPr>
          <a:xfrm>
            <a:off x="980440" y="1447800"/>
            <a:ext cx="772160" cy="609600"/>
          </a:xfrm>
          <a:prstGeom prst="rect">
            <a:avLst/>
          </a:prstGeom>
        </p:spPr>
      </p:pic>
      <p:pic>
        <p:nvPicPr>
          <p:cNvPr id="21" name="Picture 20" descr="Masquerain.png"/>
          <p:cNvPicPr>
            <a:picLocks noChangeAspect="1"/>
          </p:cNvPicPr>
          <p:nvPr/>
        </p:nvPicPr>
        <p:blipFill>
          <a:blip r:embed="rId26"/>
          <a:srcRect l="15622" t="24997" r="12512" b="21886"/>
          <a:stretch>
            <a:fillRect/>
          </a:stretch>
        </p:blipFill>
        <p:spPr>
          <a:xfrm>
            <a:off x="1905000" y="1600200"/>
            <a:ext cx="721659" cy="533400"/>
          </a:xfrm>
          <a:prstGeom prst="rect">
            <a:avLst/>
          </a:prstGeom>
        </p:spPr>
      </p:pic>
      <p:pic>
        <p:nvPicPr>
          <p:cNvPr id="22" name="Picture 21" descr="Whismur.png"/>
          <p:cNvPicPr>
            <a:picLocks noChangeAspect="1"/>
          </p:cNvPicPr>
          <p:nvPr/>
        </p:nvPicPr>
        <p:blipFill>
          <a:blip r:embed="rId27"/>
          <a:srcRect l="28121" t="43744" r="28135" b="12512"/>
          <a:stretch>
            <a:fillRect/>
          </a:stretch>
        </p:blipFill>
        <p:spPr>
          <a:xfrm>
            <a:off x="2895600" y="1524000"/>
            <a:ext cx="609600" cy="609600"/>
          </a:xfrm>
          <a:prstGeom prst="rect">
            <a:avLst/>
          </a:prstGeom>
        </p:spPr>
      </p:pic>
      <p:pic>
        <p:nvPicPr>
          <p:cNvPr id="23" name="Picture 22" descr="Exploud.png"/>
          <p:cNvPicPr>
            <a:picLocks noChangeAspect="1"/>
          </p:cNvPicPr>
          <p:nvPr/>
        </p:nvPicPr>
        <p:blipFill>
          <a:blip r:embed="rId28" cstate="print"/>
          <a:srcRect l="15637" t="15637" r="12499" b="12498"/>
          <a:stretch>
            <a:fillRect/>
          </a:stretch>
        </p:blipFill>
        <p:spPr>
          <a:xfrm>
            <a:off x="4724400" y="1524000"/>
            <a:ext cx="609600" cy="609600"/>
          </a:xfrm>
          <a:prstGeom prst="rect">
            <a:avLst/>
          </a:prstGeom>
        </p:spPr>
      </p:pic>
      <p:pic>
        <p:nvPicPr>
          <p:cNvPr id="24" name="Picture 23" descr="Loudred.png"/>
          <p:cNvPicPr>
            <a:picLocks noChangeAspect="1"/>
          </p:cNvPicPr>
          <p:nvPr/>
        </p:nvPicPr>
        <p:blipFill>
          <a:blip r:embed="rId29"/>
          <a:srcRect l="12498" t="28121" r="25010" b="12512"/>
          <a:stretch>
            <a:fillRect/>
          </a:stretch>
        </p:blipFill>
        <p:spPr>
          <a:xfrm>
            <a:off x="3777916" y="1524000"/>
            <a:ext cx="641684" cy="609600"/>
          </a:xfrm>
          <a:prstGeom prst="rect">
            <a:avLst/>
          </a:prstGeom>
        </p:spPr>
      </p:pic>
      <p:pic>
        <p:nvPicPr>
          <p:cNvPr id="26" name="Picture 25" descr="Aron.png"/>
          <p:cNvPicPr>
            <a:picLocks noChangeAspect="1"/>
          </p:cNvPicPr>
          <p:nvPr/>
        </p:nvPicPr>
        <p:blipFill>
          <a:blip r:embed="rId30"/>
          <a:srcRect l="24997" t="49993" r="34384" b="12512"/>
          <a:stretch>
            <a:fillRect/>
          </a:stretch>
        </p:blipFill>
        <p:spPr>
          <a:xfrm>
            <a:off x="5588000" y="1524000"/>
            <a:ext cx="660400" cy="609600"/>
          </a:xfrm>
          <a:prstGeom prst="rect">
            <a:avLst/>
          </a:prstGeom>
        </p:spPr>
      </p:pic>
      <p:pic>
        <p:nvPicPr>
          <p:cNvPr id="27" name="Picture 26" descr="Lairon.png"/>
          <p:cNvPicPr>
            <a:picLocks noChangeAspect="1"/>
          </p:cNvPicPr>
          <p:nvPr/>
        </p:nvPicPr>
        <p:blipFill>
          <a:blip r:embed="rId31" cstate="print"/>
          <a:srcRect l="12498" t="31246" r="12512" b="12512"/>
          <a:stretch>
            <a:fillRect/>
          </a:stretch>
        </p:blipFill>
        <p:spPr>
          <a:xfrm>
            <a:off x="6477000" y="1524000"/>
            <a:ext cx="711200" cy="533400"/>
          </a:xfrm>
          <a:prstGeom prst="rect">
            <a:avLst/>
          </a:prstGeom>
        </p:spPr>
      </p:pic>
      <p:pic>
        <p:nvPicPr>
          <p:cNvPr id="28" name="Picture 27" descr="Aggron.png"/>
          <p:cNvPicPr>
            <a:picLocks noChangeAspect="1"/>
          </p:cNvPicPr>
          <p:nvPr/>
        </p:nvPicPr>
        <p:blipFill>
          <a:blip r:embed="rId32" cstate="print"/>
          <a:srcRect t="18747" r="3139" b="6263"/>
          <a:stretch>
            <a:fillRect/>
          </a:stretch>
        </p:blipFill>
        <p:spPr>
          <a:xfrm>
            <a:off x="7391400" y="1524000"/>
            <a:ext cx="688975" cy="533400"/>
          </a:xfrm>
          <a:prstGeom prst="rect">
            <a:avLst/>
          </a:prstGeom>
        </p:spPr>
      </p:pic>
      <p:pic>
        <p:nvPicPr>
          <p:cNvPr id="29" name="Picture 28" descr="Gulpin Female.png"/>
          <p:cNvPicPr>
            <a:picLocks noChangeAspect="1"/>
          </p:cNvPicPr>
          <p:nvPr/>
        </p:nvPicPr>
        <p:blipFill>
          <a:blip r:embed="rId33"/>
          <a:srcRect l="24996" t="40619" r="31260" b="12512"/>
          <a:stretch>
            <a:fillRect/>
          </a:stretch>
        </p:blipFill>
        <p:spPr>
          <a:xfrm>
            <a:off x="8382000" y="1524000"/>
            <a:ext cx="533400" cy="571500"/>
          </a:xfrm>
          <a:prstGeom prst="rect">
            <a:avLst/>
          </a:prstGeom>
        </p:spPr>
      </p:pic>
      <p:pic>
        <p:nvPicPr>
          <p:cNvPr id="30" name="Picture 29" descr="Swalot Male.png"/>
          <p:cNvPicPr>
            <a:picLocks noChangeAspect="1"/>
          </p:cNvPicPr>
          <p:nvPr/>
        </p:nvPicPr>
        <p:blipFill>
          <a:blip r:embed="rId34" cstate="print"/>
          <a:srcRect l="12498" t="15623" r="6263" b="9388"/>
          <a:stretch>
            <a:fillRect/>
          </a:stretch>
        </p:blipFill>
        <p:spPr>
          <a:xfrm>
            <a:off x="152400" y="2819400"/>
            <a:ext cx="577850" cy="533400"/>
          </a:xfrm>
          <a:prstGeom prst="rect">
            <a:avLst/>
          </a:prstGeom>
        </p:spPr>
      </p:pic>
      <p:pic>
        <p:nvPicPr>
          <p:cNvPr id="31" name="Picture 30" descr="Wailmer.png"/>
          <p:cNvPicPr>
            <a:picLocks noChangeAspect="1"/>
          </p:cNvPicPr>
          <p:nvPr/>
        </p:nvPicPr>
        <p:blipFill>
          <a:blip r:embed="rId35" cstate="print"/>
          <a:srcRect l="3125" t="24997" b="12512"/>
          <a:stretch>
            <a:fillRect/>
          </a:stretch>
        </p:blipFill>
        <p:spPr>
          <a:xfrm>
            <a:off x="990600" y="2895600"/>
            <a:ext cx="708762" cy="457200"/>
          </a:xfrm>
          <a:prstGeom prst="rect">
            <a:avLst/>
          </a:prstGeom>
        </p:spPr>
      </p:pic>
      <p:pic>
        <p:nvPicPr>
          <p:cNvPr id="32" name="Picture 31" descr="Wailord.png"/>
          <p:cNvPicPr>
            <a:picLocks noChangeAspect="1"/>
          </p:cNvPicPr>
          <p:nvPr/>
        </p:nvPicPr>
        <p:blipFill>
          <a:blip r:embed="rId36" cstate="print"/>
          <a:srcRect t="15637" b="12498"/>
          <a:stretch>
            <a:fillRect/>
          </a:stretch>
        </p:blipFill>
        <p:spPr>
          <a:xfrm>
            <a:off x="1905000" y="2859950"/>
            <a:ext cx="685800" cy="492850"/>
          </a:xfrm>
          <a:prstGeom prst="rect">
            <a:avLst/>
          </a:prstGeom>
        </p:spPr>
      </p:pic>
      <p:pic>
        <p:nvPicPr>
          <p:cNvPr id="33" name="Picture 32" descr="Spoink.png"/>
          <p:cNvPicPr>
            <a:picLocks noChangeAspect="1"/>
          </p:cNvPicPr>
          <p:nvPr/>
        </p:nvPicPr>
        <p:blipFill>
          <a:blip r:embed="rId37"/>
          <a:srcRect l="28121" t="21872" r="31260" b="18761"/>
          <a:stretch>
            <a:fillRect/>
          </a:stretch>
        </p:blipFill>
        <p:spPr>
          <a:xfrm>
            <a:off x="2895600" y="2743200"/>
            <a:ext cx="533400" cy="779585"/>
          </a:xfrm>
          <a:prstGeom prst="rect">
            <a:avLst/>
          </a:prstGeom>
        </p:spPr>
      </p:pic>
      <p:pic>
        <p:nvPicPr>
          <p:cNvPr id="34" name="Picture 33" descr="Grumpig.png"/>
          <p:cNvPicPr>
            <a:picLocks noChangeAspect="1"/>
          </p:cNvPicPr>
          <p:nvPr/>
        </p:nvPicPr>
        <p:blipFill>
          <a:blip r:embed="rId38" cstate="print"/>
          <a:srcRect l="18747" t="18747" r="15637" b="12512"/>
          <a:stretch>
            <a:fillRect/>
          </a:stretch>
        </p:blipFill>
        <p:spPr>
          <a:xfrm>
            <a:off x="3810000" y="2819400"/>
            <a:ext cx="581891" cy="609600"/>
          </a:xfrm>
          <a:prstGeom prst="rect">
            <a:avLst/>
          </a:prstGeom>
        </p:spPr>
      </p:pic>
      <p:pic>
        <p:nvPicPr>
          <p:cNvPr id="35" name="Picture 34" descr="Altaria.png"/>
          <p:cNvPicPr>
            <a:picLocks noChangeAspect="1"/>
          </p:cNvPicPr>
          <p:nvPr/>
        </p:nvPicPr>
        <p:blipFill>
          <a:blip r:embed="rId39" cstate="print"/>
          <a:srcRect l="3125" t="15630" r="6263" b="25003"/>
          <a:stretch>
            <a:fillRect/>
          </a:stretch>
        </p:blipFill>
        <p:spPr>
          <a:xfrm>
            <a:off x="5638800" y="2877207"/>
            <a:ext cx="609600" cy="399393"/>
          </a:xfrm>
          <a:prstGeom prst="rect">
            <a:avLst/>
          </a:prstGeom>
        </p:spPr>
      </p:pic>
      <p:pic>
        <p:nvPicPr>
          <p:cNvPr id="36" name="Picture 35" descr="Swablu.png"/>
          <p:cNvPicPr>
            <a:picLocks noChangeAspect="1"/>
          </p:cNvPicPr>
          <p:nvPr/>
        </p:nvPicPr>
        <p:blipFill>
          <a:blip r:embed="rId40"/>
          <a:srcRect l="18747" t="37495" r="15637" b="28135"/>
          <a:stretch>
            <a:fillRect/>
          </a:stretch>
        </p:blipFill>
        <p:spPr>
          <a:xfrm>
            <a:off x="4648200" y="2971800"/>
            <a:ext cx="727364" cy="381000"/>
          </a:xfrm>
          <a:prstGeom prst="rect">
            <a:avLst/>
          </a:prstGeom>
        </p:spPr>
      </p:pic>
      <p:pic>
        <p:nvPicPr>
          <p:cNvPr id="37" name="Picture 36" descr="Whiscash.png"/>
          <p:cNvPicPr>
            <a:picLocks noChangeAspect="1"/>
          </p:cNvPicPr>
          <p:nvPr/>
        </p:nvPicPr>
        <p:blipFill>
          <a:blip r:embed="rId41"/>
          <a:srcRect l="21872" t="21872" r="18761" b="21886"/>
          <a:stretch>
            <a:fillRect/>
          </a:stretch>
        </p:blipFill>
        <p:spPr>
          <a:xfrm>
            <a:off x="7467600" y="2779295"/>
            <a:ext cx="685800" cy="649705"/>
          </a:xfrm>
          <a:prstGeom prst="rect">
            <a:avLst/>
          </a:prstGeom>
        </p:spPr>
      </p:pic>
      <p:pic>
        <p:nvPicPr>
          <p:cNvPr id="38" name="Picture 37" descr="Barboach.png"/>
          <p:cNvPicPr>
            <a:picLocks noChangeAspect="1"/>
          </p:cNvPicPr>
          <p:nvPr/>
        </p:nvPicPr>
        <p:blipFill>
          <a:blip r:embed="rId42"/>
          <a:srcRect l="28128" t="40619" r="34377" b="31260"/>
          <a:stretch>
            <a:fillRect/>
          </a:stretch>
        </p:blipFill>
        <p:spPr>
          <a:xfrm>
            <a:off x="6553200" y="2914650"/>
            <a:ext cx="609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4 ( Sinnoh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Staravia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Staraptor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Bidoof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Bibarel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Kriketot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Kricketune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Burmy</a:t>
                      </a:r>
                    </a:p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Plant )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Wormadam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Plant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Burmy</a:t>
                      </a:r>
                    </a:p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Sandy )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Wormadam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Sandy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Burmy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Trash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Wormadam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Trash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Mothim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Cherubi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Cherim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Overcast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Cherim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Sunny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Starly.png"/>
          <p:cNvPicPr>
            <a:picLocks noChangeAspect="1"/>
          </p:cNvPicPr>
          <p:nvPr/>
        </p:nvPicPr>
        <p:blipFill>
          <a:blip r:embed="rId7"/>
          <a:srcRect l="34370" t="59367" r="34384" b="6263"/>
          <a:stretch>
            <a:fillRect/>
          </a:stretch>
        </p:blipFill>
        <p:spPr>
          <a:xfrm>
            <a:off x="152400" y="228600"/>
            <a:ext cx="623455" cy="685800"/>
          </a:xfrm>
          <a:prstGeom prst="rect">
            <a:avLst/>
          </a:prstGeom>
        </p:spPr>
      </p:pic>
      <p:pic>
        <p:nvPicPr>
          <p:cNvPr id="9" name="Picture 8" descr="Staravia.png"/>
          <p:cNvPicPr>
            <a:picLocks noChangeAspect="1"/>
          </p:cNvPicPr>
          <p:nvPr/>
        </p:nvPicPr>
        <p:blipFill>
          <a:blip r:embed="rId8"/>
          <a:srcRect l="12498" t="21872" r="18761" b="18761"/>
          <a:stretch>
            <a:fillRect/>
          </a:stretch>
        </p:blipFill>
        <p:spPr>
          <a:xfrm>
            <a:off x="990600" y="277091"/>
            <a:ext cx="737937" cy="637309"/>
          </a:xfrm>
          <a:prstGeom prst="rect">
            <a:avLst/>
          </a:prstGeom>
        </p:spPr>
      </p:pic>
      <p:pic>
        <p:nvPicPr>
          <p:cNvPr id="10" name="Picture 9" descr="Starapto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81200" y="304800"/>
            <a:ext cx="609600" cy="609600"/>
          </a:xfrm>
          <a:prstGeom prst="rect">
            <a:avLst/>
          </a:prstGeom>
        </p:spPr>
      </p:pic>
      <p:pic>
        <p:nvPicPr>
          <p:cNvPr id="11" name="Picture 10" descr="Bidoof.png"/>
          <p:cNvPicPr>
            <a:picLocks noChangeAspect="1"/>
          </p:cNvPicPr>
          <p:nvPr/>
        </p:nvPicPr>
        <p:blipFill>
          <a:blip r:embed="rId10"/>
          <a:srcRect l="31245" t="62491" r="31260" b="6263"/>
          <a:stretch>
            <a:fillRect/>
          </a:stretch>
        </p:blipFill>
        <p:spPr>
          <a:xfrm>
            <a:off x="2849880" y="228600"/>
            <a:ext cx="731520" cy="609600"/>
          </a:xfrm>
          <a:prstGeom prst="rect">
            <a:avLst/>
          </a:prstGeom>
        </p:spPr>
      </p:pic>
      <p:pic>
        <p:nvPicPr>
          <p:cNvPr id="12" name="Picture 11" descr="Bibarel.png"/>
          <p:cNvPicPr>
            <a:picLocks noChangeAspect="1"/>
          </p:cNvPicPr>
          <p:nvPr/>
        </p:nvPicPr>
        <p:blipFill>
          <a:blip r:embed="rId11"/>
          <a:srcRect l="21872" t="34370" r="12512" b="6263"/>
          <a:stretch>
            <a:fillRect/>
          </a:stretch>
        </p:blipFill>
        <p:spPr>
          <a:xfrm>
            <a:off x="3733800" y="217714"/>
            <a:ext cx="685800" cy="620486"/>
          </a:xfrm>
          <a:prstGeom prst="rect">
            <a:avLst/>
          </a:prstGeom>
        </p:spPr>
      </p:pic>
      <p:pic>
        <p:nvPicPr>
          <p:cNvPr id="13" name="Picture 12" descr="Kricketot.png"/>
          <p:cNvPicPr>
            <a:picLocks noChangeAspect="1"/>
          </p:cNvPicPr>
          <p:nvPr/>
        </p:nvPicPr>
        <p:blipFill>
          <a:blip r:embed="rId12"/>
          <a:srcRect l="28121" t="46868" r="34384" b="6263"/>
          <a:stretch>
            <a:fillRect/>
          </a:stretch>
        </p:blipFill>
        <p:spPr>
          <a:xfrm>
            <a:off x="4724400" y="228600"/>
            <a:ext cx="533400" cy="666750"/>
          </a:xfrm>
          <a:prstGeom prst="rect">
            <a:avLst/>
          </a:prstGeom>
        </p:spPr>
      </p:pic>
      <p:pic>
        <p:nvPicPr>
          <p:cNvPr id="14" name="Picture 13" descr="Kricketune.png"/>
          <p:cNvPicPr>
            <a:picLocks noChangeAspect="1"/>
          </p:cNvPicPr>
          <p:nvPr/>
        </p:nvPicPr>
        <p:blipFill>
          <a:blip r:embed="rId13"/>
          <a:srcRect l="21872" t="21872" r="21886" b="12512"/>
          <a:stretch>
            <a:fillRect/>
          </a:stretch>
        </p:blipFill>
        <p:spPr>
          <a:xfrm>
            <a:off x="5638800" y="203200"/>
            <a:ext cx="609600" cy="711200"/>
          </a:xfrm>
          <a:prstGeom prst="rect">
            <a:avLst/>
          </a:prstGeom>
        </p:spPr>
      </p:pic>
      <p:pic>
        <p:nvPicPr>
          <p:cNvPr id="15" name="Picture 14" descr="Burmy Plant.png"/>
          <p:cNvPicPr>
            <a:picLocks noChangeAspect="1"/>
          </p:cNvPicPr>
          <p:nvPr/>
        </p:nvPicPr>
        <p:blipFill>
          <a:blip r:embed="rId14"/>
          <a:srcRect l="37495" t="18747" r="34384" b="25011"/>
          <a:stretch>
            <a:fillRect/>
          </a:stretch>
        </p:blipFill>
        <p:spPr>
          <a:xfrm>
            <a:off x="6705600" y="152400"/>
            <a:ext cx="381000" cy="762000"/>
          </a:xfrm>
          <a:prstGeom prst="rect">
            <a:avLst/>
          </a:prstGeom>
        </p:spPr>
      </p:pic>
      <p:pic>
        <p:nvPicPr>
          <p:cNvPr id="16" name="Picture 15" descr="Burmy Trash.png"/>
          <p:cNvPicPr>
            <a:picLocks noChangeAspect="1"/>
          </p:cNvPicPr>
          <p:nvPr/>
        </p:nvPicPr>
        <p:blipFill>
          <a:blip r:embed="rId15"/>
          <a:srcRect l="34371" t="18747" r="34384" b="25011"/>
          <a:stretch>
            <a:fillRect/>
          </a:stretch>
        </p:blipFill>
        <p:spPr>
          <a:xfrm>
            <a:off x="1219200" y="1524000"/>
            <a:ext cx="381000" cy="685800"/>
          </a:xfrm>
          <a:prstGeom prst="rect">
            <a:avLst/>
          </a:prstGeom>
        </p:spPr>
      </p:pic>
      <p:pic>
        <p:nvPicPr>
          <p:cNvPr id="17" name="Picture 16" descr="Wormadam Plant.png"/>
          <p:cNvPicPr>
            <a:picLocks noChangeAspect="1"/>
          </p:cNvPicPr>
          <p:nvPr/>
        </p:nvPicPr>
        <p:blipFill>
          <a:blip r:embed="rId16"/>
          <a:srcRect l="28121" t="24997" r="31260" b="18761"/>
          <a:stretch>
            <a:fillRect/>
          </a:stretch>
        </p:blipFill>
        <p:spPr>
          <a:xfrm>
            <a:off x="7467601" y="152400"/>
            <a:ext cx="550334" cy="762000"/>
          </a:xfrm>
          <a:prstGeom prst="rect">
            <a:avLst/>
          </a:prstGeom>
        </p:spPr>
      </p:pic>
      <p:pic>
        <p:nvPicPr>
          <p:cNvPr id="18" name="Picture 17" descr="Wormadam Sandy.png"/>
          <p:cNvPicPr>
            <a:picLocks noChangeAspect="1"/>
          </p:cNvPicPr>
          <p:nvPr/>
        </p:nvPicPr>
        <p:blipFill>
          <a:blip r:embed="rId17"/>
          <a:srcRect l="28121" t="28121" r="31260" b="28135"/>
          <a:stretch>
            <a:fillRect/>
          </a:stretch>
        </p:blipFill>
        <p:spPr>
          <a:xfrm>
            <a:off x="76200" y="1524000"/>
            <a:ext cx="685800" cy="738554"/>
          </a:xfrm>
          <a:prstGeom prst="rect">
            <a:avLst/>
          </a:prstGeom>
        </p:spPr>
      </p:pic>
      <p:pic>
        <p:nvPicPr>
          <p:cNvPr id="19" name="Picture 18" descr="Wormadam Trash.png"/>
          <p:cNvPicPr>
            <a:picLocks noChangeAspect="1"/>
          </p:cNvPicPr>
          <p:nvPr/>
        </p:nvPicPr>
        <p:blipFill>
          <a:blip r:embed="rId18"/>
          <a:srcRect l="24997" t="24997" r="28135" b="25010"/>
          <a:stretch>
            <a:fillRect/>
          </a:stretch>
        </p:blipFill>
        <p:spPr>
          <a:xfrm>
            <a:off x="1905000" y="1524000"/>
            <a:ext cx="714376" cy="762000"/>
          </a:xfrm>
          <a:prstGeom prst="rect">
            <a:avLst/>
          </a:prstGeom>
        </p:spPr>
      </p:pic>
      <p:pic>
        <p:nvPicPr>
          <p:cNvPr id="20" name="Picture 19" descr="Burmy Sandy.png"/>
          <p:cNvPicPr>
            <a:picLocks noChangeAspect="1"/>
          </p:cNvPicPr>
          <p:nvPr/>
        </p:nvPicPr>
        <p:blipFill>
          <a:blip r:embed="rId19"/>
          <a:srcRect l="37495" t="18747" r="34384" b="28135"/>
          <a:stretch>
            <a:fillRect/>
          </a:stretch>
        </p:blipFill>
        <p:spPr>
          <a:xfrm>
            <a:off x="8534400" y="152400"/>
            <a:ext cx="381000" cy="719667"/>
          </a:xfrm>
          <a:prstGeom prst="rect">
            <a:avLst/>
          </a:prstGeom>
        </p:spPr>
      </p:pic>
      <p:pic>
        <p:nvPicPr>
          <p:cNvPr id="21" name="Picture 20" descr="Mothim.png"/>
          <p:cNvPicPr>
            <a:picLocks noChangeAspect="1"/>
          </p:cNvPicPr>
          <p:nvPr/>
        </p:nvPicPr>
        <p:blipFill>
          <a:blip r:embed="rId20" cstate="print"/>
          <a:srcRect t="15623" b="18761"/>
          <a:stretch>
            <a:fillRect/>
          </a:stretch>
        </p:blipFill>
        <p:spPr>
          <a:xfrm>
            <a:off x="2895600" y="1809806"/>
            <a:ext cx="609600" cy="399994"/>
          </a:xfrm>
          <a:prstGeom prst="rect">
            <a:avLst/>
          </a:prstGeom>
        </p:spPr>
      </p:pic>
      <p:pic>
        <p:nvPicPr>
          <p:cNvPr id="22" name="Picture 21" descr="Cherrim Overcast.png"/>
          <p:cNvPicPr>
            <a:picLocks noChangeAspect="1"/>
          </p:cNvPicPr>
          <p:nvPr/>
        </p:nvPicPr>
        <p:blipFill>
          <a:blip r:embed="rId21"/>
          <a:srcRect l="31246" t="50000" r="34384" b="9381"/>
          <a:stretch>
            <a:fillRect/>
          </a:stretch>
        </p:blipFill>
        <p:spPr>
          <a:xfrm>
            <a:off x="4724400" y="1600200"/>
            <a:ext cx="545123" cy="644236"/>
          </a:xfrm>
          <a:prstGeom prst="rect">
            <a:avLst/>
          </a:prstGeom>
        </p:spPr>
      </p:pic>
      <p:pic>
        <p:nvPicPr>
          <p:cNvPr id="23" name="Picture 22" descr="Cherubi.png"/>
          <p:cNvPicPr>
            <a:picLocks noChangeAspect="1"/>
          </p:cNvPicPr>
          <p:nvPr/>
        </p:nvPicPr>
        <p:blipFill>
          <a:blip r:embed="rId22"/>
          <a:srcRect l="31246" t="49993" r="34384" b="12512"/>
          <a:stretch>
            <a:fillRect/>
          </a:stretch>
        </p:blipFill>
        <p:spPr>
          <a:xfrm>
            <a:off x="3810000" y="1600200"/>
            <a:ext cx="558800" cy="609600"/>
          </a:xfrm>
          <a:prstGeom prst="rect">
            <a:avLst/>
          </a:prstGeom>
        </p:spPr>
      </p:pic>
      <p:pic>
        <p:nvPicPr>
          <p:cNvPr id="24" name="Picture 23" descr="Cherrim Sunny.png"/>
          <p:cNvPicPr>
            <a:picLocks noChangeAspect="1"/>
          </p:cNvPicPr>
          <p:nvPr/>
        </p:nvPicPr>
        <p:blipFill>
          <a:blip r:embed="rId23"/>
          <a:srcRect l="31246" t="53118" r="28135" b="9374"/>
          <a:stretch>
            <a:fillRect/>
          </a:stretch>
        </p:blipFill>
        <p:spPr>
          <a:xfrm>
            <a:off x="5562600" y="1600200"/>
            <a:ext cx="685800" cy="633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5 ( Unova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6 ( Kalos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7 </a:t>
            </a:r>
            <a:r>
              <a:rPr lang="en-GB" sz="2400" b="1" u="sng" smtClean="0">
                <a:solidFill>
                  <a:schemeClr val="bg1"/>
                </a:solidFill>
              </a:rPr>
              <a:t>( Alola </a:t>
            </a:r>
            <a:r>
              <a:rPr lang="en-GB" sz="2400" b="1" u="sng" dirty="0" smtClean="0">
                <a:solidFill>
                  <a:schemeClr val="bg1"/>
                </a:solidFill>
              </a:rPr>
              <a:t>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8 ( Galar ) – 1km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428</Words>
  <Application>Microsoft Office PowerPoint</Application>
  <PresentationFormat>On-screen Show (4:3)</PresentationFormat>
  <Paragraphs>318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153</cp:revision>
  <dcterms:created xsi:type="dcterms:W3CDTF">2006-08-16T00:00:00Z</dcterms:created>
  <dcterms:modified xsi:type="dcterms:W3CDTF">2022-11-26T17:31:24Z</dcterms:modified>
</cp:coreProperties>
</file>