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8" r:id="rId7"/>
    <p:sldId id="269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996" autoAdjust="0"/>
    <p:restoredTop sz="97159" autoAdjust="0"/>
  </p:normalViewPr>
  <p:slideViewPr>
    <p:cSldViewPr>
      <p:cViewPr>
        <p:scale>
          <a:sx n="100" d="100"/>
          <a:sy n="100" d="100"/>
        </p:scale>
        <p:origin x="-98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1F73B-C656-4FE3-8D60-CF4D388BFE46}" type="datetimeFigureOut">
              <a:rPr lang="en-US" smtClean="0"/>
              <a:pPr/>
              <a:t>11/26/2022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65C22-AF09-4627-9808-18D7D24292C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1 ( Kanto ) – 20km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76200"/>
          <a:ext cx="9144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Articuno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Zapdos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Moltres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Mewtwo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Mewtwo (Armored)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Mew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Articun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600" y="243000"/>
            <a:ext cx="671400" cy="671400"/>
          </a:xfrm>
          <a:prstGeom prst="rect">
            <a:avLst/>
          </a:prstGeom>
        </p:spPr>
      </p:pic>
      <p:pic>
        <p:nvPicPr>
          <p:cNvPr id="7" name="Picture 6" descr="Mewtwo Armored.png"/>
          <p:cNvPicPr>
            <a:picLocks noChangeAspect="1"/>
          </p:cNvPicPr>
          <p:nvPr/>
        </p:nvPicPr>
        <p:blipFill>
          <a:blip r:embed="rId8" cstate="print"/>
          <a:srcRect l="3132" t="9381" r="3132" b="3131"/>
          <a:stretch>
            <a:fillRect/>
          </a:stretch>
        </p:blipFill>
        <p:spPr>
          <a:xfrm>
            <a:off x="3771900" y="233680"/>
            <a:ext cx="647700" cy="604520"/>
          </a:xfrm>
          <a:prstGeom prst="rect">
            <a:avLst/>
          </a:prstGeom>
        </p:spPr>
      </p:pic>
      <p:pic>
        <p:nvPicPr>
          <p:cNvPr id="9" name="Picture 8" descr="Mewtwo.png"/>
          <p:cNvPicPr>
            <a:picLocks noChangeAspect="1"/>
          </p:cNvPicPr>
          <p:nvPr/>
        </p:nvPicPr>
        <p:blipFill>
          <a:blip r:embed="rId9" cstate="print"/>
          <a:srcRect l="21872" t="18747" r="3139"/>
          <a:stretch>
            <a:fillRect/>
          </a:stretch>
        </p:blipFill>
        <p:spPr>
          <a:xfrm>
            <a:off x="2895600" y="178028"/>
            <a:ext cx="609600" cy="660514"/>
          </a:xfrm>
          <a:prstGeom prst="rect">
            <a:avLst/>
          </a:prstGeom>
        </p:spPr>
      </p:pic>
      <p:pic>
        <p:nvPicPr>
          <p:cNvPr id="10" name="Picture 9" descr="Moltres.png"/>
          <p:cNvPicPr>
            <a:picLocks noChangeAspect="1"/>
          </p:cNvPicPr>
          <p:nvPr/>
        </p:nvPicPr>
        <p:blipFill>
          <a:blip r:embed="rId10" cstate="print"/>
          <a:srcRect t="12498" b="6263"/>
          <a:stretch>
            <a:fillRect/>
          </a:stretch>
        </p:blipFill>
        <p:spPr>
          <a:xfrm>
            <a:off x="1905000" y="219162"/>
            <a:ext cx="762000" cy="619038"/>
          </a:xfrm>
          <a:prstGeom prst="rect">
            <a:avLst/>
          </a:prstGeom>
        </p:spPr>
      </p:pic>
      <p:pic>
        <p:nvPicPr>
          <p:cNvPr id="11" name="Picture 10" descr="Zapdos.png"/>
          <p:cNvPicPr>
            <a:picLocks noChangeAspect="1"/>
          </p:cNvPicPr>
          <p:nvPr/>
        </p:nvPicPr>
        <p:blipFill>
          <a:blip r:embed="rId11" cstate="print"/>
          <a:srcRect t="15623" b="18761"/>
          <a:stretch>
            <a:fillRect/>
          </a:stretch>
        </p:blipFill>
        <p:spPr>
          <a:xfrm>
            <a:off x="990600" y="304800"/>
            <a:ext cx="736714" cy="483401"/>
          </a:xfrm>
          <a:prstGeom prst="rect">
            <a:avLst/>
          </a:prstGeom>
        </p:spPr>
      </p:pic>
      <p:pic>
        <p:nvPicPr>
          <p:cNvPr id="12" name="Picture 11" descr="Mew.png"/>
          <p:cNvPicPr>
            <a:picLocks noChangeAspect="1"/>
          </p:cNvPicPr>
          <p:nvPr/>
        </p:nvPicPr>
        <p:blipFill>
          <a:blip r:embed="rId12"/>
          <a:srcRect l="28121" t="31253" r="40626" b="34377"/>
          <a:stretch>
            <a:fillRect/>
          </a:stretch>
        </p:blipFill>
        <p:spPr>
          <a:xfrm>
            <a:off x="4724400" y="228600"/>
            <a:ext cx="533400" cy="586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2 ( Johto ) – 20km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Raikou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Entei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Suicune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Lugia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Ho-Oh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Celebi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Entei.png"/>
          <p:cNvPicPr>
            <a:picLocks noChangeAspect="1"/>
          </p:cNvPicPr>
          <p:nvPr/>
        </p:nvPicPr>
        <p:blipFill>
          <a:blip r:embed="rId8" cstate="print"/>
          <a:srcRect l="3125" t="6256"/>
          <a:stretch>
            <a:fillRect/>
          </a:stretch>
        </p:blipFill>
        <p:spPr>
          <a:xfrm>
            <a:off x="1143000" y="228600"/>
            <a:ext cx="551394" cy="533570"/>
          </a:xfrm>
          <a:prstGeom prst="rect">
            <a:avLst/>
          </a:prstGeom>
        </p:spPr>
      </p:pic>
      <p:pic>
        <p:nvPicPr>
          <p:cNvPr id="9" name="Picture 8" descr="Ho-Oh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10000" y="228600"/>
            <a:ext cx="609941" cy="609941"/>
          </a:xfrm>
          <a:prstGeom prst="rect">
            <a:avLst/>
          </a:prstGeom>
        </p:spPr>
      </p:pic>
      <p:pic>
        <p:nvPicPr>
          <p:cNvPr id="10" name="Picture 9" descr="Lugia.png"/>
          <p:cNvPicPr>
            <a:picLocks noChangeAspect="1"/>
          </p:cNvPicPr>
          <p:nvPr/>
        </p:nvPicPr>
        <p:blipFill>
          <a:blip r:embed="rId10" cstate="print"/>
          <a:srcRect l="3125" t="3125" r="3139" b="3139"/>
          <a:stretch>
            <a:fillRect/>
          </a:stretch>
        </p:blipFill>
        <p:spPr>
          <a:xfrm>
            <a:off x="2895600" y="228600"/>
            <a:ext cx="609600" cy="609600"/>
          </a:xfrm>
          <a:prstGeom prst="rect">
            <a:avLst/>
          </a:prstGeom>
        </p:spPr>
      </p:pic>
      <p:pic>
        <p:nvPicPr>
          <p:cNvPr id="11" name="Picture 10" descr="Raikou.png"/>
          <p:cNvPicPr>
            <a:picLocks noChangeAspect="1"/>
          </p:cNvPicPr>
          <p:nvPr/>
        </p:nvPicPr>
        <p:blipFill>
          <a:blip r:embed="rId11" cstate="print"/>
          <a:srcRect l="12498" t="18747" r="6263" b="3139"/>
          <a:stretch>
            <a:fillRect/>
          </a:stretch>
        </p:blipFill>
        <p:spPr>
          <a:xfrm>
            <a:off x="207264" y="228600"/>
            <a:ext cx="554736" cy="533400"/>
          </a:xfrm>
          <a:prstGeom prst="rect">
            <a:avLst/>
          </a:prstGeom>
        </p:spPr>
      </p:pic>
      <p:pic>
        <p:nvPicPr>
          <p:cNvPr id="12" name="Picture 11" descr="Suicune.png"/>
          <p:cNvPicPr>
            <a:picLocks noChangeAspect="1"/>
          </p:cNvPicPr>
          <p:nvPr/>
        </p:nvPicPr>
        <p:blipFill>
          <a:blip r:embed="rId12" cstate="print"/>
          <a:srcRect l="3125" t="12498" r="3139" b="3139"/>
          <a:stretch>
            <a:fillRect/>
          </a:stretch>
        </p:blipFill>
        <p:spPr>
          <a:xfrm>
            <a:off x="1989668" y="228600"/>
            <a:ext cx="592666" cy="533400"/>
          </a:xfrm>
          <a:prstGeom prst="rect">
            <a:avLst/>
          </a:prstGeom>
        </p:spPr>
      </p:pic>
      <p:pic>
        <p:nvPicPr>
          <p:cNvPr id="13" name="Picture 12" descr="Celebi.png"/>
          <p:cNvPicPr>
            <a:picLocks noChangeAspect="1"/>
          </p:cNvPicPr>
          <p:nvPr/>
        </p:nvPicPr>
        <p:blipFill>
          <a:blip r:embed="rId13"/>
          <a:srcRect l="34377" t="43751" r="37502" b="28128"/>
          <a:stretch>
            <a:fillRect/>
          </a:stretch>
        </p:blipFill>
        <p:spPr>
          <a:xfrm>
            <a:off x="4724400" y="228600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3 ( Hoenn ) – 20km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275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Regirock</a:t>
                      </a:r>
                      <a:endParaRPr lang="en-GB" sz="1200" b="1" i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Regice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Registeel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Latias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Latios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Kyogre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Groudon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Rayquaza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Jirachi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Deoxys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Normal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Deoxys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Attack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Deoxys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Defense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Deoxys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Speed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Groudon.png"/>
          <p:cNvPicPr>
            <a:picLocks noChangeAspect="1"/>
          </p:cNvPicPr>
          <p:nvPr/>
        </p:nvPicPr>
        <p:blipFill>
          <a:blip r:embed="rId12" cstate="print"/>
          <a:srcRect l="6256" t="15630" r="3132" b="6256"/>
          <a:stretch>
            <a:fillRect/>
          </a:stretch>
        </p:blipFill>
        <p:spPr>
          <a:xfrm>
            <a:off x="5638800" y="236483"/>
            <a:ext cx="609600" cy="525517"/>
          </a:xfrm>
          <a:prstGeom prst="rect">
            <a:avLst/>
          </a:prstGeom>
        </p:spPr>
      </p:pic>
      <p:pic>
        <p:nvPicPr>
          <p:cNvPr id="9" name="Picture 8" descr="Kyogre.png"/>
          <p:cNvPicPr>
            <a:picLocks noChangeAspect="1"/>
          </p:cNvPicPr>
          <p:nvPr/>
        </p:nvPicPr>
        <p:blipFill>
          <a:blip r:embed="rId13" cstate="print"/>
          <a:srcRect t="18747" b="21886"/>
          <a:stretch>
            <a:fillRect/>
          </a:stretch>
        </p:blipFill>
        <p:spPr>
          <a:xfrm>
            <a:off x="4692226" y="381000"/>
            <a:ext cx="641774" cy="381000"/>
          </a:xfrm>
          <a:prstGeom prst="rect">
            <a:avLst/>
          </a:prstGeom>
        </p:spPr>
      </p:pic>
      <p:pic>
        <p:nvPicPr>
          <p:cNvPr id="10" name="Picture 9" descr="Latias.png"/>
          <p:cNvPicPr>
            <a:picLocks noChangeAspect="1"/>
          </p:cNvPicPr>
          <p:nvPr/>
        </p:nvPicPr>
        <p:blipFill>
          <a:blip r:embed="rId14" cstate="print"/>
          <a:srcRect l="18747" t="21872" r="15637" b="25010"/>
          <a:stretch>
            <a:fillRect/>
          </a:stretch>
        </p:blipFill>
        <p:spPr>
          <a:xfrm>
            <a:off x="2895600" y="304800"/>
            <a:ext cx="564777" cy="457200"/>
          </a:xfrm>
          <a:prstGeom prst="rect">
            <a:avLst/>
          </a:prstGeom>
        </p:spPr>
      </p:pic>
      <p:pic>
        <p:nvPicPr>
          <p:cNvPr id="11" name="Picture 10" descr="Latios.png"/>
          <p:cNvPicPr>
            <a:picLocks noChangeAspect="1"/>
          </p:cNvPicPr>
          <p:nvPr/>
        </p:nvPicPr>
        <p:blipFill>
          <a:blip r:embed="rId15" cstate="print"/>
          <a:srcRect l="12498" t="15637" r="9388" b="24996"/>
          <a:stretch>
            <a:fillRect/>
          </a:stretch>
        </p:blipFill>
        <p:spPr>
          <a:xfrm>
            <a:off x="3834062" y="304800"/>
            <a:ext cx="601579" cy="457200"/>
          </a:xfrm>
          <a:prstGeom prst="rect">
            <a:avLst/>
          </a:prstGeom>
        </p:spPr>
      </p:pic>
      <p:pic>
        <p:nvPicPr>
          <p:cNvPr id="12" name="Picture 11" descr="Rayquaza.png"/>
          <p:cNvPicPr>
            <a:picLocks noChangeAspect="1"/>
          </p:cNvPicPr>
          <p:nvPr/>
        </p:nvPicPr>
        <p:blipFill>
          <a:blip r:embed="rId16" cstate="print"/>
          <a:srcRect t="3125" r="9388" b="3139"/>
          <a:stretch>
            <a:fillRect/>
          </a:stretch>
        </p:blipFill>
        <p:spPr>
          <a:xfrm>
            <a:off x="6573520" y="228600"/>
            <a:ext cx="589280" cy="609600"/>
          </a:xfrm>
          <a:prstGeom prst="rect">
            <a:avLst/>
          </a:prstGeom>
        </p:spPr>
      </p:pic>
      <p:pic>
        <p:nvPicPr>
          <p:cNvPr id="13" name="Picture 12" descr="Regice.png"/>
          <p:cNvPicPr>
            <a:picLocks noChangeAspect="1"/>
          </p:cNvPicPr>
          <p:nvPr/>
        </p:nvPicPr>
        <p:blipFill>
          <a:blip r:embed="rId17" cstate="print"/>
          <a:srcRect l="6263" t="15623" b="6263"/>
          <a:stretch>
            <a:fillRect/>
          </a:stretch>
        </p:blipFill>
        <p:spPr>
          <a:xfrm>
            <a:off x="1036320" y="304800"/>
            <a:ext cx="640080" cy="533400"/>
          </a:xfrm>
          <a:prstGeom prst="rect">
            <a:avLst/>
          </a:prstGeom>
        </p:spPr>
      </p:pic>
      <p:pic>
        <p:nvPicPr>
          <p:cNvPr id="14" name="Picture 13" descr="Regirock.png"/>
          <p:cNvPicPr>
            <a:picLocks noChangeAspect="1"/>
          </p:cNvPicPr>
          <p:nvPr/>
        </p:nvPicPr>
        <p:blipFill>
          <a:blip r:embed="rId18" cstate="print"/>
          <a:srcRect l="6249" t="15623" r="9388" b="6263"/>
          <a:stretch>
            <a:fillRect/>
          </a:stretch>
        </p:blipFill>
        <p:spPr>
          <a:xfrm>
            <a:off x="152400" y="304800"/>
            <a:ext cx="576072" cy="533400"/>
          </a:xfrm>
          <a:prstGeom prst="rect">
            <a:avLst/>
          </a:prstGeom>
        </p:spPr>
      </p:pic>
      <p:pic>
        <p:nvPicPr>
          <p:cNvPr id="15" name="Picture 14" descr="Registeel.png"/>
          <p:cNvPicPr>
            <a:picLocks noChangeAspect="1"/>
          </p:cNvPicPr>
          <p:nvPr/>
        </p:nvPicPr>
        <p:blipFill>
          <a:blip r:embed="rId19" cstate="print"/>
          <a:srcRect l="6249" t="24997" r="9388" b="9387"/>
          <a:stretch>
            <a:fillRect/>
          </a:stretch>
        </p:blipFill>
        <p:spPr>
          <a:xfrm>
            <a:off x="1981200" y="381000"/>
            <a:ext cx="587828" cy="457200"/>
          </a:xfrm>
          <a:prstGeom prst="rect">
            <a:avLst/>
          </a:prstGeom>
        </p:spPr>
      </p:pic>
      <p:pic>
        <p:nvPicPr>
          <p:cNvPr id="16" name="Picture 15" descr="Jirachi.png"/>
          <p:cNvPicPr>
            <a:picLocks noChangeAspect="1"/>
          </p:cNvPicPr>
          <p:nvPr/>
        </p:nvPicPr>
        <p:blipFill>
          <a:blip r:embed="rId20"/>
          <a:srcRect l="28121" t="28121" r="21886" b="31260"/>
          <a:stretch>
            <a:fillRect/>
          </a:stretch>
        </p:blipFill>
        <p:spPr>
          <a:xfrm>
            <a:off x="7514493" y="304800"/>
            <a:ext cx="562707" cy="457200"/>
          </a:xfrm>
          <a:prstGeom prst="rect">
            <a:avLst/>
          </a:prstGeom>
        </p:spPr>
      </p:pic>
      <p:pic>
        <p:nvPicPr>
          <p:cNvPr id="17" name="Picture 16" descr="Deoxys.png"/>
          <p:cNvPicPr>
            <a:picLocks noChangeAspect="1"/>
          </p:cNvPicPr>
          <p:nvPr/>
        </p:nvPicPr>
        <p:blipFill>
          <a:blip r:embed="rId21" cstate="print"/>
          <a:srcRect l="12498" t="12498" r="12512" b="6263"/>
          <a:stretch>
            <a:fillRect/>
          </a:stretch>
        </p:blipFill>
        <p:spPr>
          <a:xfrm>
            <a:off x="8382000" y="260350"/>
            <a:ext cx="533400" cy="577850"/>
          </a:xfrm>
          <a:prstGeom prst="rect">
            <a:avLst/>
          </a:prstGeom>
        </p:spPr>
      </p:pic>
      <p:pic>
        <p:nvPicPr>
          <p:cNvPr id="18" name="Picture 17" descr="Deoxys Attack.png"/>
          <p:cNvPicPr>
            <a:picLocks noChangeAspect="1"/>
          </p:cNvPicPr>
          <p:nvPr/>
        </p:nvPicPr>
        <p:blipFill>
          <a:blip r:embed="rId22" cstate="print"/>
          <a:srcRect l="18747" r="6263"/>
          <a:stretch>
            <a:fillRect/>
          </a:stretch>
        </p:blipFill>
        <p:spPr>
          <a:xfrm>
            <a:off x="152400" y="1524000"/>
            <a:ext cx="571420" cy="762000"/>
          </a:xfrm>
          <a:prstGeom prst="rect">
            <a:avLst/>
          </a:prstGeom>
        </p:spPr>
      </p:pic>
      <p:pic>
        <p:nvPicPr>
          <p:cNvPr id="19" name="Picture 18" descr="Deoxys Defense FIX.png"/>
          <p:cNvPicPr>
            <a:picLocks noChangeAspect="1"/>
          </p:cNvPicPr>
          <p:nvPr/>
        </p:nvPicPr>
        <p:blipFill>
          <a:blip r:embed="rId23" cstate="print"/>
          <a:srcRect l="15625" t="12500" r="18750" b="3125"/>
          <a:stretch>
            <a:fillRect/>
          </a:stretch>
        </p:blipFill>
        <p:spPr>
          <a:xfrm>
            <a:off x="1100667" y="1567542"/>
            <a:ext cx="499533" cy="642257"/>
          </a:xfrm>
          <a:prstGeom prst="rect">
            <a:avLst/>
          </a:prstGeom>
        </p:spPr>
      </p:pic>
      <p:pic>
        <p:nvPicPr>
          <p:cNvPr id="20" name="Picture 19" descr="Deoxys Speed.png"/>
          <p:cNvPicPr>
            <a:picLocks noChangeAspect="1"/>
          </p:cNvPicPr>
          <p:nvPr/>
        </p:nvPicPr>
        <p:blipFill>
          <a:blip r:embed="rId24" cstate="print"/>
          <a:srcRect l="9374" t="6249" r="9388" b="3139"/>
          <a:stretch>
            <a:fillRect/>
          </a:stretch>
        </p:blipFill>
        <p:spPr>
          <a:xfrm>
            <a:off x="1981200" y="1524000"/>
            <a:ext cx="61485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4 ( Sinnoh ) – 20km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45720"/>
          <a:ext cx="9144000" cy="551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Uxie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Mesprit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Azelf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Dialga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Palkia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Heatran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Regigigas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Giratina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Altered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Giratina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Origin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Cresselia</a:t>
                      </a:r>
                      <a:endParaRPr lang="en-GB" sz="1200" b="1" i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Phione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Manaphy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Darkrai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Shaymin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Land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Shaymin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Sky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Bug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Dark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Dragon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Electric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Fairy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Fighting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Fire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algn="ctr"/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Flying )</a:t>
                      </a:r>
                      <a:endParaRPr lang="en-GB" sz="1200" b="1" i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Ghost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Grass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Ground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(Ice)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Normal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Poison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Psychic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Rock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Steel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Arceus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 Water 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Azelf.png"/>
          <p:cNvPicPr>
            <a:picLocks noChangeAspect="1"/>
          </p:cNvPicPr>
          <p:nvPr/>
        </p:nvPicPr>
        <p:blipFill>
          <a:blip r:embed="rId11"/>
          <a:srcRect l="24997" t="21872" r="18761" b="21886"/>
          <a:stretch>
            <a:fillRect/>
          </a:stretch>
        </p:blipFill>
        <p:spPr>
          <a:xfrm>
            <a:off x="152400" y="152400"/>
            <a:ext cx="685800" cy="685800"/>
          </a:xfrm>
          <a:prstGeom prst="rect">
            <a:avLst/>
          </a:prstGeom>
        </p:spPr>
      </p:pic>
      <p:pic>
        <p:nvPicPr>
          <p:cNvPr id="9" name="Picture 8" descr="Cresselia.png"/>
          <p:cNvPicPr>
            <a:picLocks noChangeAspect="1"/>
          </p:cNvPicPr>
          <p:nvPr/>
        </p:nvPicPr>
        <p:blipFill>
          <a:blip r:embed="rId12" cstate="print"/>
          <a:srcRect l="3125" t="15623" r="6263" b="12512"/>
          <a:stretch>
            <a:fillRect/>
          </a:stretch>
        </p:blipFill>
        <p:spPr>
          <a:xfrm>
            <a:off x="8375374" y="273268"/>
            <a:ext cx="616226" cy="488731"/>
          </a:xfrm>
          <a:prstGeom prst="rect">
            <a:avLst/>
          </a:prstGeom>
        </p:spPr>
      </p:pic>
      <p:pic>
        <p:nvPicPr>
          <p:cNvPr id="10" name="Picture 9" descr="Dialga.png"/>
          <p:cNvPicPr>
            <a:picLocks noChangeAspect="1"/>
          </p:cNvPicPr>
          <p:nvPr/>
        </p:nvPicPr>
        <p:blipFill>
          <a:blip r:embed="rId13" cstate="print"/>
          <a:srcRect l="9374" r="3139"/>
          <a:stretch>
            <a:fillRect/>
          </a:stretch>
        </p:blipFill>
        <p:spPr>
          <a:xfrm>
            <a:off x="2971577" y="228259"/>
            <a:ext cx="533623" cy="609941"/>
          </a:xfrm>
          <a:prstGeom prst="rect">
            <a:avLst/>
          </a:prstGeom>
        </p:spPr>
      </p:pic>
      <p:pic>
        <p:nvPicPr>
          <p:cNvPr id="11" name="Picture 10" descr="Giratina Origin.png"/>
          <p:cNvPicPr>
            <a:picLocks noChangeAspect="1"/>
          </p:cNvPicPr>
          <p:nvPr/>
        </p:nvPicPr>
        <p:blipFill>
          <a:blip r:embed="rId14" cstate="print"/>
          <a:srcRect b="3139"/>
          <a:stretch>
            <a:fillRect/>
          </a:stretch>
        </p:blipFill>
        <p:spPr>
          <a:xfrm>
            <a:off x="7467600" y="247732"/>
            <a:ext cx="609600" cy="590468"/>
          </a:xfrm>
          <a:prstGeom prst="rect">
            <a:avLst/>
          </a:prstGeom>
        </p:spPr>
      </p:pic>
      <p:pic>
        <p:nvPicPr>
          <p:cNvPr id="12" name="Picture 11" descr="Giratina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3200" y="228600"/>
            <a:ext cx="609600" cy="609600"/>
          </a:xfrm>
          <a:prstGeom prst="rect">
            <a:avLst/>
          </a:prstGeom>
        </p:spPr>
      </p:pic>
      <p:pic>
        <p:nvPicPr>
          <p:cNvPr id="13" name="Picture 12" descr="Heatran.png"/>
          <p:cNvPicPr>
            <a:picLocks noChangeAspect="1"/>
          </p:cNvPicPr>
          <p:nvPr/>
        </p:nvPicPr>
        <p:blipFill>
          <a:blip r:embed="rId16" cstate="print"/>
          <a:srcRect t="21872" b="15637"/>
          <a:stretch>
            <a:fillRect/>
          </a:stretch>
        </p:blipFill>
        <p:spPr>
          <a:xfrm>
            <a:off x="4724400" y="381000"/>
            <a:ext cx="609685" cy="381000"/>
          </a:xfrm>
          <a:prstGeom prst="rect">
            <a:avLst/>
          </a:prstGeom>
        </p:spPr>
      </p:pic>
      <p:pic>
        <p:nvPicPr>
          <p:cNvPr id="14" name="Picture 13" descr="Mesprit.png"/>
          <p:cNvPicPr>
            <a:picLocks noChangeAspect="1"/>
          </p:cNvPicPr>
          <p:nvPr/>
        </p:nvPicPr>
        <p:blipFill>
          <a:blip r:embed="rId17"/>
          <a:srcRect l="21872" t="28121" r="28135" b="21886"/>
          <a:stretch>
            <a:fillRect/>
          </a:stretch>
        </p:blipFill>
        <p:spPr>
          <a:xfrm>
            <a:off x="1066800" y="228600"/>
            <a:ext cx="609600" cy="609600"/>
          </a:xfrm>
          <a:prstGeom prst="rect">
            <a:avLst/>
          </a:prstGeom>
        </p:spPr>
      </p:pic>
      <p:pic>
        <p:nvPicPr>
          <p:cNvPr id="15" name="Picture 14" descr="Palkia.png"/>
          <p:cNvPicPr>
            <a:picLocks noChangeAspect="1"/>
          </p:cNvPicPr>
          <p:nvPr/>
        </p:nvPicPr>
        <p:blipFill>
          <a:blip r:embed="rId18" cstate="print"/>
          <a:srcRect l="9374" b="3139"/>
          <a:stretch>
            <a:fillRect/>
          </a:stretch>
        </p:blipFill>
        <p:spPr>
          <a:xfrm>
            <a:off x="3849241" y="152400"/>
            <a:ext cx="570359" cy="609600"/>
          </a:xfrm>
          <a:prstGeom prst="rect">
            <a:avLst/>
          </a:prstGeom>
        </p:spPr>
      </p:pic>
      <p:pic>
        <p:nvPicPr>
          <p:cNvPr id="16" name="Picture 15" descr="Regigigas.png"/>
          <p:cNvPicPr>
            <a:picLocks noChangeAspect="1"/>
          </p:cNvPicPr>
          <p:nvPr/>
        </p:nvPicPr>
        <p:blipFill>
          <a:blip r:embed="rId19" cstate="print"/>
          <a:srcRect t="21872" b="6263"/>
          <a:stretch>
            <a:fillRect/>
          </a:stretch>
        </p:blipFill>
        <p:spPr>
          <a:xfrm>
            <a:off x="5562600" y="304800"/>
            <a:ext cx="742226" cy="533400"/>
          </a:xfrm>
          <a:prstGeom prst="rect">
            <a:avLst/>
          </a:prstGeom>
        </p:spPr>
      </p:pic>
      <p:pic>
        <p:nvPicPr>
          <p:cNvPr id="17" name="Picture 16" descr="Uxie.png"/>
          <p:cNvPicPr>
            <a:picLocks noChangeAspect="1"/>
          </p:cNvPicPr>
          <p:nvPr/>
        </p:nvPicPr>
        <p:blipFill>
          <a:blip r:embed="rId20"/>
          <a:srcRect l="31246" t="28121" r="25010" b="21886"/>
          <a:stretch>
            <a:fillRect/>
          </a:stretch>
        </p:blipFill>
        <p:spPr>
          <a:xfrm>
            <a:off x="2047875" y="217714"/>
            <a:ext cx="542925" cy="620486"/>
          </a:xfrm>
          <a:prstGeom prst="rect">
            <a:avLst/>
          </a:prstGeom>
        </p:spPr>
      </p:pic>
      <p:pic>
        <p:nvPicPr>
          <p:cNvPr id="18" name="Picture 17" descr="Darkrai.png"/>
          <p:cNvPicPr>
            <a:picLocks noChangeAspect="1"/>
          </p:cNvPicPr>
          <p:nvPr/>
        </p:nvPicPr>
        <p:blipFill>
          <a:blip r:embed="rId21" cstate="print"/>
          <a:srcRect l="9374" t="3139"/>
          <a:stretch>
            <a:fillRect/>
          </a:stretch>
        </p:blipFill>
        <p:spPr>
          <a:xfrm>
            <a:off x="1981200" y="1524000"/>
            <a:ext cx="685800" cy="732983"/>
          </a:xfrm>
          <a:prstGeom prst="rect">
            <a:avLst/>
          </a:prstGeom>
        </p:spPr>
      </p:pic>
      <p:pic>
        <p:nvPicPr>
          <p:cNvPr id="19" name="Picture 18" descr="Shaymin Land.png"/>
          <p:cNvPicPr>
            <a:picLocks noChangeAspect="1"/>
          </p:cNvPicPr>
          <p:nvPr/>
        </p:nvPicPr>
        <p:blipFill>
          <a:blip r:embed="rId22"/>
          <a:srcRect l="34370" t="62491" r="31260" b="6263"/>
          <a:stretch>
            <a:fillRect/>
          </a:stretch>
        </p:blipFill>
        <p:spPr>
          <a:xfrm>
            <a:off x="2918460" y="1676400"/>
            <a:ext cx="586740" cy="533400"/>
          </a:xfrm>
          <a:prstGeom prst="rect">
            <a:avLst/>
          </a:prstGeom>
        </p:spPr>
      </p:pic>
      <p:pic>
        <p:nvPicPr>
          <p:cNvPr id="20" name="Picture 19" descr="Shaymin Sky.png"/>
          <p:cNvPicPr>
            <a:picLocks noChangeAspect="1"/>
          </p:cNvPicPr>
          <p:nvPr/>
        </p:nvPicPr>
        <p:blipFill>
          <a:blip r:embed="rId23"/>
          <a:srcRect l="21872" t="53118" r="34384" b="6263"/>
          <a:stretch>
            <a:fillRect/>
          </a:stretch>
        </p:blipFill>
        <p:spPr>
          <a:xfrm>
            <a:off x="3768969" y="1605643"/>
            <a:ext cx="650631" cy="604157"/>
          </a:xfrm>
          <a:prstGeom prst="rect">
            <a:avLst/>
          </a:prstGeom>
        </p:spPr>
      </p:pic>
      <p:pic>
        <p:nvPicPr>
          <p:cNvPr id="21" name="Picture 20" descr="Arceus Bug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648201" y="1524000"/>
            <a:ext cx="762000" cy="762000"/>
          </a:xfrm>
          <a:prstGeom prst="rect">
            <a:avLst/>
          </a:prstGeom>
        </p:spPr>
      </p:pic>
      <p:pic>
        <p:nvPicPr>
          <p:cNvPr id="22" name="Picture 21" descr="Arceus Dark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562600" y="1522800"/>
            <a:ext cx="763200" cy="763200"/>
          </a:xfrm>
          <a:prstGeom prst="rect">
            <a:avLst/>
          </a:prstGeom>
        </p:spPr>
      </p:pic>
      <p:pic>
        <p:nvPicPr>
          <p:cNvPr id="23" name="Picture 22" descr="Arceus Dragon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477000" y="1522800"/>
            <a:ext cx="763200" cy="763200"/>
          </a:xfrm>
          <a:prstGeom prst="rect">
            <a:avLst/>
          </a:prstGeom>
        </p:spPr>
      </p:pic>
      <p:pic>
        <p:nvPicPr>
          <p:cNvPr id="24" name="Picture 23" descr="Arceus Electric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391400" y="1522800"/>
            <a:ext cx="763200" cy="763200"/>
          </a:xfrm>
          <a:prstGeom prst="rect">
            <a:avLst/>
          </a:prstGeom>
        </p:spPr>
      </p:pic>
      <p:pic>
        <p:nvPicPr>
          <p:cNvPr id="25" name="Picture 24" descr="Arceus Fairy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304600" y="1522800"/>
            <a:ext cx="763200" cy="763200"/>
          </a:xfrm>
          <a:prstGeom prst="rect">
            <a:avLst/>
          </a:prstGeom>
        </p:spPr>
      </p:pic>
      <p:pic>
        <p:nvPicPr>
          <p:cNvPr id="26" name="Picture 25" descr="Arceus Fighting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5000" y="2894400"/>
            <a:ext cx="763200" cy="763200"/>
          </a:xfrm>
          <a:prstGeom prst="rect">
            <a:avLst/>
          </a:prstGeom>
        </p:spPr>
      </p:pic>
      <p:pic>
        <p:nvPicPr>
          <p:cNvPr id="27" name="Picture 26" descr="Arceus Fire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90600" y="2894400"/>
            <a:ext cx="763200" cy="763200"/>
          </a:xfrm>
          <a:prstGeom prst="rect">
            <a:avLst/>
          </a:prstGeom>
        </p:spPr>
      </p:pic>
      <p:pic>
        <p:nvPicPr>
          <p:cNvPr id="28" name="Picture 27" descr="Arceus Flying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903800" y="2894400"/>
            <a:ext cx="763200" cy="763200"/>
          </a:xfrm>
          <a:prstGeom prst="rect">
            <a:avLst/>
          </a:prstGeom>
        </p:spPr>
      </p:pic>
      <p:pic>
        <p:nvPicPr>
          <p:cNvPr id="29" name="Picture 28" descr="Arceus Ghost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819400" y="2894400"/>
            <a:ext cx="763200" cy="763200"/>
          </a:xfrm>
          <a:prstGeom prst="rect">
            <a:avLst/>
          </a:prstGeom>
        </p:spPr>
      </p:pic>
      <p:pic>
        <p:nvPicPr>
          <p:cNvPr id="30" name="Picture 29" descr="Arceus Grass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3733800" y="2895600"/>
            <a:ext cx="763200" cy="763200"/>
          </a:xfrm>
          <a:prstGeom prst="rect">
            <a:avLst/>
          </a:prstGeom>
        </p:spPr>
      </p:pic>
      <p:pic>
        <p:nvPicPr>
          <p:cNvPr id="31" name="Picture 30" descr="Manaphy.png"/>
          <p:cNvPicPr>
            <a:picLocks noChangeAspect="1"/>
          </p:cNvPicPr>
          <p:nvPr/>
        </p:nvPicPr>
        <p:blipFill>
          <a:blip r:embed="rId34"/>
          <a:srcRect l="31246" t="49993" r="28135" b="12512"/>
          <a:stretch>
            <a:fillRect/>
          </a:stretch>
        </p:blipFill>
        <p:spPr>
          <a:xfrm>
            <a:off x="1009650" y="1524000"/>
            <a:ext cx="742950" cy="685800"/>
          </a:xfrm>
          <a:prstGeom prst="rect">
            <a:avLst/>
          </a:prstGeom>
        </p:spPr>
      </p:pic>
      <p:pic>
        <p:nvPicPr>
          <p:cNvPr id="32" name="Picture 31" descr="Phione.png"/>
          <p:cNvPicPr>
            <a:picLocks noChangeAspect="1"/>
          </p:cNvPicPr>
          <p:nvPr/>
        </p:nvPicPr>
        <p:blipFill>
          <a:blip r:embed="rId35"/>
          <a:srcRect l="28121" t="34370" r="28135" b="25011"/>
          <a:stretch>
            <a:fillRect/>
          </a:stretch>
        </p:blipFill>
        <p:spPr>
          <a:xfrm>
            <a:off x="76200" y="1524000"/>
            <a:ext cx="738554" cy="685800"/>
          </a:xfrm>
          <a:prstGeom prst="rect">
            <a:avLst/>
          </a:prstGeom>
        </p:spPr>
      </p:pic>
      <p:pic>
        <p:nvPicPr>
          <p:cNvPr id="33" name="Picture 32" descr="Arceus_ground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647000" y="2895600"/>
            <a:ext cx="763200" cy="763200"/>
          </a:xfrm>
          <a:prstGeom prst="rect">
            <a:avLst/>
          </a:prstGeom>
        </p:spPr>
      </p:pic>
      <p:pic>
        <p:nvPicPr>
          <p:cNvPr id="34" name="Picture 33" descr="Arceus_ice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5561400" y="2895600"/>
            <a:ext cx="763200" cy="763200"/>
          </a:xfrm>
          <a:prstGeom prst="rect">
            <a:avLst/>
          </a:prstGeom>
        </p:spPr>
      </p:pic>
      <p:pic>
        <p:nvPicPr>
          <p:cNvPr id="35" name="Picture 34" descr="Arceus_poison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390200" y="2895600"/>
            <a:ext cx="763200" cy="763200"/>
          </a:xfrm>
          <a:prstGeom prst="rect">
            <a:avLst/>
          </a:prstGeom>
        </p:spPr>
      </p:pic>
      <p:pic>
        <p:nvPicPr>
          <p:cNvPr id="36" name="Picture 35" descr="Arceus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477000" y="2894400"/>
            <a:ext cx="763200" cy="763200"/>
          </a:xfrm>
          <a:prstGeom prst="rect">
            <a:avLst/>
          </a:prstGeom>
        </p:spPr>
      </p:pic>
      <p:pic>
        <p:nvPicPr>
          <p:cNvPr id="37" name="Picture 36" descr="Arceus_psychic.png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305800" y="2894400"/>
            <a:ext cx="763200" cy="763200"/>
          </a:xfrm>
          <a:prstGeom prst="rect">
            <a:avLst/>
          </a:prstGeom>
        </p:spPr>
      </p:pic>
      <p:pic>
        <p:nvPicPr>
          <p:cNvPr id="38" name="Picture 37" descr="Arceus_rock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75000" y="4267200"/>
            <a:ext cx="763200" cy="763200"/>
          </a:xfrm>
          <a:prstGeom prst="rect">
            <a:avLst/>
          </a:prstGeom>
        </p:spPr>
      </p:pic>
      <p:pic>
        <p:nvPicPr>
          <p:cNvPr id="39" name="Picture 38" descr="Arceus_water.png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905000" y="4267200"/>
            <a:ext cx="763200" cy="763200"/>
          </a:xfrm>
          <a:prstGeom prst="rect">
            <a:avLst/>
          </a:prstGeom>
        </p:spPr>
      </p:pic>
      <p:pic>
        <p:nvPicPr>
          <p:cNvPr id="40" name="Picture 39" descr="Arceus_steel.png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989400" y="4267200"/>
            <a:ext cx="763200" cy="76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5 ( Unova ) – 20km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6 ( Kalos ) – 20km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7 ( Alola ) – 20km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76200"/>
          <a:ext cx="9144000" cy="646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802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Pokemon Go</a:t>
            </a:r>
          </a:p>
          <a:p>
            <a:pPr algn="ctr"/>
            <a:r>
              <a:rPr lang="en-GB" sz="2400" b="1" u="sng" dirty="0" smtClean="0">
                <a:solidFill>
                  <a:schemeClr val="bg1"/>
                </a:solidFill>
              </a:rPr>
              <a:t>Buddy Distance Candies : Generation 8 ( Galar ) – 20km</a:t>
            </a:r>
            <a:endParaRPr lang="en-GB" sz="24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76200"/>
          <a:ext cx="914400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sz="5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Meltan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Melmetal</a:t>
                      </a:r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 descr="Melmetal.png"/>
          <p:cNvPicPr>
            <a:picLocks noChangeAspect="1"/>
          </p:cNvPicPr>
          <p:nvPr/>
        </p:nvPicPr>
        <p:blipFill>
          <a:blip r:embed="rId3" cstate="print"/>
          <a:srcRect t="21875" b="12500"/>
          <a:stretch>
            <a:fillRect/>
          </a:stretch>
        </p:blipFill>
        <p:spPr>
          <a:xfrm>
            <a:off x="1066800" y="354806"/>
            <a:ext cx="620486" cy="407194"/>
          </a:xfrm>
          <a:prstGeom prst="rect">
            <a:avLst/>
          </a:prstGeom>
        </p:spPr>
      </p:pic>
      <p:pic>
        <p:nvPicPr>
          <p:cNvPr id="10" name="Picture 9" descr="Meltan.png"/>
          <p:cNvPicPr>
            <a:picLocks noChangeAspect="1"/>
          </p:cNvPicPr>
          <p:nvPr/>
        </p:nvPicPr>
        <p:blipFill>
          <a:blip r:embed="rId4"/>
          <a:srcRect l="34370" t="46868" r="34384" b="12512"/>
          <a:stretch>
            <a:fillRect/>
          </a:stretch>
        </p:blipFill>
        <p:spPr>
          <a:xfrm>
            <a:off x="275492" y="228600"/>
            <a:ext cx="410308" cy="53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395</Words>
  <Application>Microsoft Office PowerPoint</Application>
  <PresentationFormat>On-screen Show (4:3)</PresentationFormat>
  <Paragraphs>252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136</cp:revision>
  <dcterms:created xsi:type="dcterms:W3CDTF">2006-08-16T00:00:00Z</dcterms:created>
  <dcterms:modified xsi:type="dcterms:W3CDTF">2022-11-26T17:32:20Z</dcterms:modified>
</cp:coreProperties>
</file>