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64" r:id="rId4"/>
    <p:sldId id="265" r:id="rId5"/>
    <p:sldId id="266" r:id="rId6"/>
    <p:sldId id="268" r:id="rId7"/>
    <p:sldId id="269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5372" autoAdjust="0"/>
    <p:restoredTop sz="99186" autoAdjust="0"/>
  </p:normalViewPr>
  <p:slideViewPr>
    <p:cSldViewPr>
      <p:cViewPr>
        <p:scale>
          <a:sx n="95" d="100"/>
          <a:sy n="95" d="100"/>
        </p:scale>
        <p:origin x="-1248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1F73B-C656-4FE3-8D60-CF4D388BFE46}" type="datetimeFigureOut">
              <a:rPr lang="en-US" smtClean="0"/>
              <a:pPr/>
              <a:t>11/26/2022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65C22-AF09-4627-9808-18D7D24292C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51.png"/><Relationship Id="rId18" Type="http://schemas.openxmlformats.org/officeDocument/2006/relationships/image" Target="../media/image5.png"/><Relationship Id="rId26" Type="http://schemas.openxmlformats.org/officeDocument/2006/relationships/image" Target="../media/image60.png"/><Relationship Id="rId39" Type="http://schemas.openxmlformats.org/officeDocument/2006/relationships/image" Target="../media/image73.png"/><Relationship Id="rId3" Type="http://schemas.openxmlformats.org/officeDocument/2006/relationships/image" Target="../media/image44.png"/><Relationship Id="rId21" Type="http://schemas.openxmlformats.org/officeDocument/2006/relationships/image" Target="../media/image55.png"/><Relationship Id="rId34" Type="http://schemas.openxmlformats.org/officeDocument/2006/relationships/image" Target="../media/image68.png"/><Relationship Id="rId42" Type="http://schemas.openxmlformats.org/officeDocument/2006/relationships/image" Target="../media/image76.png"/><Relationship Id="rId7" Type="http://schemas.openxmlformats.org/officeDocument/2006/relationships/image" Target="../media/image47.png"/><Relationship Id="rId12" Type="http://schemas.openxmlformats.org/officeDocument/2006/relationships/image" Target="../media/image50.png"/><Relationship Id="rId17" Type="http://schemas.openxmlformats.org/officeDocument/2006/relationships/image" Target="../media/image52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image" Target="../media/image72.png"/><Relationship Id="rId2" Type="http://schemas.openxmlformats.org/officeDocument/2006/relationships/image" Target="../media/image43.png"/><Relationship Id="rId16" Type="http://schemas.openxmlformats.org/officeDocument/2006/relationships/image" Target="../media/image1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41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9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37" Type="http://schemas.openxmlformats.org/officeDocument/2006/relationships/image" Target="../media/image71.png"/><Relationship Id="rId40" Type="http://schemas.openxmlformats.org/officeDocument/2006/relationships/image" Target="../media/image74.png"/><Relationship Id="rId5" Type="http://schemas.openxmlformats.org/officeDocument/2006/relationships/image" Target="../media/image45.png"/><Relationship Id="rId15" Type="http://schemas.openxmlformats.org/officeDocument/2006/relationships/image" Target="../media/image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36" Type="http://schemas.openxmlformats.org/officeDocument/2006/relationships/image" Target="../media/image70.png"/><Relationship Id="rId10" Type="http://schemas.openxmlformats.org/officeDocument/2006/relationships/image" Target="../media/image48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4" Type="http://schemas.openxmlformats.org/officeDocument/2006/relationships/image" Target="../media/image78.png"/><Relationship Id="rId4" Type="http://schemas.openxmlformats.org/officeDocument/2006/relationships/image" Target="../media/image13.png"/><Relationship Id="rId9" Type="http://schemas.openxmlformats.org/officeDocument/2006/relationships/image" Target="../media/image7.png"/><Relationship Id="rId14" Type="http://schemas.openxmlformats.org/officeDocument/2006/relationships/image" Target="../media/image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43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103.png"/><Relationship Id="rId39" Type="http://schemas.openxmlformats.org/officeDocument/2006/relationships/image" Target="../media/image116.png"/><Relationship Id="rId3" Type="http://schemas.openxmlformats.org/officeDocument/2006/relationships/image" Target="../media/image80.png"/><Relationship Id="rId21" Type="http://schemas.openxmlformats.org/officeDocument/2006/relationships/image" Target="../media/image98.png"/><Relationship Id="rId34" Type="http://schemas.openxmlformats.org/officeDocument/2006/relationships/image" Target="../media/image111.png"/><Relationship Id="rId42" Type="http://schemas.openxmlformats.org/officeDocument/2006/relationships/image" Target="../media/image119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102.png"/><Relationship Id="rId33" Type="http://schemas.openxmlformats.org/officeDocument/2006/relationships/image" Target="../media/image110.png"/><Relationship Id="rId38" Type="http://schemas.openxmlformats.org/officeDocument/2006/relationships/image" Target="../media/image115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29" Type="http://schemas.openxmlformats.org/officeDocument/2006/relationships/image" Target="../media/image106.png"/><Relationship Id="rId41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24" Type="http://schemas.openxmlformats.org/officeDocument/2006/relationships/image" Target="../media/image101.png"/><Relationship Id="rId32" Type="http://schemas.openxmlformats.org/officeDocument/2006/relationships/image" Target="../media/image109.png"/><Relationship Id="rId37" Type="http://schemas.openxmlformats.org/officeDocument/2006/relationships/image" Target="../media/image114.png"/><Relationship Id="rId40" Type="http://schemas.openxmlformats.org/officeDocument/2006/relationships/image" Target="../media/image117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28" Type="http://schemas.openxmlformats.org/officeDocument/2006/relationships/image" Target="../media/image105.png"/><Relationship Id="rId36" Type="http://schemas.openxmlformats.org/officeDocument/2006/relationships/image" Target="../media/image113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31" Type="http://schemas.openxmlformats.org/officeDocument/2006/relationships/image" Target="../media/image108.png"/><Relationship Id="rId44" Type="http://schemas.openxmlformats.org/officeDocument/2006/relationships/image" Target="../media/image121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Relationship Id="rId35" Type="http://schemas.openxmlformats.org/officeDocument/2006/relationships/image" Target="../media/image112.png"/><Relationship Id="rId43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.png"/><Relationship Id="rId18" Type="http://schemas.openxmlformats.org/officeDocument/2006/relationships/image" Target="../media/image49.png"/><Relationship Id="rId26" Type="http://schemas.openxmlformats.org/officeDocument/2006/relationships/image" Target="../media/image135.png"/><Relationship Id="rId39" Type="http://schemas.openxmlformats.org/officeDocument/2006/relationships/image" Target="../media/image148.png"/><Relationship Id="rId21" Type="http://schemas.openxmlformats.org/officeDocument/2006/relationships/image" Target="../media/image13.png"/><Relationship Id="rId34" Type="http://schemas.openxmlformats.org/officeDocument/2006/relationships/image" Target="../media/image143.png"/><Relationship Id="rId42" Type="http://schemas.openxmlformats.org/officeDocument/2006/relationships/image" Target="../media/image151.png"/><Relationship Id="rId47" Type="http://schemas.openxmlformats.org/officeDocument/2006/relationships/image" Target="../media/image156.png"/><Relationship Id="rId50" Type="http://schemas.openxmlformats.org/officeDocument/2006/relationships/image" Target="../media/image159.png"/><Relationship Id="rId55" Type="http://schemas.openxmlformats.org/officeDocument/2006/relationships/image" Target="../media/image164.png"/><Relationship Id="rId7" Type="http://schemas.openxmlformats.org/officeDocument/2006/relationships/image" Target="../media/image89.png"/><Relationship Id="rId2" Type="http://schemas.openxmlformats.org/officeDocument/2006/relationships/image" Target="../media/image122.png"/><Relationship Id="rId16" Type="http://schemas.openxmlformats.org/officeDocument/2006/relationships/image" Target="../media/image131.png"/><Relationship Id="rId20" Type="http://schemas.openxmlformats.org/officeDocument/2006/relationships/image" Target="../media/image10.png"/><Relationship Id="rId29" Type="http://schemas.openxmlformats.org/officeDocument/2006/relationships/image" Target="../media/image138.png"/><Relationship Id="rId41" Type="http://schemas.openxmlformats.org/officeDocument/2006/relationships/image" Target="../media/image150.png"/><Relationship Id="rId54" Type="http://schemas.openxmlformats.org/officeDocument/2006/relationships/image" Target="../media/image163.png"/><Relationship Id="rId6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27.png"/><Relationship Id="rId24" Type="http://schemas.openxmlformats.org/officeDocument/2006/relationships/image" Target="../media/image87.png"/><Relationship Id="rId32" Type="http://schemas.openxmlformats.org/officeDocument/2006/relationships/image" Target="../media/image141.png"/><Relationship Id="rId37" Type="http://schemas.openxmlformats.org/officeDocument/2006/relationships/image" Target="../media/image146.png"/><Relationship Id="rId40" Type="http://schemas.openxmlformats.org/officeDocument/2006/relationships/image" Target="../media/image149.png"/><Relationship Id="rId45" Type="http://schemas.openxmlformats.org/officeDocument/2006/relationships/image" Target="../media/image154.png"/><Relationship Id="rId53" Type="http://schemas.openxmlformats.org/officeDocument/2006/relationships/image" Target="../media/image162.png"/><Relationship Id="rId58" Type="http://schemas.openxmlformats.org/officeDocument/2006/relationships/image" Target="../media/image167.png"/><Relationship Id="rId5" Type="http://schemas.openxmlformats.org/officeDocument/2006/relationships/image" Target="../media/image125.png"/><Relationship Id="rId15" Type="http://schemas.openxmlformats.org/officeDocument/2006/relationships/image" Target="../media/image130.png"/><Relationship Id="rId23" Type="http://schemas.openxmlformats.org/officeDocument/2006/relationships/image" Target="../media/image133.png"/><Relationship Id="rId28" Type="http://schemas.openxmlformats.org/officeDocument/2006/relationships/image" Target="../media/image137.png"/><Relationship Id="rId36" Type="http://schemas.openxmlformats.org/officeDocument/2006/relationships/image" Target="../media/image145.png"/><Relationship Id="rId49" Type="http://schemas.openxmlformats.org/officeDocument/2006/relationships/image" Target="../media/image158.png"/><Relationship Id="rId57" Type="http://schemas.openxmlformats.org/officeDocument/2006/relationships/image" Target="../media/image166.png"/><Relationship Id="rId61" Type="http://schemas.openxmlformats.org/officeDocument/2006/relationships/image" Target="../media/image170.png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31" Type="http://schemas.openxmlformats.org/officeDocument/2006/relationships/image" Target="../media/image140.png"/><Relationship Id="rId44" Type="http://schemas.openxmlformats.org/officeDocument/2006/relationships/image" Target="../media/image153.png"/><Relationship Id="rId52" Type="http://schemas.openxmlformats.org/officeDocument/2006/relationships/image" Target="../media/image161.png"/><Relationship Id="rId60" Type="http://schemas.openxmlformats.org/officeDocument/2006/relationships/image" Target="../media/image169.png"/><Relationship Id="rId4" Type="http://schemas.openxmlformats.org/officeDocument/2006/relationships/image" Target="../media/image124.png"/><Relationship Id="rId9" Type="http://schemas.openxmlformats.org/officeDocument/2006/relationships/image" Target="../media/image6.png"/><Relationship Id="rId14" Type="http://schemas.openxmlformats.org/officeDocument/2006/relationships/image" Target="../media/image17.png"/><Relationship Id="rId22" Type="http://schemas.openxmlformats.org/officeDocument/2006/relationships/image" Target="../media/image47.png"/><Relationship Id="rId27" Type="http://schemas.openxmlformats.org/officeDocument/2006/relationships/image" Target="../media/image136.png"/><Relationship Id="rId30" Type="http://schemas.openxmlformats.org/officeDocument/2006/relationships/image" Target="../media/image139.png"/><Relationship Id="rId35" Type="http://schemas.openxmlformats.org/officeDocument/2006/relationships/image" Target="../media/image144.png"/><Relationship Id="rId43" Type="http://schemas.openxmlformats.org/officeDocument/2006/relationships/image" Target="../media/image152.png"/><Relationship Id="rId48" Type="http://schemas.openxmlformats.org/officeDocument/2006/relationships/image" Target="../media/image157.png"/><Relationship Id="rId56" Type="http://schemas.openxmlformats.org/officeDocument/2006/relationships/image" Target="../media/image165.png"/><Relationship Id="rId8" Type="http://schemas.openxmlformats.org/officeDocument/2006/relationships/image" Target="../media/image44.png"/><Relationship Id="rId51" Type="http://schemas.openxmlformats.org/officeDocument/2006/relationships/image" Target="../media/image160.png"/><Relationship Id="rId3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2.png"/><Relationship Id="rId25" Type="http://schemas.openxmlformats.org/officeDocument/2006/relationships/image" Target="../media/image134.png"/><Relationship Id="rId33" Type="http://schemas.openxmlformats.org/officeDocument/2006/relationships/image" Target="../media/image142.png"/><Relationship Id="rId38" Type="http://schemas.openxmlformats.org/officeDocument/2006/relationships/image" Target="../media/image147.png"/><Relationship Id="rId46" Type="http://schemas.openxmlformats.org/officeDocument/2006/relationships/image" Target="../media/image155.png"/><Relationship Id="rId59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1 ( Kanto ) </a:t>
            </a:r>
            <a:r>
              <a:rPr lang="en-GB" sz="2400" b="1" u="sng" smtClean="0">
                <a:solidFill>
                  <a:schemeClr val="bg1"/>
                </a:solidFill>
              </a:rPr>
              <a:t>– 5km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76200"/>
          <a:ext cx="9144000" cy="387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Onix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Hitmonlee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Hitmonchan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Chansey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Mr. Mime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Scyther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Jynx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Electabuzz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Magmar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Pinsir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Lapras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Eevee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Vaporeon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Jolteon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Flareon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Omanyte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Omastar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Kabuto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Kabutops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Aerodactyl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Snorlax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Dratini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Dragonair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Dragonite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 descr="Hitmonchan.png"/>
          <p:cNvPicPr>
            <a:picLocks noChangeAspect="1"/>
          </p:cNvPicPr>
          <p:nvPr/>
        </p:nvPicPr>
        <p:blipFill>
          <a:blip r:embed="rId19" cstate="print"/>
          <a:srcRect l="21872" t="18747" r="31260" b="12512"/>
          <a:stretch>
            <a:fillRect/>
          </a:stretch>
        </p:blipFill>
        <p:spPr>
          <a:xfrm>
            <a:off x="2057400" y="193040"/>
            <a:ext cx="439882" cy="645160"/>
          </a:xfrm>
          <a:prstGeom prst="rect">
            <a:avLst/>
          </a:prstGeom>
        </p:spPr>
      </p:pic>
      <p:pic>
        <p:nvPicPr>
          <p:cNvPr id="8" name="Picture 7" descr="Hitmonlee.png"/>
          <p:cNvPicPr>
            <a:picLocks noChangeAspect="1"/>
          </p:cNvPicPr>
          <p:nvPr/>
        </p:nvPicPr>
        <p:blipFill>
          <a:blip r:embed="rId20" cstate="print"/>
          <a:srcRect l="21872" t="12498" r="25010" b="9388"/>
          <a:stretch>
            <a:fillRect/>
          </a:stretch>
        </p:blipFill>
        <p:spPr>
          <a:xfrm>
            <a:off x="1143000" y="192741"/>
            <a:ext cx="438912" cy="645459"/>
          </a:xfrm>
          <a:prstGeom prst="rect">
            <a:avLst/>
          </a:prstGeom>
        </p:spPr>
      </p:pic>
      <p:pic>
        <p:nvPicPr>
          <p:cNvPr id="9" name="Picture 8" descr="Chansey.png"/>
          <p:cNvPicPr>
            <a:picLocks noChangeAspect="1"/>
          </p:cNvPicPr>
          <p:nvPr/>
        </p:nvPicPr>
        <p:blipFill>
          <a:blip r:embed="rId21" cstate="print"/>
          <a:srcRect l="12498" t="24997" r="15637" b="12512"/>
          <a:stretch>
            <a:fillRect/>
          </a:stretch>
        </p:blipFill>
        <p:spPr>
          <a:xfrm>
            <a:off x="2891790" y="304800"/>
            <a:ext cx="613410" cy="533400"/>
          </a:xfrm>
          <a:prstGeom prst="rect">
            <a:avLst/>
          </a:prstGeom>
        </p:spPr>
      </p:pic>
      <p:pic>
        <p:nvPicPr>
          <p:cNvPr id="10" name="Picture 9" descr="Onix.png"/>
          <p:cNvPicPr>
            <a:picLocks noChangeAspect="1"/>
          </p:cNvPicPr>
          <p:nvPr/>
        </p:nvPicPr>
        <p:blipFill>
          <a:blip r:embed="rId22" cstate="print"/>
          <a:srcRect l="9374"/>
          <a:stretch>
            <a:fillRect/>
          </a:stretch>
        </p:blipFill>
        <p:spPr>
          <a:xfrm>
            <a:off x="152400" y="160282"/>
            <a:ext cx="609600" cy="672652"/>
          </a:xfrm>
          <a:prstGeom prst="rect">
            <a:avLst/>
          </a:prstGeom>
        </p:spPr>
      </p:pic>
      <p:pic>
        <p:nvPicPr>
          <p:cNvPr id="11" name="Picture 10" descr="Lapras.png"/>
          <p:cNvPicPr>
            <a:picLocks noChangeAspect="1"/>
          </p:cNvPicPr>
          <p:nvPr/>
        </p:nvPicPr>
        <p:blipFill>
          <a:blip r:embed="rId23" cstate="print"/>
          <a:srcRect t="12498" b="3139"/>
          <a:stretch>
            <a:fillRect/>
          </a:stretch>
        </p:blipFill>
        <p:spPr>
          <a:xfrm>
            <a:off x="152400" y="1547831"/>
            <a:ext cx="604019" cy="509569"/>
          </a:xfrm>
          <a:prstGeom prst="rect">
            <a:avLst/>
          </a:prstGeom>
        </p:spPr>
      </p:pic>
      <p:pic>
        <p:nvPicPr>
          <p:cNvPr id="12" name="Picture 11" descr="Jynx.png"/>
          <p:cNvPicPr>
            <a:picLocks noChangeAspect="1"/>
          </p:cNvPicPr>
          <p:nvPr/>
        </p:nvPicPr>
        <p:blipFill>
          <a:blip r:embed="rId24" cstate="print"/>
          <a:srcRect l="12498" t="15623" r="9388" b="6263"/>
          <a:stretch>
            <a:fillRect/>
          </a:stretch>
        </p:blipFill>
        <p:spPr>
          <a:xfrm>
            <a:off x="5715000" y="304800"/>
            <a:ext cx="457200" cy="457200"/>
          </a:xfrm>
          <a:prstGeom prst="rect">
            <a:avLst/>
          </a:prstGeom>
        </p:spPr>
      </p:pic>
      <p:pic>
        <p:nvPicPr>
          <p:cNvPr id="16" name="Picture 15" descr="Electabuzz.png"/>
          <p:cNvPicPr>
            <a:picLocks noChangeAspect="1"/>
          </p:cNvPicPr>
          <p:nvPr/>
        </p:nvPicPr>
        <p:blipFill>
          <a:blip r:embed="rId25" cstate="print"/>
          <a:srcRect l="9374" t="15623" r="12512" b="9388"/>
          <a:stretch>
            <a:fillRect/>
          </a:stretch>
        </p:blipFill>
        <p:spPr>
          <a:xfrm>
            <a:off x="6607175" y="228600"/>
            <a:ext cx="555625" cy="533400"/>
          </a:xfrm>
          <a:prstGeom prst="rect">
            <a:avLst/>
          </a:prstGeom>
        </p:spPr>
      </p:pic>
      <p:pic>
        <p:nvPicPr>
          <p:cNvPr id="17" name="Picture 16" descr="Scyther Female.png"/>
          <p:cNvPicPr>
            <a:picLocks noChangeAspect="1"/>
          </p:cNvPicPr>
          <p:nvPr/>
        </p:nvPicPr>
        <p:blipFill>
          <a:blip r:embed="rId26" cstate="print"/>
          <a:srcRect l="6249" t="6249" r="9388" b="6263"/>
          <a:stretch>
            <a:fillRect/>
          </a:stretch>
        </p:blipFill>
        <p:spPr>
          <a:xfrm>
            <a:off x="4724400" y="237066"/>
            <a:ext cx="533400" cy="553155"/>
          </a:xfrm>
          <a:prstGeom prst="rect">
            <a:avLst/>
          </a:prstGeom>
        </p:spPr>
      </p:pic>
      <p:pic>
        <p:nvPicPr>
          <p:cNvPr id="18" name="Picture 17" descr="Mr. Mime.png"/>
          <p:cNvPicPr>
            <a:picLocks noChangeAspect="1"/>
          </p:cNvPicPr>
          <p:nvPr/>
        </p:nvPicPr>
        <p:blipFill>
          <a:blip r:embed="rId27" cstate="print"/>
          <a:srcRect l="18747" t="24997" r="18761" b="6263"/>
          <a:stretch>
            <a:fillRect/>
          </a:stretch>
        </p:blipFill>
        <p:spPr>
          <a:xfrm>
            <a:off x="3865418" y="228600"/>
            <a:ext cx="554182" cy="609600"/>
          </a:xfrm>
          <a:prstGeom prst="rect">
            <a:avLst/>
          </a:prstGeom>
        </p:spPr>
      </p:pic>
      <p:pic>
        <p:nvPicPr>
          <p:cNvPr id="19" name="Picture 18" descr="Pinsir.png"/>
          <p:cNvPicPr>
            <a:picLocks noChangeAspect="1"/>
          </p:cNvPicPr>
          <p:nvPr/>
        </p:nvPicPr>
        <p:blipFill>
          <a:blip r:embed="rId28" cstate="print"/>
          <a:srcRect l="6256" t="18747" r="12505" b="9388"/>
          <a:stretch>
            <a:fillRect/>
          </a:stretch>
        </p:blipFill>
        <p:spPr>
          <a:xfrm>
            <a:off x="8388626" y="228600"/>
            <a:ext cx="602974" cy="533400"/>
          </a:xfrm>
          <a:prstGeom prst="rect">
            <a:avLst/>
          </a:prstGeom>
        </p:spPr>
      </p:pic>
      <p:pic>
        <p:nvPicPr>
          <p:cNvPr id="21" name="Picture 20" descr="Magmar.png"/>
          <p:cNvPicPr>
            <a:picLocks noChangeAspect="1"/>
          </p:cNvPicPr>
          <p:nvPr/>
        </p:nvPicPr>
        <p:blipFill>
          <a:blip r:embed="rId29" cstate="print"/>
          <a:srcRect l="12498" t="15623" r="15637" b="9388"/>
          <a:stretch>
            <a:fillRect/>
          </a:stretch>
        </p:blipFill>
        <p:spPr>
          <a:xfrm>
            <a:off x="7489825" y="225287"/>
            <a:ext cx="587375" cy="612913"/>
          </a:xfrm>
          <a:prstGeom prst="rect">
            <a:avLst/>
          </a:prstGeom>
        </p:spPr>
      </p:pic>
      <p:pic>
        <p:nvPicPr>
          <p:cNvPr id="22" name="Picture 21" descr="Aerodactyl.png"/>
          <p:cNvPicPr>
            <a:picLocks noChangeAspect="1"/>
          </p:cNvPicPr>
          <p:nvPr/>
        </p:nvPicPr>
        <p:blipFill>
          <a:blip r:embed="rId30" cstate="print"/>
          <a:srcRect b="12512"/>
          <a:stretch>
            <a:fillRect/>
          </a:stretch>
        </p:blipFill>
        <p:spPr>
          <a:xfrm>
            <a:off x="8392812" y="1533534"/>
            <a:ext cx="598788" cy="523866"/>
          </a:xfrm>
          <a:prstGeom prst="rect">
            <a:avLst/>
          </a:prstGeom>
        </p:spPr>
      </p:pic>
      <p:pic>
        <p:nvPicPr>
          <p:cNvPr id="23" name="Picture 22" descr="Snorlax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52400" y="2819400"/>
            <a:ext cx="609600" cy="609600"/>
          </a:xfrm>
          <a:prstGeom prst="rect">
            <a:avLst/>
          </a:prstGeom>
        </p:spPr>
      </p:pic>
      <p:pic>
        <p:nvPicPr>
          <p:cNvPr id="24" name="Picture 23" descr="Dratini.png"/>
          <p:cNvPicPr>
            <a:picLocks noChangeAspect="1"/>
          </p:cNvPicPr>
          <p:nvPr/>
        </p:nvPicPr>
        <p:blipFill>
          <a:blip r:embed="rId32"/>
          <a:srcRect l="31246" t="49993" r="37509" b="9388"/>
          <a:stretch>
            <a:fillRect/>
          </a:stretch>
        </p:blipFill>
        <p:spPr>
          <a:xfrm>
            <a:off x="1143000" y="2819400"/>
            <a:ext cx="468924" cy="609600"/>
          </a:xfrm>
          <a:prstGeom prst="rect">
            <a:avLst/>
          </a:prstGeom>
        </p:spPr>
      </p:pic>
      <p:pic>
        <p:nvPicPr>
          <p:cNvPr id="25" name="Picture 24" descr="Dragonair.png"/>
          <p:cNvPicPr>
            <a:picLocks noChangeAspect="1"/>
          </p:cNvPicPr>
          <p:nvPr/>
        </p:nvPicPr>
        <p:blipFill>
          <a:blip r:embed="rId33" cstate="print"/>
          <a:srcRect l="24997" t="24997" r="28135" b="12513"/>
          <a:stretch>
            <a:fillRect/>
          </a:stretch>
        </p:blipFill>
        <p:spPr>
          <a:xfrm>
            <a:off x="2057400" y="2819400"/>
            <a:ext cx="457200" cy="609600"/>
          </a:xfrm>
          <a:prstGeom prst="rect">
            <a:avLst/>
          </a:prstGeom>
        </p:spPr>
      </p:pic>
      <p:pic>
        <p:nvPicPr>
          <p:cNvPr id="26" name="Picture 25" descr="Dragonite.png"/>
          <p:cNvPicPr>
            <a:picLocks noChangeAspect="1"/>
          </p:cNvPicPr>
          <p:nvPr/>
        </p:nvPicPr>
        <p:blipFill>
          <a:blip r:embed="rId34" cstate="print"/>
          <a:srcRect l="21872" t="18761" r="15637" b="6249"/>
          <a:stretch>
            <a:fillRect/>
          </a:stretch>
        </p:blipFill>
        <p:spPr>
          <a:xfrm>
            <a:off x="2971800" y="2834640"/>
            <a:ext cx="495300" cy="594360"/>
          </a:xfrm>
          <a:prstGeom prst="rect">
            <a:avLst/>
          </a:prstGeom>
        </p:spPr>
      </p:pic>
      <p:pic>
        <p:nvPicPr>
          <p:cNvPr id="27" name="Picture 26" descr="Eevee.png"/>
          <p:cNvPicPr>
            <a:picLocks noChangeAspect="1"/>
          </p:cNvPicPr>
          <p:nvPr/>
        </p:nvPicPr>
        <p:blipFill>
          <a:blip r:embed="rId35"/>
          <a:srcRect l="21872" t="40619" r="31260" b="15637"/>
          <a:stretch>
            <a:fillRect/>
          </a:stretch>
        </p:blipFill>
        <p:spPr>
          <a:xfrm>
            <a:off x="1104900" y="1600200"/>
            <a:ext cx="571500" cy="533400"/>
          </a:xfrm>
          <a:prstGeom prst="rect">
            <a:avLst/>
          </a:prstGeom>
        </p:spPr>
      </p:pic>
      <p:pic>
        <p:nvPicPr>
          <p:cNvPr id="28" name="Picture 27" descr="Flareon.png"/>
          <p:cNvPicPr>
            <a:picLocks noChangeAspect="1"/>
          </p:cNvPicPr>
          <p:nvPr/>
        </p:nvPicPr>
        <p:blipFill>
          <a:blip r:embed="rId36" cstate="print"/>
          <a:srcRect l="24997" t="9374" r="25003" b="12512"/>
          <a:stretch>
            <a:fillRect/>
          </a:stretch>
        </p:blipFill>
        <p:spPr>
          <a:xfrm>
            <a:off x="3886200" y="1538372"/>
            <a:ext cx="381000" cy="595228"/>
          </a:xfrm>
          <a:prstGeom prst="rect">
            <a:avLst/>
          </a:prstGeom>
        </p:spPr>
      </p:pic>
      <p:pic>
        <p:nvPicPr>
          <p:cNvPr id="29" name="Picture 28" descr="Jolteon.png"/>
          <p:cNvPicPr>
            <a:picLocks noChangeAspect="1"/>
          </p:cNvPicPr>
          <p:nvPr/>
        </p:nvPicPr>
        <p:blipFill>
          <a:blip r:embed="rId37"/>
          <a:srcRect l="28121" t="37494" r="31260" b="12512"/>
          <a:stretch>
            <a:fillRect/>
          </a:stretch>
        </p:blipFill>
        <p:spPr>
          <a:xfrm>
            <a:off x="2971800" y="1553308"/>
            <a:ext cx="471487" cy="580292"/>
          </a:xfrm>
          <a:prstGeom prst="rect">
            <a:avLst/>
          </a:prstGeom>
        </p:spPr>
      </p:pic>
      <p:pic>
        <p:nvPicPr>
          <p:cNvPr id="30" name="Picture 29" descr="Vaporeon.png"/>
          <p:cNvPicPr>
            <a:picLocks noChangeAspect="1"/>
          </p:cNvPicPr>
          <p:nvPr/>
        </p:nvPicPr>
        <p:blipFill>
          <a:blip r:embed="rId38" cstate="print"/>
          <a:srcRect l="15622" t="31246" r="6263" b="12512"/>
          <a:stretch>
            <a:fillRect/>
          </a:stretch>
        </p:blipFill>
        <p:spPr>
          <a:xfrm>
            <a:off x="1955800" y="1676400"/>
            <a:ext cx="635000" cy="457200"/>
          </a:xfrm>
          <a:prstGeom prst="rect">
            <a:avLst/>
          </a:prstGeom>
        </p:spPr>
      </p:pic>
      <p:pic>
        <p:nvPicPr>
          <p:cNvPr id="31" name="Picture 30" descr="Omanyte.png"/>
          <p:cNvPicPr>
            <a:picLocks noChangeAspect="1"/>
          </p:cNvPicPr>
          <p:nvPr/>
        </p:nvPicPr>
        <p:blipFill>
          <a:blip r:embed="rId39"/>
          <a:srcRect l="34370" t="46868" r="34384" b="18761"/>
          <a:stretch>
            <a:fillRect/>
          </a:stretch>
        </p:blipFill>
        <p:spPr>
          <a:xfrm>
            <a:off x="4759036" y="1524000"/>
            <a:ext cx="498764" cy="548640"/>
          </a:xfrm>
          <a:prstGeom prst="rect">
            <a:avLst/>
          </a:prstGeom>
        </p:spPr>
      </p:pic>
      <p:pic>
        <p:nvPicPr>
          <p:cNvPr id="32" name="Picture 31" descr="Omastar.png"/>
          <p:cNvPicPr>
            <a:picLocks noChangeAspect="1"/>
          </p:cNvPicPr>
          <p:nvPr/>
        </p:nvPicPr>
        <p:blipFill>
          <a:blip r:embed="rId40" cstate="print"/>
          <a:srcRect l="15623" t="24997" r="18761" b="12512"/>
          <a:stretch>
            <a:fillRect/>
          </a:stretch>
        </p:blipFill>
        <p:spPr>
          <a:xfrm>
            <a:off x="5615940" y="1531257"/>
            <a:ext cx="632460" cy="602343"/>
          </a:xfrm>
          <a:prstGeom prst="rect">
            <a:avLst/>
          </a:prstGeom>
        </p:spPr>
      </p:pic>
      <p:pic>
        <p:nvPicPr>
          <p:cNvPr id="33" name="Picture 32" descr="Kabuto.png"/>
          <p:cNvPicPr>
            <a:picLocks noChangeAspect="1"/>
          </p:cNvPicPr>
          <p:nvPr/>
        </p:nvPicPr>
        <p:blipFill>
          <a:blip r:embed="rId41"/>
          <a:srcRect l="31246" t="56242" r="34384" b="18761"/>
          <a:stretch>
            <a:fillRect/>
          </a:stretch>
        </p:blipFill>
        <p:spPr>
          <a:xfrm>
            <a:off x="6638925" y="1676400"/>
            <a:ext cx="523875" cy="381000"/>
          </a:xfrm>
          <a:prstGeom prst="rect">
            <a:avLst/>
          </a:prstGeom>
        </p:spPr>
      </p:pic>
      <p:pic>
        <p:nvPicPr>
          <p:cNvPr id="34" name="Picture 33" descr="Kabutops.png"/>
          <p:cNvPicPr>
            <a:picLocks noChangeAspect="1"/>
          </p:cNvPicPr>
          <p:nvPr/>
        </p:nvPicPr>
        <p:blipFill>
          <a:blip r:embed="rId42" cstate="print"/>
          <a:srcRect l="18747" t="15623" r="18761" b="6263"/>
          <a:stretch>
            <a:fillRect/>
          </a:stretch>
        </p:blipFill>
        <p:spPr>
          <a:xfrm>
            <a:off x="7543800" y="1600200"/>
            <a:ext cx="42672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2 ( Johto ) – 5km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76200"/>
          <a:ext cx="9144000" cy="385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Mareep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Flaaffy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Ampharos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Sudowoodo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Espeon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Umbreon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Unown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Pineco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Forretress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Gligar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Steelix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Scizor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Delibird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Mantine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Skarmory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Tyrogue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Hitmontop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Smoochum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Elkid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Magby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Miltank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Blissey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Larvitar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Pupitar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Tyranitar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 descr="Sudowoodo Female.png"/>
          <p:cNvPicPr>
            <a:picLocks noChangeAspect="1"/>
          </p:cNvPicPr>
          <p:nvPr/>
        </p:nvPicPr>
        <p:blipFill>
          <a:blip r:embed="rId20" cstate="print"/>
          <a:srcRect l="21872" t="21872" r="18761" b="9388"/>
          <a:stretch>
            <a:fillRect/>
          </a:stretch>
        </p:blipFill>
        <p:spPr>
          <a:xfrm>
            <a:off x="2978727" y="228600"/>
            <a:ext cx="526473" cy="609600"/>
          </a:xfrm>
          <a:prstGeom prst="rect">
            <a:avLst/>
          </a:prstGeom>
        </p:spPr>
      </p:pic>
      <p:pic>
        <p:nvPicPr>
          <p:cNvPr id="9" name="Picture 8" descr="Miltank.png"/>
          <p:cNvPicPr>
            <a:picLocks noChangeAspect="1"/>
          </p:cNvPicPr>
          <p:nvPr/>
        </p:nvPicPr>
        <p:blipFill>
          <a:blip r:embed="rId21" cstate="print"/>
          <a:srcRect l="18747" t="15623" r="15637" b="9374"/>
          <a:stretch>
            <a:fillRect/>
          </a:stretch>
        </p:blipFill>
        <p:spPr>
          <a:xfrm>
            <a:off x="228700" y="2819400"/>
            <a:ext cx="466638" cy="533400"/>
          </a:xfrm>
          <a:prstGeom prst="rect">
            <a:avLst/>
          </a:prstGeom>
        </p:spPr>
      </p:pic>
      <p:pic>
        <p:nvPicPr>
          <p:cNvPr id="10" name="Picture 9" descr="Blissey.png"/>
          <p:cNvPicPr>
            <a:picLocks noChangeAspect="1"/>
          </p:cNvPicPr>
          <p:nvPr/>
        </p:nvPicPr>
        <p:blipFill>
          <a:blip r:embed="rId22" cstate="print"/>
          <a:srcRect l="12498" t="21872" r="9388" b="6263"/>
          <a:stretch>
            <a:fillRect/>
          </a:stretch>
        </p:blipFill>
        <p:spPr>
          <a:xfrm>
            <a:off x="1066800" y="2825496"/>
            <a:ext cx="609600" cy="560832"/>
          </a:xfrm>
          <a:prstGeom prst="rect">
            <a:avLst/>
          </a:prstGeom>
        </p:spPr>
      </p:pic>
      <p:pic>
        <p:nvPicPr>
          <p:cNvPr id="11" name="Picture 10" descr="Espeon.png"/>
          <p:cNvPicPr>
            <a:picLocks noChangeAspect="1"/>
          </p:cNvPicPr>
          <p:nvPr/>
        </p:nvPicPr>
        <p:blipFill>
          <a:blip r:embed="rId23"/>
          <a:srcRect l="28121" t="31246" r="31260" b="12512"/>
          <a:stretch>
            <a:fillRect/>
          </a:stretch>
        </p:blipFill>
        <p:spPr>
          <a:xfrm>
            <a:off x="3886200" y="205154"/>
            <a:ext cx="457200" cy="633046"/>
          </a:xfrm>
          <a:prstGeom prst="rect">
            <a:avLst/>
          </a:prstGeom>
        </p:spPr>
      </p:pic>
      <p:pic>
        <p:nvPicPr>
          <p:cNvPr id="12" name="Picture 11" descr="Umbreon.png"/>
          <p:cNvPicPr>
            <a:picLocks noChangeAspect="1"/>
          </p:cNvPicPr>
          <p:nvPr/>
        </p:nvPicPr>
        <p:blipFill>
          <a:blip r:embed="rId24"/>
          <a:srcRect l="21872" t="24997" r="28135" b="12512"/>
          <a:stretch>
            <a:fillRect/>
          </a:stretch>
        </p:blipFill>
        <p:spPr>
          <a:xfrm>
            <a:off x="4800600" y="209550"/>
            <a:ext cx="502920" cy="628650"/>
          </a:xfrm>
          <a:prstGeom prst="rect">
            <a:avLst/>
          </a:prstGeom>
        </p:spPr>
      </p:pic>
      <p:pic>
        <p:nvPicPr>
          <p:cNvPr id="13" name="Picture 12" descr="Steelix Male.png"/>
          <p:cNvPicPr>
            <a:picLocks noChangeAspect="1"/>
          </p:cNvPicPr>
          <p:nvPr/>
        </p:nvPicPr>
        <p:blipFill>
          <a:blip r:embed="rId25" cstate="print"/>
          <a:srcRect l="3125" t="6249" r="6263" b="6263"/>
          <a:stretch>
            <a:fillRect/>
          </a:stretch>
        </p:blipFill>
        <p:spPr>
          <a:xfrm>
            <a:off x="209549" y="1524000"/>
            <a:ext cx="552451" cy="533400"/>
          </a:xfrm>
          <a:prstGeom prst="rect">
            <a:avLst/>
          </a:prstGeom>
        </p:spPr>
      </p:pic>
      <p:pic>
        <p:nvPicPr>
          <p:cNvPr id="14" name="Picture 13" descr="Scizor Male.png"/>
          <p:cNvPicPr>
            <a:picLocks noChangeAspect="1"/>
          </p:cNvPicPr>
          <p:nvPr/>
        </p:nvPicPr>
        <p:blipFill>
          <a:blip r:embed="rId26" cstate="print"/>
          <a:srcRect l="9374" t="9374" r="21886"/>
          <a:stretch>
            <a:fillRect/>
          </a:stretch>
        </p:blipFill>
        <p:spPr>
          <a:xfrm>
            <a:off x="1137816" y="1524000"/>
            <a:ext cx="462384" cy="609600"/>
          </a:xfrm>
          <a:prstGeom prst="rect">
            <a:avLst/>
          </a:prstGeom>
        </p:spPr>
      </p:pic>
      <p:pic>
        <p:nvPicPr>
          <p:cNvPr id="15" name="Picture 14" descr="Magby.png"/>
          <p:cNvPicPr>
            <a:picLocks noChangeAspect="1"/>
          </p:cNvPicPr>
          <p:nvPr/>
        </p:nvPicPr>
        <p:blipFill>
          <a:blip r:embed="rId27"/>
          <a:srcRect l="31245" t="46868" r="31260" b="6263"/>
          <a:stretch>
            <a:fillRect/>
          </a:stretch>
        </p:blipFill>
        <p:spPr>
          <a:xfrm>
            <a:off x="8458200" y="1562100"/>
            <a:ext cx="457200" cy="571500"/>
          </a:xfrm>
          <a:prstGeom prst="rect">
            <a:avLst/>
          </a:prstGeom>
        </p:spPr>
      </p:pic>
      <p:pic>
        <p:nvPicPr>
          <p:cNvPr id="16" name="Picture 15" descr="Smoochum.png"/>
          <p:cNvPicPr>
            <a:picLocks noChangeAspect="1"/>
          </p:cNvPicPr>
          <p:nvPr/>
        </p:nvPicPr>
        <p:blipFill>
          <a:blip r:embed="rId28"/>
          <a:srcRect l="34370" t="53118" r="34384" b="6263"/>
          <a:stretch>
            <a:fillRect/>
          </a:stretch>
        </p:blipFill>
        <p:spPr>
          <a:xfrm>
            <a:off x="6617677" y="1524000"/>
            <a:ext cx="468923" cy="609600"/>
          </a:xfrm>
          <a:prstGeom prst="rect">
            <a:avLst/>
          </a:prstGeom>
        </p:spPr>
      </p:pic>
      <p:pic>
        <p:nvPicPr>
          <p:cNvPr id="17" name="Picture 16" descr="Elekid.png"/>
          <p:cNvPicPr>
            <a:picLocks noChangeAspect="1"/>
          </p:cNvPicPr>
          <p:nvPr/>
        </p:nvPicPr>
        <p:blipFill>
          <a:blip r:embed="rId29"/>
          <a:srcRect l="24996" t="46868" r="31260" b="6263"/>
          <a:stretch>
            <a:fillRect/>
          </a:stretch>
        </p:blipFill>
        <p:spPr>
          <a:xfrm>
            <a:off x="7432040" y="1524000"/>
            <a:ext cx="568960" cy="609600"/>
          </a:xfrm>
          <a:prstGeom prst="rect">
            <a:avLst/>
          </a:prstGeom>
        </p:spPr>
      </p:pic>
      <p:pic>
        <p:nvPicPr>
          <p:cNvPr id="18" name="Picture 17" descr="Hitmontop.png"/>
          <p:cNvPicPr>
            <a:picLocks noChangeAspect="1"/>
          </p:cNvPicPr>
          <p:nvPr/>
        </p:nvPicPr>
        <p:blipFill>
          <a:blip r:embed="rId30" cstate="print"/>
          <a:srcRect l="21872" t="34370" r="28135" b="6263"/>
          <a:stretch>
            <a:fillRect/>
          </a:stretch>
        </p:blipFill>
        <p:spPr>
          <a:xfrm>
            <a:off x="5715000" y="1600200"/>
            <a:ext cx="449179" cy="533400"/>
          </a:xfrm>
          <a:prstGeom prst="rect">
            <a:avLst/>
          </a:prstGeom>
        </p:spPr>
      </p:pic>
      <p:pic>
        <p:nvPicPr>
          <p:cNvPr id="19" name="Picture 18" descr="Tyrogue.png"/>
          <p:cNvPicPr>
            <a:picLocks noChangeAspect="1"/>
          </p:cNvPicPr>
          <p:nvPr/>
        </p:nvPicPr>
        <p:blipFill>
          <a:blip r:embed="rId31"/>
          <a:srcRect l="34370" t="49993" r="37509" b="9388"/>
          <a:stretch>
            <a:fillRect/>
          </a:stretch>
        </p:blipFill>
        <p:spPr>
          <a:xfrm>
            <a:off x="4800600" y="1524000"/>
            <a:ext cx="422030" cy="609599"/>
          </a:xfrm>
          <a:prstGeom prst="rect">
            <a:avLst/>
          </a:prstGeom>
        </p:spPr>
      </p:pic>
      <p:pic>
        <p:nvPicPr>
          <p:cNvPr id="20" name="Picture 19" descr="Delibird.png"/>
          <p:cNvPicPr>
            <a:picLocks noChangeAspect="1"/>
          </p:cNvPicPr>
          <p:nvPr/>
        </p:nvPicPr>
        <p:blipFill>
          <a:blip r:embed="rId32"/>
          <a:srcRect l="24997" t="31246" r="28135" b="12513"/>
          <a:stretch>
            <a:fillRect/>
          </a:stretch>
        </p:blipFill>
        <p:spPr>
          <a:xfrm>
            <a:off x="2057400" y="1493520"/>
            <a:ext cx="533400" cy="640080"/>
          </a:xfrm>
          <a:prstGeom prst="rect">
            <a:avLst/>
          </a:prstGeom>
        </p:spPr>
      </p:pic>
      <p:pic>
        <p:nvPicPr>
          <p:cNvPr id="21" name="Picture 20" descr="Mantine.png"/>
          <p:cNvPicPr>
            <a:picLocks noChangeAspect="1"/>
          </p:cNvPicPr>
          <p:nvPr/>
        </p:nvPicPr>
        <p:blipFill>
          <a:blip r:embed="rId33" cstate="print"/>
          <a:srcRect l="9388" t="28121" r="9374" b="31260"/>
          <a:stretch>
            <a:fillRect/>
          </a:stretch>
        </p:blipFill>
        <p:spPr>
          <a:xfrm>
            <a:off x="2819400" y="1676400"/>
            <a:ext cx="762000" cy="381000"/>
          </a:xfrm>
          <a:prstGeom prst="rect">
            <a:avLst/>
          </a:prstGeom>
        </p:spPr>
      </p:pic>
      <p:pic>
        <p:nvPicPr>
          <p:cNvPr id="22" name="Picture 21" descr="Skarmory.png"/>
          <p:cNvPicPr>
            <a:picLocks noChangeAspect="1"/>
          </p:cNvPicPr>
          <p:nvPr/>
        </p:nvPicPr>
        <p:blipFill>
          <a:blip r:embed="rId34" cstate="print"/>
          <a:srcRect t="12498" b="18761"/>
          <a:stretch>
            <a:fillRect/>
          </a:stretch>
        </p:blipFill>
        <p:spPr>
          <a:xfrm>
            <a:off x="3754489" y="1600200"/>
            <a:ext cx="665111" cy="457200"/>
          </a:xfrm>
          <a:prstGeom prst="rect">
            <a:avLst/>
          </a:prstGeom>
        </p:spPr>
      </p:pic>
      <p:pic>
        <p:nvPicPr>
          <p:cNvPr id="23" name="Picture 22" descr="Gligar Male.png"/>
          <p:cNvPicPr>
            <a:picLocks noChangeAspect="1"/>
          </p:cNvPicPr>
          <p:nvPr/>
        </p:nvPicPr>
        <p:blipFill>
          <a:blip r:embed="rId35" cstate="print"/>
          <a:srcRect l="21872" t="21872" r="25010" b="18761"/>
          <a:stretch>
            <a:fillRect/>
          </a:stretch>
        </p:blipFill>
        <p:spPr>
          <a:xfrm>
            <a:off x="8438147" y="304800"/>
            <a:ext cx="477253" cy="533400"/>
          </a:xfrm>
          <a:prstGeom prst="rect">
            <a:avLst/>
          </a:prstGeom>
        </p:spPr>
      </p:pic>
      <p:pic>
        <p:nvPicPr>
          <p:cNvPr id="24" name="Picture 23" descr="Unown F.png"/>
          <p:cNvPicPr>
            <a:picLocks noChangeAspect="1"/>
          </p:cNvPicPr>
          <p:nvPr/>
        </p:nvPicPr>
        <p:blipFill>
          <a:blip r:embed="rId36"/>
          <a:srcRect l="34370" t="40619" r="28135" b="21886"/>
          <a:stretch>
            <a:fillRect/>
          </a:stretch>
        </p:blipFill>
        <p:spPr>
          <a:xfrm>
            <a:off x="5638800" y="228600"/>
            <a:ext cx="609600" cy="609600"/>
          </a:xfrm>
          <a:prstGeom prst="rect">
            <a:avLst/>
          </a:prstGeom>
        </p:spPr>
      </p:pic>
      <p:pic>
        <p:nvPicPr>
          <p:cNvPr id="25" name="Picture 24" descr="Larvitar.png"/>
          <p:cNvPicPr>
            <a:picLocks noChangeAspect="1"/>
          </p:cNvPicPr>
          <p:nvPr/>
        </p:nvPicPr>
        <p:blipFill>
          <a:blip r:embed="rId37"/>
          <a:srcRect l="31245" t="46868" r="34384" b="9388"/>
          <a:stretch>
            <a:fillRect/>
          </a:stretch>
        </p:blipFill>
        <p:spPr>
          <a:xfrm>
            <a:off x="2035629" y="2743200"/>
            <a:ext cx="478971" cy="609600"/>
          </a:xfrm>
          <a:prstGeom prst="rect">
            <a:avLst/>
          </a:prstGeom>
        </p:spPr>
      </p:pic>
      <p:pic>
        <p:nvPicPr>
          <p:cNvPr id="26" name="Picture 25" descr="Pupitar.png"/>
          <p:cNvPicPr>
            <a:picLocks noChangeAspect="1"/>
          </p:cNvPicPr>
          <p:nvPr/>
        </p:nvPicPr>
        <p:blipFill>
          <a:blip r:embed="rId38" cstate="print"/>
          <a:srcRect l="24996" t="24996" r="21886" b="12512"/>
          <a:stretch>
            <a:fillRect/>
          </a:stretch>
        </p:blipFill>
        <p:spPr>
          <a:xfrm>
            <a:off x="2975610" y="2819400"/>
            <a:ext cx="453390" cy="533400"/>
          </a:xfrm>
          <a:prstGeom prst="rect">
            <a:avLst/>
          </a:prstGeom>
        </p:spPr>
      </p:pic>
      <p:pic>
        <p:nvPicPr>
          <p:cNvPr id="27" name="Picture 26" descr="Tyranitar.png"/>
          <p:cNvPicPr>
            <a:picLocks noChangeAspect="1"/>
          </p:cNvPicPr>
          <p:nvPr/>
        </p:nvPicPr>
        <p:blipFill>
          <a:blip r:embed="rId39" cstate="print"/>
          <a:srcRect l="12498" t="6249" r="18761"/>
          <a:stretch>
            <a:fillRect/>
          </a:stretch>
        </p:blipFill>
        <p:spPr>
          <a:xfrm>
            <a:off x="3896176" y="2819059"/>
            <a:ext cx="447224" cy="609941"/>
          </a:xfrm>
          <a:prstGeom prst="rect">
            <a:avLst/>
          </a:prstGeom>
        </p:spPr>
      </p:pic>
      <p:pic>
        <p:nvPicPr>
          <p:cNvPr id="28" name="Picture 27" descr="Pineco.png"/>
          <p:cNvPicPr>
            <a:picLocks noChangeAspect="1"/>
          </p:cNvPicPr>
          <p:nvPr/>
        </p:nvPicPr>
        <p:blipFill>
          <a:blip r:embed="rId40"/>
          <a:srcRect l="31260" t="37495" r="34370" b="28135"/>
          <a:stretch>
            <a:fillRect/>
          </a:stretch>
        </p:blipFill>
        <p:spPr>
          <a:xfrm>
            <a:off x="6629400" y="381000"/>
            <a:ext cx="457200" cy="457200"/>
          </a:xfrm>
          <a:prstGeom prst="rect">
            <a:avLst/>
          </a:prstGeom>
        </p:spPr>
      </p:pic>
      <p:pic>
        <p:nvPicPr>
          <p:cNvPr id="29" name="Picture 28" descr="Forretress.png"/>
          <p:cNvPicPr>
            <a:picLocks noChangeAspect="1"/>
          </p:cNvPicPr>
          <p:nvPr/>
        </p:nvPicPr>
        <p:blipFill>
          <a:blip r:embed="rId41" cstate="print"/>
          <a:srcRect t="12498" b="21886"/>
          <a:stretch>
            <a:fillRect/>
          </a:stretch>
        </p:blipFill>
        <p:spPr>
          <a:xfrm>
            <a:off x="7496547" y="381000"/>
            <a:ext cx="580653" cy="381000"/>
          </a:xfrm>
          <a:prstGeom prst="rect">
            <a:avLst/>
          </a:prstGeom>
        </p:spPr>
      </p:pic>
      <p:pic>
        <p:nvPicPr>
          <p:cNvPr id="30" name="Picture 29" descr="Mareep.png"/>
          <p:cNvPicPr>
            <a:picLocks noChangeAspect="1"/>
          </p:cNvPicPr>
          <p:nvPr/>
        </p:nvPicPr>
        <p:blipFill>
          <a:blip r:embed="rId42"/>
          <a:srcRect l="28121" t="49993" r="28135" b="6263"/>
          <a:stretch>
            <a:fillRect/>
          </a:stretch>
        </p:blipFill>
        <p:spPr>
          <a:xfrm>
            <a:off x="152400" y="228600"/>
            <a:ext cx="609600" cy="609600"/>
          </a:xfrm>
          <a:prstGeom prst="rect">
            <a:avLst/>
          </a:prstGeom>
        </p:spPr>
      </p:pic>
      <p:pic>
        <p:nvPicPr>
          <p:cNvPr id="31" name="Picture 30" descr="Ampharos.png"/>
          <p:cNvPicPr>
            <a:picLocks noChangeAspect="1"/>
          </p:cNvPicPr>
          <p:nvPr/>
        </p:nvPicPr>
        <p:blipFill>
          <a:blip r:embed="rId43" cstate="print"/>
          <a:srcRect l="21872" t="9374" r="18761" b="3139"/>
          <a:stretch>
            <a:fillRect/>
          </a:stretch>
        </p:blipFill>
        <p:spPr>
          <a:xfrm>
            <a:off x="2100943" y="228600"/>
            <a:ext cx="413657" cy="609600"/>
          </a:xfrm>
          <a:prstGeom prst="rect">
            <a:avLst/>
          </a:prstGeom>
        </p:spPr>
      </p:pic>
      <p:pic>
        <p:nvPicPr>
          <p:cNvPr id="32" name="Picture 31" descr="Flaaffy.png"/>
          <p:cNvPicPr>
            <a:picLocks noChangeAspect="1"/>
          </p:cNvPicPr>
          <p:nvPr/>
        </p:nvPicPr>
        <p:blipFill>
          <a:blip r:embed="rId44"/>
          <a:srcRect l="28121" t="40619" r="25010" b="9388"/>
          <a:stretch>
            <a:fillRect/>
          </a:stretch>
        </p:blipFill>
        <p:spPr>
          <a:xfrm>
            <a:off x="1143000" y="304800"/>
            <a:ext cx="500063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3 ( Hoenn ) – 5km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76200"/>
          <a:ext cx="9144000" cy="385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Ralts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Kirlia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Gardevoir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Slakoth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Vigoroth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Slaking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Nincada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Ninjask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Shedinja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Sableye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6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Mawile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Trapinch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Vibrava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Flygon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Feebas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Milotic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Castform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Kecleon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Tropius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Chimecho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Absol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Relicanth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Bagon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Shelgon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Salamence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Beldum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Metang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Metagross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 descr="Gardevoir.png"/>
          <p:cNvPicPr>
            <a:picLocks noChangeAspect="1"/>
          </p:cNvPicPr>
          <p:nvPr/>
        </p:nvPicPr>
        <p:blipFill>
          <a:blip r:embed="rId17" cstate="print"/>
          <a:srcRect l="24997" t="15623" r="12512" b="6263"/>
          <a:stretch>
            <a:fillRect/>
          </a:stretch>
        </p:blipFill>
        <p:spPr>
          <a:xfrm>
            <a:off x="2057400" y="209550"/>
            <a:ext cx="502920" cy="628650"/>
          </a:xfrm>
          <a:prstGeom prst="rect">
            <a:avLst/>
          </a:prstGeom>
        </p:spPr>
      </p:pic>
      <p:pic>
        <p:nvPicPr>
          <p:cNvPr id="9" name="Picture 8" descr="Kirlia.png"/>
          <p:cNvPicPr>
            <a:picLocks noChangeAspect="1"/>
          </p:cNvPicPr>
          <p:nvPr/>
        </p:nvPicPr>
        <p:blipFill>
          <a:blip r:embed="rId18"/>
          <a:srcRect l="28121" t="24997" r="31260" b="15637"/>
          <a:stretch>
            <a:fillRect/>
          </a:stretch>
        </p:blipFill>
        <p:spPr>
          <a:xfrm>
            <a:off x="1143000" y="211015"/>
            <a:ext cx="429126" cy="627185"/>
          </a:xfrm>
          <a:prstGeom prst="rect">
            <a:avLst/>
          </a:prstGeom>
        </p:spPr>
      </p:pic>
      <p:pic>
        <p:nvPicPr>
          <p:cNvPr id="10" name="Picture 9" descr="Ralts.png"/>
          <p:cNvPicPr>
            <a:picLocks noChangeAspect="1"/>
          </p:cNvPicPr>
          <p:nvPr/>
        </p:nvPicPr>
        <p:blipFill>
          <a:blip r:embed="rId19"/>
          <a:srcRect l="34370" t="49993" r="37508" b="12512"/>
          <a:stretch>
            <a:fillRect/>
          </a:stretch>
        </p:blipFill>
        <p:spPr>
          <a:xfrm>
            <a:off x="228600" y="228600"/>
            <a:ext cx="457200" cy="609600"/>
          </a:xfrm>
          <a:prstGeom prst="rect">
            <a:avLst/>
          </a:prstGeom>
        </p:spPr>
      </p:pic>
      <p:pic>
        <p:nvPicPr>
          <p:cNvPr id="11" name="Picture 10" descr="Slakoth.png"/>
          <p:cNvPicPr>
            <a:picLocks noChangeAspect="1"/>
          </p:cNvPicPr>
          <p:nvPr/>
        </p:nvPicPr>
        <p:blipFill>
          <a:blip r:embed="rId20" cstate="print"/>
          <a:srcRect l="12498" t="56242" r="12512" b="9388"/>
          <a:stretch>
            <a:fillRect/>
          </a:stretch>
        </p:blipFill>
        <p:spPr>
          <a:xfrm>
            <a:off x="2840182" y="457200"/>
            <a:ext cx="665018" cy="304800"/>
          </a:xfrm>
          <a:prstGeom prst="rect">
            <a:avLst/>
          </a:prstGeom>
        </p:spPr>
      </p:pic>
      <p:pic>
        <p:nvPicPr>
          <p:cNvPr id="12" name="Picture 11" descr="Slaking.png"/>
          <p:cNvPicPr>
            <a:picLocks noChangeAspect="1"/>
          </p:cNvPicPr>
          <p:nvPr/>
        </p:nvPicPr>
        <p:blipFill>
          <a:blip r:embed="rId21" cstate="print"/>
          <a:srcRect t="21872" b="6263"/>
          <a:stretch>
            <a:fillRect/>
          </a:stretch>
        </p:blipFill>
        <p:spPr>
          <a:xfrm>
            <a:off x="4724400" y="323911"/>
            <a:ext cx="609600" cy="438089"/>
          </a:xfrm>
          <a:prstGeom prst="rect">
            <a:avLst/>
          </a:prstGeom>
        </p:spPr>
      </p:pic>
      <p:pic>
        <p:nvPicPr>
          <p:cNvPr id="13" name="Picture 12" descr="Vigoroth.png"/>
          <p:cNvPicPr>
            <a:picLocks noChangeAspect="1"/>
          </p:cNvPicPr>
          <p:nvPr/>
        </p:nvPicPr>
        <p:blipFill>
          <a:blip r:embed="rId22" cstate="print"/>
          <a:srcRect l="18747" t="24997" r="15637" b="12512"/>
          <a:stretch>
            <a:fillRect/>
          </a:stretch>
        </p:blipFill>
        <p:spPr>
          <a:xfrm>
            <a:off x="3859530" y="304800"/>
            <a:ext cx="560070" cy="533400"/>
          </a:xfrm>
          <a:prstGeom prst="rect">
            <a:avLst/>
          </a:prstGeom>
        </p:spPr>
      </p:pic>
      <p:pic>
        <p:nvPicPr>
          <p:cNvPr id="14" name="Picture 13" descr="Flygon.png"/>
          <p:cNvPicPr>
            <a:picLocks noChangeAspect="1"/>
          </p:cNvPicPr>
          <p:nvPr/>
        </p:nvPicPr>
        <p:blipFill>
          <a:blip r:embed="rId23" cstate="print"/>
          <a:srcRect t="15623" b="12512"/>
          <a:stretch>
            <a:fillRect/>
          </a:stretch>
        </p:blipFill>
        <p:spPr>
          <a:xfrm>
            <a:off x="2819400" y="1600200"/>
            <a:ext cx="742226" cy="533400"/>
          </a:xfrm>
          <a:prstGeom prst="rect">
            <a:avLst/>
          </a:prstGeom>
        </p:spPr>
      </p:pic>
      <p:pic>
        <p:nvPicPr>
          <p:cNvPr id="15" name="Picture 14" descr="Trapinch.png"/>
          <p:cNvPicPr>
            <a:picLocks noChangeAspect="1"/>
          </p:cNvPicPr>
          <p:nvPr/>
        </p:nvPicPr>
        <p:blipFill>
          <a:blip r:embed="rId24"/>
          <a:srcRect l="28120" t="56256" r="31260" b="12498"/>
          <a:stretch>
            <a:fillRect/>
          </a:stretch>
        </p:blipFill>
        <p:spPr>
          <a:xfrm>
            <a:off x="1066800" y="1723293"/>
            <a:ext cx="533400" cy="410307"/>
          </a:xfrm>
          <a:prstGeom prst="rect">
            <a:avLst/>
          </a:prstGeom>
        </p:spPr>
      </p:pic>
      <p:pic>
        <p:nvPicPr>
          <p:cNvPr id="16" name="Picture 15" descr="Vibrava.png"/>
          <p:cNvPicPr>
            <a:picLocks noChangeAspect="1"/>
          </p:cNvPicPr>
          <p:nvPr/>
        </p:nvPicPr>
        <p:blipFill>
          <a:blip r:embed="rId25"/>
          <a:srcRect l="15623" t="34370" r="15637" b="25011"/>
          <a:stretch>
            <a:fillRect/>
          </a:stretch>
        </p:blipFill>
        <p:spPr>
          <a:xfrm>
            <a:off x="1905000" y="1676400"/>
            <a:ext cx="773723" cy="457200"/>
          </a:xfrm>
          <a:prstGeom prst="rect">
            <a:avLst/>
          </a:prstGeom>
        </p:spPr>
      </p:pic>
      <p:pic>
        <p:nvPicPr>
          <p:cNvPr id="17" name="Picture 16" descr="Bagon.png"/>
          <p:cNvPicPr>
            <a:picLocks noChangeAspect="1"/>
          </p:cNvPicPr>
          <p:nvPr/>
        </p:nvPicPr>
        <p:blipFill>
          <a:blip r:embed="rId26"/>
          <a:srcRect l="31246" t="40619" r="37509" b="12512"/>
          <a:stretch>
            <a:fillRect/>
          </a:stretch>
        </p:blipFill>
        <p:spPr>
          <a:xfrm>
            <a:off x="2057400" y="2857500"/>
            <a:ext cx="381000" cy="571500"/>
          </a:xfrm>
          <a:prstGeom prst="rect">
            <a:avLst/>
          </a:prstGeom>
        </p:spPr>
      </p:pic>
      <p:pic>
        <p:nvPicPr>
          <p:cNvPr id="18" name="Picture 17" descr="Salamence.png"/>
          <p:cNvPicPr>
            <a:picLocks noChangeAspect="1"/>
          </p:cNvPicPr>
          <p:nvPr/>
        </p:nvPicPr>
        <p:blipFill>
          <a:blip r:embed="rId27" cstate="print"/>
          <a:srcRect t="18747" b="9388"/>
          <a:stretch>
            <a:fillRect/>
          </a:stretch>
        </p:blipFill>
        <p:spPr>
          <a:xfrm>
            <a:off x="3783406" y="2971800"/>
            <a:ext cx="636194" cy="457200"/>
          </a:xfrm>
          <a:prstGeom prst="rect">
            <a:avLst/>
          </a:prstGeom>
        </p:spPr>
      </p:pic>
      <p:pic>
        <p:nvPicPr>
          <p:cNvPr id="19" name="Picture 18" descr="Shelgon.png"/>
          <p:cNvPicPr>
            <a:picLocks noChangeAspect="1"/>
          </p:cNvPicPr>
          <p:nvPr/>
        </p:nvPicPr>
        <p:blipFill>
          <a:blip r:embed="rId28" cstate="print"/>
          <a:srcRect l="15623" t="24997" r="21886" b="9388"/>
          <a:stretch>
            <a:fillRect/>
          </a:stretch>
        </p:blipFill>
        <p:spPr>
          <a:xfrm>
            <a:off x="2921000" y="2895600"/>
            <a:ext cx="508000" cy="533400"/>
          </a:xfrm>
          <a:prstGeom prst="rect">
            <a:avLst/>
          </a:prstGeom>
        </p:spPr>
      </p:pic>
      <p:pic>
        <p:nvPicPr>
          <p:cNvPr id="20" name="Picture 19" descr="Beldum.png"/>
          <p:cNvPicPr>
            <a:picLocks noChangeAspect="1"/>
          </p:cNvPicPr>
          <p:nvPr/>
        </p:nvPicPr>
        <p:blipFill>
          <a:blip r:embed="rId29"/>
          <a:srcRect l="34370" t="40619" r="37509" b="37509"/>
          <a:stretch>
            <a:fillRect/>
          </a:stretch>
        </p:blipFill>
        <p:spPr>
          <a:xfrm>
            <a:off x="4800600" y="2971800"/>
            <a:ext cx="457200" cy="355600"/>
          </a:xfrm>
          <a:prstGeom prst="rect">
            <a:avLst/>
          </a:prstGeom>
        </p:spPr>
      </p:pic>
      <p:pic>
        <p:nvPicPr>
          <p:cNvPr id="21" name="Picture 20" descr="Metagross.png"/>
          <p:cNvPicPr>
            <a:picLocks noChangeAspect="1"/>
          </p:cNvPicPr>
          <p:nvPr/>
        </p:nvPicPr>
        <p:blipFill>
          <a:blip r:embed="rId30" cstate="print"/>
          <a:srcRect t="24997" b="12512"/>
          <a:stretch>
            <a:fillRect/>
          </a:stretch>
        </p:blipFill>
        <p:spPr>
          <a:xfrm>
            <a:off x="6553200" y="2971800"/>
            <a:ext cx="609685" cy="381000"/>
          </a:xfrm>
          <a:prstGeom prst="rect">
            <a:avLst/>
          </a:prstGeom>
        </p:spPr>
      </p:pic>
      <p:pic>
        <p:nvPicPr>
          <p:cNvPr id="22" name="Picture 21" descr="Metang.png"/>
          <p:cNvPicPr>
            <a:picLocks noChangeAspect="1"/>
          </p:cNvPicPr>
          <p:nvPr/>
        </p:nvPicPr>
        <p:blipFill>
          <a:blip r:embed="rId31" cstate="print"/>
          <a:srcRect t="12505" b="18754"/>
          <a:stretch>
            <a:fillRect/>
          </a:stretch>
        </p:blipFill>
        <p:spPr>
          <a:xfrm>
            <a:off x="5638800" y="2971800"/>
            <a:ext cx="665111" cy="457200"/>
          </a:xfrm>
          <a:prstGeom prst="rect">
            <a:avLst/>
          </a:prstGeom>
        </p:spPr>
      </p:pic>
      <p:pic>
        <p:nvPicPr>
          <p:cNvPr id="23" name="Picture 22" descr="Nincada.png"/>
          <p:cNvPicPr>
            <a:picLocks noChangeAspect="1"/>
          </p:cNvPicPr>
          <p:nvPr/>
        </p:nvPicPr>
        <p:blipFill>
          <a:blip r:embed="rId32"/>
          <a:srcRect l="28121" t="65616" r="31260" b="9388"/>
          <a:stretch>
            <a:fillRect/>
          </a:stretch>
        </p:blipFill>
        <p:spPr>
          <a:xfrm>
            <a:off x="5638800" y="457200"/>
            <a:ext cx="619125" cy="381000"/>
          </a:xfrm>
          <a:prstGeom prst="rect">
            <a:avLst/>
          </a:prstGeom>
        </p:spPr>
      </p:pic>
      <p:pic>
        <p:nvPicPr>
          <p:cNvPr id="24" name="Picture 23" descr="Ninjask.png"/>
          <p:cNvPicPr>
            <a:picLocks noChangeAspect="1"/>
          </p:cNvPicPr>
          <p:nvPr/>
        </p:nvPicPr>
        <p:blipFill>
          <a:blip r:embed="rId33"/>
          <a:srcRect l="31246" t="18747" r="21886" b="25011"/>
          <a:stretch>
            <a:fillRect/>
          </a:stretch>
        </p:blipFill>
        <p:spPr>
          <a:xfrm>
            <a:off x="6654800" y="228600"/>
            <a:ext cx="508000" cy="609600"/>
          </a:xfrm>
          <a:prstGeom prst="rect">
            <a:avLst/>
          </a:prstGeom>
        </p:spPr>
      </p:pic>
      <p:pic>
        <p:nvPicPr>
          <p:cNvPr id="25" name="Picture 24" descr="Shedinja.png"/>
          <p:cNvPicPr>
            <a:picLocks noChangeAspect="1"/>
          </p:cNvPicPr>
          <p:nvPr/>
        </p:nvPicPr>
        <p:blipFill>
          <a:blip r:embed="rId34" cstate="print"/>
          <a:srcRect l="24997" t="28121" r="25010" b="28135"/>
          <a:stretch>
            <a:fillRect/>
          </a:stretch>
        </p:blipFill>
        <p:spPr>
          <a:xfrm>
            <a:off x="7543800" y="381000"/>
            <a:ext cx="522514" cy="457200"/>
          </a:xfrm>
          <a:prstGeom prst="rect">
            <a:avLst/>
          </a:prstGeom>
        </p:spPr>
      </p:pic>
      <p:pic>
        <p:nvPicPr>
          <p:cNvPr id="26" name="Picture 25" descr="Feebas.png"/>
          <p:cNvPicPr>
            <a:picLocks noChangeAspect="1"/>
          </p:cNvPicPr>
          <p:nvPr/>
        </p:nvPicPr>
        <p:blipFill>
          <a:blip r:embed="rId35"/>
          <a:srcRect l="28121" t="28121" r="31260" b="28135"/>
          <a:stretch>
            <a:fillRect/>
          </a:stretch>
        </p:blipFill>
        <p:spPr>
          <a:xfrm>
            <a:off x="3853543" y="1524000"/>
            <a:ext cx="566057" cy="609600"/>
          </a:xfrm>
          <a:prstGeom prst="rect">
            <a:avLst/>
          </a:prstGeom>
        </p:spPr>
      </p:pic>
      <p:pic>
        <p:nvPicPr>
          <p:cNvPr id="27" name="Picture 26" descr="Milotic Female.png"/>
          <p:cNvPicPr>
            <a:picLocks noChangeAspect="1"/>
          </p:cNvPicPr>
          <p:nvPr/>
        </p:nvPicPr>
        <p:blipFill>
          <a:blip r:embed="rId36" cstate="print"/>
          <a:srcRect t="9374"/>
          <a:stretch>
            <a:fillRect/>
          </a:stretch>
        </p:blipFill>
        <p:spPr>
          <a:xfrm>
            <a:off x="4724400" y="1512085"/>
            <a:ext cx="685800" cy="621516"/>
          </a:xfrm>
          <a:prstGeom prst="rect">
            <a:avLst/>
          </a:prstGeom>
        </p:spPr>
      </p:pic>
      <p:pic>
        <p:nvPicPr>
          <p:cNvPr id="28" name="Picture 27" descr="Absol.png"/>
          <p:cNvPicPr>
            <a:picLocks noChangeAspect="1"/>
          </p:cNvPicPr>
          <p:nvPr/>
        </p:nvPicPr>
        <p:blipFill>
          <a:blip r:embed="rId37" cstate="print"/>
          <a:srcRect l="24996" t="21872" r="31260" b="12512"/>
          <a:stretch>
            <a:fillRect/>
          </a:stretch>
        </p:blipFill>
        <p:spPr>
          <a:xfrm>
            <a:off x="279400" y="2819400"/>
            <a:ext cx="406400" cy="609600"/>
          </a:xfrm>
          <a:prstGeom prst="rect">
            <a:avLst/>
          </a:prstGeom>
        </p:spPr>
      </p:pic>
      <p:pic>
        <p:nvPicPr>
          <p:cNvPr id="29" name="Picture 28" descr="Relicanth Male.png"/>
          <p:cNvPicPr>
            <a:picLocks noChangeAspect="1"/>
          </p:cNvPicPr>
          <p:nvPr/>
        </p:nvPicPr>
        <p:blipFill>
          <a:blip r:embed="rId38" cstate="print"/>
          <a:srcRect l="15623" t="18761" r="18761" b="18747"/>
          <a:stretch>
            <a:fillRect/>
          </a:stretch>
        </p:blipFill>
        <p:spPr>
          <a:xfrm>
            <a:off x="1120140" y="2895600"/>
            <a:ext cx="480060" cy="457200"/>
          </a:xfrm>
          <a:prstGeom prst="rect">
            <a:avLst/>
          </a:prstGeom>
        </p:spPr>
      </p:pic>
      <p:pic>
        <p:nvPicPr>
          <p:cNvPr id="30" name="Picture 29" descr="Mawile.png"/>
          <p:cNvPicPr>
            <a:picLocks noChangeAspect="1"/>
          </p:cNvPicPr>
          <p:nvPr/>
        </p:nvPicPr>
        <p:blipFill>
          <a:blip r:embed="rId39" cstate="print"/>
          <a:srcRect l="15623" t="40619" r="18747" b="9388"/>
          <a:stretch>
            <a:fillRect/>
          </a:stretch>
        </p:blipFill>
        <p:spPr>
          <a:xfrm>
            <a:off x="152400" y="1676400"/>
            <a:ext cx="600203" cy="457200"/>
          </a:xfrm>
          <a:prstGeom prst="rect">
            <a:avLst/>
          </a:prstGeom>
        </p:spPr>
      </p:pic>
      <p:pic>
        <p:nvPicPr>
          <p:cNvPr id="31" name="Picture 30" descr="Kecleon.png"/>
          <p:cNvPicPr>
            <a:picLocks noChangeAspect="1"/>
          </p:cNvPicPr>
          <p:nvPr/>
        </p:nvPicPr>
        <p:blipFill>
          <a:blip r:embed="rId40"/>
          <a:srcRect l="28121" t="31246" r="34384" b="12512"/>
          <a:stretch>
            <a:fillRect/>
          </a:stretch>
        </p:blipFill>
        <p:spPr>
          <a:xfrm>
            <a:off x="6629400" y="1524000"/>
            <a:ext cx="406400" cy="609600"/>
          </a:xfrm>
          <a:prstGeom prst="rect">
            <a:avLst/>
          </a:prstGeom>
        </p:spPr>
      </p:pic>
      <p:pic>
        <p:nvPicPr>
          <p:cNvPr id="32" name="Picture 31" descr="Tropius.png"/>
          <p:cNvPicPr>
            <a:picLocks noChangeAspect="1"/>
          </p:cNvPicPr>
          <p:nvPr/>
        </p:nvPicPr>
        <p:blipFill>
          <a:blip r:embed="rId41" cstate="print"/>
          <a:srcRect t="6249" b="9388"/>
          <a:stretch>
            <a:fillRect/>
          </a:stretch>
        </p:blipFill>
        <p:spPr>
          <a:xfrm>
            <a:off x="7444934" y="1600200"/>
            <a:ext cx="632266" cy="533400"/>
          </a:xfrm>
          <a:prstGeom prst="rect">
            <a:avLst/>
          </a:prstGeom>
        </p:spPr>
      </p:pic>
      <p:pic>
        <p:nvPicPr>
          <p:cNvPr id="33" name="Picture 32" descr="Chimecho.png"/>
          <p:cNvPicPr>
            <a:picLocks noChangeAspect="1"/>
          </p:cNvPicPr>
          <p:nvPr/>
        </p:nvPicPr>
        <p:blipFill>
          <a:blip r:embed="rId42"/>
          <a:srcRect l="37495" t="31246" r="40633" b="25010"/>
          <a:stretch>
            <a:fillRect/>
          </a:stretch>
        </p:blipFill>
        <p:spPr>
          <a:xfrm>
            <a:off x="8534400" y="1524000"/>
            <a:ext cx="304800" cy="609600"/>
          </a:xfrm>
          <a:prstGeom prst="rect">
            <a:avLst/>
          </a:prstGeom>
        </p:spPr>
      </p:pic>
      <p:pic>
        <p:nvPicPr>
          <p:cNvPr id="34" name="Picture 33" descr="Castform.png"/>
          <p:cNvPicPr>
            <a:picLocks noChangeAspect="1"/>
          </p:cNvPicPr>
          <p:nvPr/>
        </p:nvPicPr>
        <p:blipFill>
          <a:blip r:embed="rId43"/>
          <a:srcRect l="37495" t="37495" r="43758" b="34384"/>
          <a:stretch>
            <a:fillRect/>
          </a:stretch>
        </p:blipFill>
        <p:spPr>
          <a:xfrm>
            <a:off x="5740400" y="1524000"/>
            <a:ext cx="355600" cy="533400"/>
          </a:xfrm>
          <a:prstGeom prst="rect">
            <a:avLst/>
          </a:prstGeom>
        </p:spPr>
      </p:pic>
      <p:pic>
        <p:nvPicPr>
          <p:cNvPr id="35" name="Picture 34" descr="Sableye.png"/>
          <p:cNvPicPr>
            <a:picLocks noChangeAspect="1"/>
          </p:cNvPicPr>
          <p:nvPr/>
        </p:nvPicPr>
        <p:blipFill>
          <a:blip r:embed="rId44"/>
          <a:srcRect l="34377" t="46868" r="37502" b="12512"/>
          <a:stretch>
            <a:fillRect/>
          </a:stretch>
        </p:blipFill>
        <p:spPr>
          <a:xfrm>
            <a:off x="8458200" y="228600"/>
            <a:ext cx="422031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4 ( Sinnoh ) – 5km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76200"/>
          <a:ext cx="8991600" cy="5227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160"/>
                <a:gridCol w="899160"/>
                <a:gridCol w="899160"/>
                <a:gridCol w="899160"/>
                <a:gridCol w="899160"/>
                <a:gridCol w="899160"/>
                <a:gridCol w="899160"/>
                <a:gridCol w="899160"/>
                <a:gridCol w="899160"/>
                <a:gridCol w="8991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Shinx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Luxio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Luxray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Cranidos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Rampardos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Shieldon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Bastiodon</a:t>
                      </a:r>
                      <a:endParaRPr lang="en-GB" sz="1200" b="1" i="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Pachirisu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Driloon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Drifblim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Chingling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Bonsly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Mime Jr.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Happiny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Chatot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Spiritomb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Gible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Gabite</a:t>
                      </a:r>
                      <a:endParaRPr lang="en-GB" sz="1200" b="1" i="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Garchomp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Munchlax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1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Riolu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Lucario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Skorupi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Drapion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Carnivine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Mantyke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Electivire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Magmortar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Leafeon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Glaceon</a:t>
                      </a:r>
                      <a:endParaRPr lang="en-GB" sz="1200" b="1" i="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Gliscor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Gallade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Rotom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Rotom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Fan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Rotom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Frost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Rotom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Heat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Rotom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Mow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Rotom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Wash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 descr="Luxio.png"/>
          <p:cNvPicPr>
            <a:picLocks noChangeAspect="1"/>
          </p:cNvPicPr>
          <p:nvPr/>
        </p:nvPicPr>
        <p:blipFill>
          <a:blip r:embed="rId25"/>
          <a:srcRect l="21872" t="43743" r="15637" b="6263"/>
          <a:stretch>
            <a:fillRect/>
          </a:stretch>
        </p:blipFill>
        <p:spPr>
          <a:xfrm>
            <a:off x="1009650" y="304800"/>
            <a:ext cx="666750" cy="533400"/>
          </a:xfrm>
          <a:prstGeom prst="rect">
            <a:avLst/>
          </a:prstGeom>
        </p:spPr>
      </p:pic>
      <p:pic>
        <p:nvPicPr>
          <p:cNvPr id="9" name="Picture 8" descr="Shinx.png"/>
          <p:cNvPicPr>
            <a:picLocks noChangeAspect="1"/>
          </p:cNvPicPr>
          <p:nvPr/>
        </p:nvPicPr>
        <p:blipFill>
          <a:blip r:embed="rId26"/>
          <a:srcRect l="21872" t="49993" r="31260" b="6263"/>
          <a:stretch>
            <a:fillRect/>
          </a:stretch>
        </p:blipFill>
        <p:spPr>
          <a:xfrm>
            <a:off x="108857" y="228600"/>
            <a:ext cx="653143" cy="609600"/>
          </a:xfrm>
          <a:prstGeom prst="rect">
            <a:avLst/>
          </a:prstGeom>
        </p:spPr>
      </p:pic>
      <p:pic>
        <p:nvPicPr>
          <p:cNvPr id="10" name="Picture 9" descr="Luxray.png"/>
          <p:cNvPicPr>
            <a:picLocks noChangeAspect="1"/>
          </p:cNvPicPr>
          <p:nvPr/>
        </p:nvPicPr>
        <p:blipFill>
          <a:blip r:embed="rId27" cstate="print"/>
          <a:srcRect l="9374" t="6249" b="6263"/>
          <a:stretch>
            <a:fillRect/>
          </a:stretch>
        </p:blipFill>
        <p:spPr>
          <a:xfrm>
            <a:off x="1981200" y="304800"/>
            <a:ext cx="533400" cy="514927"/>
          </a:xfrm>
          <a:prstGeom prst="rect">
            <a:avLst/>
          </a:prstGeom>
        </p:spPr>
      </p:pic>
      <p:pic>
        <p:nvPicPr>
          <p:cNvPr id="11" name="Picture 10" descr="Carnivine.png"/>
          <p:cNvPicPr>
            <a:picLocks noChangeAspect="1"/>
          </p:cNvPicPr>
          <p:nvPr/>
        </p:nvPicPr>
        <p:blipFill>
          <a:blip r:embed="rId28" cstate="print"/>
          <a:srcRect l="7" t="12512" b="6249"/>
          <a:stretch>
            <a:fillRect/>
          </a:stretch>
        </p:blipFill>
        <p:spPr>
          <a:xfrm>
            <a:off x="3727880" y="2819400"/>
            <a:ext cx="656538" cy="533400"/>
          </a:xfrm>
          <a:prstGeom prst="rect">
            <a:avLst/>
          </a:prstGeom>
        </p:spPr>
      </p:pic>
      <p:pic>
        <p:nvPicPr>
          <p:cNvPr id="12" name="Picture 11" descr="Spiritomb.png"/>
          <p:cNvPicPr>
            <a:picLocks noChangeAspect="1"/>
          </p:cNvPicPr>
          <p:nvPr/>
        </p:nvPicPr>
        <p:blipFill>
          <a:blip r:embed="rId29" cstate="print"/>
          <a:srcRect l="6249" t="9374" r="6263" b="6263"/>
          <a:stretch>
            <a:fillRect/>
          </a:stretch>
        </p:blipFill>
        <p:spPr>
          <a:xfrm>
            <a:off x="4648200" y="1545772"/>
            <a:ext cx="609600" cy="587828"/>
          </a:xfrm>
          <a:prstGeom prst="rect">
            <a:avLst/>
          </a:prstGeom>
        </p:spPr>
      </p:pic>
      <p:pic>
        <p:nvPicPr>
          <p:cNvPr id="13" name="Picture 12" descr="Chatot.png"/>
          <p:cNvPicPr>
            <a:picLocks noChangeAspect="1"/>
          </p:cNvPicPr>
          <p:nvPr/>
        </p:nvPicPr>
        <p:blipFill>
          <a:blip r:embed="rId30"/>
          <a:srcRect l="31246" t="43744" r="28135" b="9388"/>
          <a:stretch>
            <a:fillRect/>
          </a:stretch>
        </p:blipFill>
        <p:spPr>
          <a:xfrm>
            <a:off x="3810000" y="1518138"/>
            <a:ext cx="533400" cy="615462"/>
          </a:xfrm>
          <a:prstGeom prst="rect">
            <a:avLst/>
          </a:prstGeom>
        </p:spPr>
      </p:pic>
      <p:pic>
        <p:nvPicPr>
          <p:cNvPr id="14" name="Picture 13" descr="Pachirisu.png"/>
          <p:cNvPicPr>
            <a:picLocks noChangeAspect="1"/>
          </p:cNvPicPr>
          <p:nvPr/>
        </p:nvPicPr>
        <p:blipFill>
          <a:blip r:embed="rId31"/>
          <a:srcRect l="31246" t="46868" r="25010" b="9388"/>
          <a:stretch>
            <a:fillRect/>
          </a:stretch>
        </p:blipFill>
        <p:spPr>
          <a:xfrm>
            <a:off x="6477000" y="304800"/>
            <a:ext cx="533400" cy="533400"/>
          </a:xfrm>
          <a:prstGeom prst="rect">
            <a:avLst/>
          </a:prstGeom>
        </p:spPr>
      </p:pic>
      <p:pic>
        <p:nvPicPr>
          <p:cNvPr id="15" name="Picture 14" descr="Mime Jr..png"/>
          <p:cNvPicPr>
            <a:picLocks noChangeAspect="1"/>
          </p:cNvPicPr>
          <p:nvPr/>
        </p:nvPicPr>
        <p:blipFill>
          <a:blip r:embed="rId32"/>
          <a:srcRect l="24997" t="34370" r="28135" b="12512"/>
          <a:stretch>
            <a:fillRect/>
          </a:stretch>
        </p:blipFill>
        <p:spPr>
          <a:xfrm>
            <a:off x="1976718" y="1524000"/>
            <a:ext cx="537882" cy="609600"/>
          </a:xfrm>
          <a:prstGeom prst="rect">
            <a:avLst/>
          </a:prstGeom>
        </p:spPr>
      </p:pic>
      <p:pic>
        <p:nvPicPr>
          <p:cNvPr id="16" name="Picture 15" descr="Munchlax.png"/>
          <p:cNvPicPr>
            <a:picLocks noChangeAspect="1"/>
          </p:cNvPicPr>
          <p:nvPr/>
        </p:nvPicPr>
        <p:blipFill>
          <a:blip r:embed="rId33"/>
          <a:srcRect l="31246" t="40619" r="28135" b="6263"/>
          <a:stretch>
            <a:fillRect/>
          </a:stretch>
        </p:blipFill>
        <p:spPr>
          <a:xfrm>
            <a:off x="8305800" y="1524000"/>
            <a:ext cx="466165" cy="609600"/>
          </a:xfrm>
          <a:prstGeom prst="rect">
            <a:avLst/>
          </a:prstGeom>
        </p:spPr>
      </p:pic>
      <p:pic>
        <p:nvPicPr>
          <p:cNvPr id="17" name="Picture 16" descr="Happiny.png"/>
          <p:cNvPicPr>
            <a:picLocks noChangeAspect="1"/>
          </p:cNvPicPr>
          <p:nvPr/>
        </p:nvPicPr>
        <p:blipFill>
          <a:blip r:embed="rId34"/>
          <a:srcRect l="28121" t="43744" r="31260" b="9388"/>
          <a:stretch>
            <a:fillRect/>
          </a:stretch>
        </p:blipFill>
        <p:spPr>
          <a:xfrm>
            <a:off x="2895600" y="1524000"/>
            <a:ext cx="533400" cy="615462"/>
          </a:xfrm>
          <a:prstGeom prst="rect">
            <a:avLst/>
          </a:prstGeom>
        </p:spPr>
      </p:pic>
      <p:pic>
        <p:nvPicPr>
          <p:cNvPr id="18" name="Picture 17" descr="Magmortar.png"/>
          <p:cNvPicPr>
            <a:picLocks noChangeAspect="1"/>
          </p:cNvPicPr>
          <p:nvPr/>
        </p:nvPicPr>
        <p:blipFill>
          <a:blip r:embed="rId35" cstate="print"/>
          <a:srcRect t="15637"/>
          <a:stretch>
            <a:fillRect/>
          </a:stretch>
        </p:blipFill>
        <p:spPr>
          <a:xfrm>
            <a:off x="6364010" y="2819400"/>
            <a:ext cx="722590" cy="609600"/>
          </a:xfrm>
          <a:prstGeom prst="rect">
            <a:avLst/>
          </a:prstGeom>
        </p:spPr>
      </p:pic>
      <p:pic>
        <p:nvPicPr>
          <p:cNvPr id="19" name="Picture 18" descr="Electivire.png"/>
          <p:cNvPicPr>
            <a:picLocks noChangeAspect="1"/>
          </p:cNvPicPr>
          <p:nvPr/>
        </p:nvPicPr>
        <p:blipFill>
          <a:blip r:embed="rId36" cstate="print"/>
          <a:srcRect l="6249" t="18747" r="3139" b="9388"/>
          <a:stretch>
            <a:fillRect/>
          </a:stretch>
        </p:blipFill>
        <p:spPr>
          <a:xfrm>
            <a:off x="5562600" y="2869324"/>
            <a:ext cx="609600" cy="483476"/>
          </a:xfrm>
          <a:prstGeom prst="rect">
            <a:avLst/>
          </a:prstGeom>
        </p:spPr>
      </p:pic>
      <p:pic>
        <p:nvPicPr>
          <p:cNvPr id="20" name="Picture 19" descr="Glaceon.png"/>
          <p:cNvPicPr>
            <a:picLocks noChangeAspect="1"/>
          </p:cNvPicPr>
          <p:nvPr/>
        </p:nvPicPr>
        <p:blipFill>
          <a:blip r:embed="rId37"/>
          <a:srcRect l="24997" t="28121" r="18761" b="6263"/>
          <a:stretch>
            <a:fillRect/>
          </a:stretch>
        </p:blipFill>
        <p:spPr>
          <a:xfrm>
            <a:off x="8262257" y="2743200"/>
            <a:ext cx="587829" cy="685800"/>
          </a:xfrm>
          <a:prstGeom prst="rect">
            <a:avLst/>
          </a:prstGeom>
        </p:spPr>
      </p:pic>
      <p:pic>
        <p:nvPicPr>
          <p:cNvPr id="21" name="Picture 20" descr="Leafeon.png"/>
          <p:cNvPicPr>
            <a:picLocks noChangeAspect="1"/>
          </p:cNvPicPr>
          <p:nvPr/>
        </p:nvPicPr>
        <p:blipFill>
          <a:blip r:embed="rId38" cstate="print"/>
          <a:srcRect l="24997" t="21872" r="18761" b="9388"/>
          <a:stretch>
            <a:fillRect/>
          </a:stretch>
        </p:blipFill>
        <p:spPr>
          <a:xfrm>
            <a:off x="7391400" y="2777066"/>
            <a:ext cx="533400" cy="651934"/>
          </a:xfrm>
          <a:prstGeom prst="rect">
            <a:avLst/>
          </a:prstGeom>
        </p:spPr>
      </p:pic>
      <p:pic>
        <p:nvPicPr>
          <p:cNvPr id="23" name="Picture 22" descr="Bonsly.png"/>
          <p:cNvPicPr>
            <a:picLocks noChangeAspect="1"/>
          </p:cNvPicPr>
          <p:nvPr/>
        </p:nvPicPr>
        <p:blipFill>
          <a:blip r:embed="rId39"/>
          <a:srcRect l="37495" t="53118" r="34384" b="6263"/>
          <a:stretch>
            <a:fillRect/>
          </a:stretch>
        </p:blipFill>
        <p:spPr>
          <a:xfrm>
            <a:off x="1143000" y="1524000"/>
            <a:ext cx="422031" cy="609600"/>
          </a:xfrm>
          <a:prstGeom prst="rect">
            <a:avLst/>
          </a:prstGeom>
        </p:spPr>
      </p:pic>
      <p:pic>
        <p:nvPicPr>
          <p:cNvPr id="24" name="Picture 23" descr="Mantyke.png"/>
          <p:cNvPicPr>
            <a:picLocks noChangeAspect="1"/>
          </p:cNvPicPr>
          <p:nvPr/>
        </p:nvPicPr>
        <p:blipFill>
          <a:blip r:embed="rId40"/>
          <a:srcRect l="24996" t="28121" r="21886" b="37509"/>
          <a:stretch>
            <a:fillRect/>
          </a:stretch>
        </p:blipFill>
        <p:spPr>
          <a:xfrm>
            <a:off x="4572000" y="2909047"/>
            <a:ext cx="685800" cy="443753"/>
          </a:xfrm>
          <a:prstGeom prst="rect">
            <a:avLst/>
          </a:prstGeom>
        </p:spPr>
      </p:pic>
      <p:pic>
        <p:nvPicPr>
          <p:cNvPr id="25" name="Picture 24" descr="Gliscor.png"/>
          <p:cNvPicPr>
            <a:picLocks noChangeAspect="1"/>
          </p:cNvPicPr>
          <p:nvPr/>
        </p:nvPicPr>
        <p:blipFill>
          <a:blip r:embed="rId41" cstate="print"/>
          <a:srcRect l="12498" t="12498" r="3139" b="9388"/>
          <a:stretch>
            <a:fillRect/>
          </a:stretch>
        </p:blipFill>
        <p:spPr>
          <a:xfrm>
            <a:off x="103632" y="4114800"/>
            <a:ext cx="658368" cy="609600"/>
          </a:xfrm>
          <a:prstGeom prst="rect">
            <a:avLst/>
          </a:prstGeom>
        </p:spPr>
      </p:pic>
      <p:pic>
        <p:nvPicPr>
          <p:cNvPr id="26" name="Picture 25" descr="Chingling.png"/>
          <p:cNvPicPr>
            <a:picLocks noChangeAspect="1"/>
          </p:cNvPicPr>
          <p:nvPr/>
        </p:nvPicPr>
        <p:blipFill>
          <a:blip r:embed="rId42"/>
          <a:srcRect l="31253" t="31246" r="28128" b="31259"/>
          <a:stretch>
            <a:fillRect/>
          </a:stretch>
        </p:blipFill>
        <p:spPr>
          <a:xfrm>
            <a:off x="152400" y="1524000"/>
            <a:ext cx="577850" cy="533400"/>
          </a:xfrm>
          <a:prstGeom prst="rect">
            <a:avLst/>
          </a:prstGeom>
        </p:spPr>
      </p:pic>
      <p:pic>
        <p:nvPicPr>
          <p:cNvPr id="27" name="Picture 26" descr="Gallade.png"/>
          <p:cNvPicPr>
            <a:picLocks noChangeAspect="1"/>
          </p:cNvPicPr>
          <p:nvPr/>
        </p:nvPicPr>
        <p:blipFill>
          <a:blip r:embed="rId43" cstate="print"/>
          <a:srcRect l="24997" t="12512" r="25010"/>
          <a:stretch>
            <a:fillRect/>
          </a:stretch>
        </p:blipFill>
        <p:spPr>
          <a:xfrm>
            <a:off x="1219200" y="4114800"/>
            <a:ext cx="304800" cy="533400"/>
          </a:xfrm>
          <a:prstGeom prst="rect">
            <a:avLst/>
          </a:prstGeom>
        </p:spPr>
      </p:pic>
      <p:pic>
        <p:nvPicPr>
          <p:cNvPr id="28" name="Picture 27" descr="Rotom Fan.png"/>
          <p:cNvPicPr>
            <a:picLocks noChangeAspect="1"/>
          </p:cNvPicPr>
          <p:nvPr/>
        </p:nvPicPr>
        <p:blipFill>
          <a:blip r:embed="rId44"/>
          <a:srcRect l="18748" t="21872" r="25010" b="34384"/>
          <a:stretch>
            <a:fillRect/>
          </a:stretch>
        </p:blipFill>
        <p:spPr>
          <a:xfrm>
            <a:off x="2841171" y="4191000"/>
            <a:ext cx="587829" cy="457200"/>
          </a:xfrm>
          <a:prstGeom prst="rect">
            <a:avLst/>
          </a:prstGeom>
        </p:spPr>
      </p:pic>
      <p:pic>
        <p:nvPicPr>
          <p:cNvPr id="29" name="Picture 28" descr="Rotom Frost.png"/>
          <p:cNvPicPr>
            <a:picLocks noChangeAspect="1"/>
          </p:cNvPicPr>
          <p:nvPr/>
        </p:nvPicPr>
        <p:blipFill>
          <a:blip r:embed="rId45" cstate="print"/>
          <a:srcRect t="9374" b="31259"/>
          <a:stretch>
            <a:fillRect/>
          </a:stretch>
        </p:blipFill>
        <p:spPr>
          <a:xfrm>
            <a:off x="3733800" y="4267200"/>
            <a:ext cx="641774" cy="381000"/>
          </a:xfrm>
          <a:prstGeom prst="rect">
            <a:avLst/>
          </a:prstGeom>
        </p:spPr>
      </p:pic>
      <p:pic>
        <p:nvPicPr>
          <p:cNvPr id="30" name="Picture 29" descr="Rotom Heat.png"/>
          <p:cNvPicPr>
            <a:picLocks noChangeAspect="1"/>
          </p:cNvPicPr>
          <p:nvPr/>
        </p:nvPicPr>
        <p:blipFill>
          <a:blip r:embed="rId46"/>
          <a:srcRect l="21872" t="28121" r="25010" b="34384"/>
          <a:stretch>
            <a:fillRect/>
          </a:stretch>
        </p:blipFill>
        <p:spPr>
          <a:xfrm>
            <a:off x="4610100" y="4191000"/>
            <a:ext cx="647700" cy="457200"/>
          </a:xfrm>
          <a:prstGeom prst="rect">
            <a:avLst/>
          </a:prstGeom>
        </p:spPr>
      </p:pic>
      <p:pic>
        <p:nvPicPr>
          <p:cNvPr id="31" name="Picture 30" descr="Rotom Mow.png"/>
          <p:cNvPicPr>
            <a:picLocks noChangeAspect="1"/>
          </p:cNvPicPr>
          <p:nvPr/>
        </p:nvPicPr>
        <p:blipFill>
          <a:blip r:embed="rId47" cstate="print"/>
          <a:srcRect l="9388" t="9374" r="12498" b="34384"/>
          <a:stretch>
            <a:fillRect/>
          </a:stretch>
        </p:blipFill>
        <p:spPr>
          <a:xfrm>
            <a:off x="5537200" y="4191000"/>
            <a:ext cx="635000" cy="457200"/>
          </a:xfrm>
          <a:prstGeom prst="rect">
            <a:avLst/>
          </a:prstGeom>
        </p:spPr>
      </p:pic>
      <p:pic>
        <p:nvPicPr>
          <p:cNvPr id="32" name="Picture 31" descr="Rotom Wash.png"/>
          <p:cNvPicPr>
            <a:picLocks noChangeAspect="1"/>
          </p:cNvPicPr>
          <p:nvPr/>
        </p:nvPicPr>
        <p:blipFill>
          <a:blip r:embed="rId48" cstate="print"/>
          <a:srcRect l="6249" t="15623" r="9388" b="31246"/>
          <a:stretch>
            <a:fillRect/>
          </a:stretch>
        </p:blipFill>
        <p:spPr>
          <a:xfrm>
            <a:off x="6436850" y="4267200"/>
            <a:ext cx="604958" cy="381000"/>
          </a:xfrm>
          <a:prstGeom prst="rect">
            <a:avLst/>
          </a:prstGeom>
        </p:spPr>
      </p:pic>
      <p:pic>
        <p:nvPicPr>
          <p:cNvPr id="33" name="Picture 32" descr="Rotom.png"/>
          <p:cNvPicPr>
            <a:picLocks noChangeAspect="1"/>
          </p:cNvPicPr>
          <p:nvPr/>
        </p:nvPicPr>
        <p:blipFill>
          <a:blip r:embed="rId49" cstate="print"/>
          <a:srcRect l="15623" t="24997" r="18761" b="31259"/>
          <a:stretch>
            <a:fillRect/>
          </a:stretch>
        </p:blipFill>
        <p:spPr>
          <a:xfrm>
            <a:off x="1905000" y="4191000"/>
            <a:ext cx="685800" cy="457200"/>
          </a:xfrm>
          <a:prstGeom prst="rect">
            <a:avLst/>
          </a:prstGeom>
        </p:spPr>
      </p:pic>
      <p:pic>
        <p:nvPicPr>
          <p:cNvPr id="34" name="Picture 33" descr="Drapion.png"/>
          <p:cNvPicPr>
            <a:picLocks noChangeAspect="1"/>
          </p:cNvPicPr>
          <p:nvPr/>
        </p:nvPicPr>
        <p:blipFill>
          <a:blip r:embed="rId50" cstate="print"/>
          <a:srcRect t="21872" r="9388" b="9388"/>
          <a:stretch>
            <a:fillRect/>
          </a:stretch>
        </p:blipFill>
        <p:spPr>
          <a:xfrm>
            <a:off x="2819400" y="2895600"/>
            <a:ext cx="609600" cy="462455"/>
          </a:xfrm>
          <a:prstGeom prst="rect">
            <a:avLst/>
          </a:prstGeom>
        </p:spPr>
      </p:pic>
      <p:pic>
        <p:nvPicPr>
          <p:cNvPr id="35" name="Picture 34" descr="Skorupi.png"/>
          <p:cNvPicPr>
            <a:picLocks noChangeAspect="1"/>
          </p:cNvPicPr>
          <p:nvPr/>
        </p:nvPicPr>
        <p:blipFill>
          <a:blip r:embed="rId51" cstate="print"/>
          <a:srcRect l="12498" t="37495" r="25010" b="9388"/>
          <a:stretch>
            <a:fillRect/>
          </a:stretch>
        </p:blipFill>
        <p:spPr>
          <a:xfrm>
            <a:off x="1981200" y="2895600"/>
            <a:ext cx="551330" cy="468630"/>
          </a:xfrm>
          <a:prstGeom prst="rect">
            <a:avLst/>
          </a:prstGeom>
        </p:spPr>
      </p:pic>
      <p:pic>
        <p:nvPicPr>
          <p:cNvPr id="36" name="Picture 35" descr="Riolu.png"/>
          <p:cNvPicPr>
            <a:picLocks noChangeAspect="1"/>
          </p:cNvPicPr>
          <p:nvPr/>
        </p:nvPicPr>
        <p:blipFill>
          <a:blip r:embed="rId52"/>
          <a:srcRect l="28121" t="37495" r="31260" b="6263"/>
          <a:stretch>
            <a:fillRect/>
          </a:stretch>
        </p:blipFill>
        <p:spPr>
          <a:xfrm>
            <a:off x="228600" y="2819400"/>
            <a:ext cx="440267" cy="609600"/>
          </a:xfrm>
          <a:prstGeom prst="rect">
            <a:avLst/>
          </a:prstGeom>
        </p:spPr>
      </p:pic>
      <p:pic>
        <p:nvPicPr>
          <p:cNvPr id="37" name="Picture 36" descr="Lucario.png"/>
          <p:cNvPicPr>
            <a:picLocks noChangeAspect="1"/>
          </p:cNvPicPr>
          <p:nvPr/>
        </p:nvPicPr>
        <p:blipFill>
          <a:blip r:embed="rId53" cstate="print"/>
          <a:srcRect l="24997" t="15637" r="21886" b="6249"/>
          <a:stretch>
            <a:fillRect/>
          </a:stretch>
        </p:blipFill>
        <p:spPr>
          <a:xfrm>
            <a:off x="1143000" y="2792506"/>
            <a:ext cx="381000" cy="560294"/>
          </a:xfrm>
          <a:prstGeom prst="rect">
            <a:avLst/>
          </a:prstGeom>
        </p:spPr>
      </p:pic>
      <p:pic>
        <p:nvPicPr>
          <p:cNvPr id="38" name="Picture 37" descr="Cranidos.png"/>
          <p:cNvPicPr>
            <a:picLocks noChangeAspect="1"/>
          </p:cNvPicPr>
          <p:nvPr/>
        </p:nvPicPr>
        <p:blipFill>
          <a:blip r:embed="rId54"/>
          <a:srcRect l="21872" t="37495" r="31260" b="6263"/>
          <a:stretch>
            <a:fillRect/>
          </a:stretch>
        </p:blipFill>
        <p:spPr>
          <a:xfrm>
            <a:off x="2895600" y="198120"/>
            <a:ext cx="533400" cy="640080"/>
          </a:xfrm>
          <a:prstGeom prst="rect">
            <a:avLst/>
          </a:prstGeom>
        </p:spPr>
      </p:pic>
      <p:pic>
        <p:nvPicPr>
          <p:cNvPr id="39" name="Picture 38" descr="Rampardos.png"/>
          <p:cNvPicPr>
            <a:picLocks noChangeAspect="1"/>
          </p:cNvPicPr>
          <p:nvPr/>
        </p:nvPicPr>
        <p:blipFill>
          <a:blip r:embed="rId55" cstate="print"/>
          <a:srcRect l="9374" t="6249" b="3139"/>
          <a:stretch>
            <a:fillRect/>
          </a:stretch>
        </p:blipFill>
        <p:spPr>
          <a:xfrm>
            <a:off x="3809917" y="304800"/>
            <a:ext cx="533483" cy="533400"/>
          </a:xfrm>
          <a:prstGeom prst="rect">
            <a:avLst/>
          </a:prstGeom>
        </p:spPr>
      </p:pic>
      <p:pic>
        <p:nvPicPr>
          <p:cNvPr id="40" name="Picture 39" descr="Bastiodon.png"/>
          <p:cNvPicPr>
            <a:picLocks noChangeAspect="1"/>
          </p:cNvPicPr>
          <p:nvPr/>
        </p:nvPicPr>
        <p:blipFill>
          <a:blip r:embed="rId56" cstate="print"/>
          <a:srcRect l="3125" t="12505" r="6263" b="6256"/>
          <a:stretch>
            <a:fillRect/>
          </a:stretch>
        </p:blipFill>
        <p:spPr>
          <a:xfrm>
            <a:off x="5606561" y="323193"/>
            <a:ext cx="489439" cy="438807"/>
          </a:xfrm>
          <a:prstGeom prst="rect">
            <a:avLst/>
          </a:prstGeom>
        </p:spPr>
      </p:pic>
      <p:pic>
        <p:nvPicPr>
          <p:cNvPr id="41" name="Picture 40" descr="Shieldon.png"/>
          <p:cNvPicPr>
            <a:picLocks noChangeAspect="1"/>
          </p:cNvPicPr>
          <p:nvPr/>
        </p:nvPicPr>
        <p:blipFill>
          <a:blip r:embed="rId57"/>
          <a:srcRect l="28121" t="53118" r="34384" b="6263"/>
          <a:stretch>
            <a:fillRect/>
          </a:stretch>
        </p:blipFill>
        <p:spPr>
          <a:xfrm>
            <a:off x="4689231" y="304800"/>
            <a:ext cx="492369" cy="533400"/>
          </a:xfrm>
          <a:prstGeom prst="rect">
            <a:avLst/>
          </a:prstGeom>
        </p:spPr>
      </p:pic>
      <p:pic>
        <p:nvPicPr>
          <p:cNvPr id="42" name="Picture 41" descr="Gabite.png"/>
          <p:cNvPicPr>
            <a:picLocks noChangeAspect="1"/>
          </p:cNvPicPr>
          <p:nvPr/>
        </p:nvPicPr>
        <p:blipFill>
          <a:blip r:embed="rId58" cstate="print"/>
          <a:srcRect l="6249" t="12498" r="12512" b="6263"/>
          <a:stretch>
            <a:fillRect/>
          </a:stretch>
        </p:blipFill>
        <p:spPr>
          <a:xfrm>
            <a:off x="6400800" y="1524000"/>
            <a:ext cx="609600" cy="609600"/>
          </a:xfrm>
          <a:prstGeom prst="rect">
            <a:avLst/>
          </a:prstGeom>
        </p:spPr>
      </p:pic>
      <p:pic>
        <p:nvPicPr>
          <p:cNvPr id="43" name="Picture 42" descr="Gible.png"/>
          <p:cNvPicPr>
            <a:picLocks noChangeAspect="1"/>
          </p:cNvPicPr>
          <p:nvPr/>
        </p:nvPicPr>
        <p:blipFill>
          <a:blip r:embed="rId59"/>
          <a:srcRect l="21872" t="40619" r="28135" b="9388"/>
          <a:stretch>
            <a:fillRect/>
          </a:stretch>
        </p:blipFill>
        <p:spPr>
          <a:xfrm>
            <a:off x="5486400" y="1447800"/>
            <a:ext cx="685800" cy="685800"/>
          </a:xfrm>
          <a:prstGeom prst="rect">
            <a:avLst/>
          </a:prstGeom>
        </p:spPr>
      </p:pic>
      <p:pic>
        <p:nvPicPr>
          <p:cNvPr id="44" name="Picture 43" descr="Garchomp.png"/>
          <p:cNvPicPr>
            <a:picLocks noChangeAspect="1"/>
          </p:cNvPicPr>
          <p:nvPr/>
        </p:nvPicPr>
        <p:blipFill>
          <a:blip r:embed="rId60" cstate="print"/>
          <a:srcRect l="3125" t="12498" r="3139" b="3139"/>
          <a:stretch>
            <a:fillRect/>
          </a:stretch>
        </p:blipFill>
        <p:spPr>
          <a:xfrm>
            <a:off x="7340600" y="1539240"/>
            <a:ext cx="660400" cy="594360"/>
          </a:xfrm>
          <a:prstGeom prst="rect">
            <a:avLst/>
          </a:prstGeom>
        </p:spPr>
      </p:pic>
      <p:pic>
        <p:nvPicPr>
          <p:cNvPr id="45" name="Picture 44" descr="Drifloon.png"/>
          <p:cNvPicPr>
            <a:picLocks noChangeAspect="1"/>
          </p:cNvPicPr>
          <p:nvPr/>
        </p:nvPicPr>
        <p:blipFill>
          <a:blip r:embed="rId61"/>
          <a:srcRect l="34370" t="28121" r="37509" b="21886"/>
          <a:stretch>
            <a:fillRect/>
          </a:stretch>
        </p:blipFill>
        <p:spPr>
          <a:xfrm>
            <a:off x="7467600" y="169333"/>
            <a:ext cx="381000" cy="677333"/>
          </a:xfrm>
          <a:prstGeom prst="rect">
            <a:avLst/>
          </a:prstGeom>
        </p:spPr>
      </p:pic>
      <p:pic>
        <p:nvPicPr>
          <p:cNvPr id="46" name="Picture 45" descr="Drifblim.png"/>
          <p:cNvPicPr>
            <a:picLocks noChangeAspect="1"/>
          </p:cNvPicPr>
          <p:nvPr/>
        </p:nvPicPr>
        <p:blipFill>
          <a:blip r:embed="rId62" cstate="print"/>
          <a:srcRect l="24997" t="12498" r="28135" b="6263"/>
          <a:stretch>
            <a:fillRect/>
          </a:stretch>
        </p:blipFill>
        <p:spPr>
          <a:xfrm>
            <a:off x="8382000" y="228600"/>
            <a:ext cx="351692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5 ( Unova ) – 5km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76200"/>
          <a:ext cx="9144000" cy="646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6 ( Kalos ) – 5km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76200"/>
          <a:ext cx="9144000" cy="646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7 ( Alola ) – 5km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76200"/>
          <a:ext cx="9144000" cy="646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8 ( Galar ) – 5km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76200"/>
          <a:ext cx="9144000" cy="646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438</Words>
  <Application>Microsoft Office PowerPoint</Application>
  <PresentationFormat>On-screen Show (4:3)</PresentationFormat>
  <Paragraphs>336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144</cp:revision>
  <dcterms:created xsi:type="dcterms:W3CDTF">2006-08-16T00:00:00Z</dcterms:created>
  <dcterms:modified xsi:type="dcterms:W3CDTF">2022-11-26T17:32:48Z</dcterms:modified>
</cp:coreProperties>
</file>