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9773" autoAdjust="0"/>
  </p:normalViewPr>
  <p:slideViewPr>
    <p:cSldViewPr>
      <p:cViewPr>
        <p:scale>
          <a:sx n="100" d="100"/>
          <a:sy n="100" d="100"/>
        </p:scale>
        <p:origin x="-708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72BEA-0CCF-4C1F-9EEF-B1D23DF68CC7}" type="datetimeFigureOut">
              <a:rPr lang="en-US" smtClean="0"/>
              <a:pPr/>
              <a:t>11/26/2022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3D8E3-3A66-450F-AC32-238CC519873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3D8E3-3A66-450F-AC32-238CC519873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Bu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6200"/>
            <a:ext cx="5715000" cy="5715000"/>
          </a:xfrm>
          <a:prstGeom prst="rect">
            <a:avLst/>
          </a:prstGeom>
        </p:spPr>
      </p:pic>
      <p:sp>
        <p:nvSpPr>
          <p:cNvPr id="48" name="Rounded Rectangle 47"/>
          <p:cNvSpPr/>
          <p:nvPr/>
        </p:nvSpPr>
        <p:spPr>
          <a:xfrm>
            <a:off x="838200" y="2590800"/>
            <a:ext cx="4953000" cy="1143000"/>
          </a:xfrm>
          <a:prstGeom prst="round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 smtClean="0">
                <a:solidFill>
                  <a:schemeClr val="bg1"/>
                </a:solidFill>
              </a:rPr>
              <a:t>Shiny Family</a:t>
            </a:r>
          </a:p>
          <a:p>
            <a:pPr algn="ctr"/>
            <a:endParaRPr lang="en-GB" sz="4400" dirty="0" smtClean="0"/>
          </a:p>
        </p:txBody>
      </p:sp>
      <p:sp>
        <p:nvSpPr>
          <p:cNvPr id="8" name="Frame 7"/>
          <p:cNvSpPr/>
          <p:nvPr/>
        </p:nvSpPr>
        <p:spPr>
          <a:xfrm>
            <a:off x="103200" y="103200"/>
            <a:ext cx="5688000" cy="5688000"/>
          </a:xfrm>
          <a:prstGeom prst="frame">
            <a:avLst>
              <a:gd name="adj1" fmla="val 93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222647"/>
            <a:ext cx="5562600" cy="615553"/>
          </a:xfrm>
          <a:prstGeom prst="rect">
            <a:avLst/>
          </a:prstGeom>
          <a:noFill/>
          <a:ln>
            <a:noFill/>
          </a:ln>
          <a:effectLst/>
          <a:scene3d>
            <a:camera prst="obliqueBottomLeft"/>
            <a:lightRig rig="threePt" dir="t"/>
          </a:scene3d>
          <a:sp3d/>
        </p:spPr>
        <p:txBody>
          <a:bodyPr wrap="square" rtlCol="0">
            <a:spAutoFit/>
            <a:flatTx/>
          </a:bodyPr>
          <a:lstStyle/>
          <a:p>
            <a:pPr algn="ctr"/>
            <a:r>
              <a:rPr lang="en-GB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kemon Hollow" pitchFamily="82" charset="2"/>
              </a:rPr>
              <a:t>Community Day - Event</a:t>
            </a:r>
            <a:endParaRPr lang="en-GB" sz="3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kemon Hollow" pitchFamily="82" charset="2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8600" y="3733800"/>
            <a:ext cx="541020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28600" y="3815715"/>
            <a:ext cx="5410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kemon Hollow" pitchFamily="82" charset="2"/>
              </a:rPr>
              <a:t>Number </a:t>
            </a:r>
            <a:r>
              <a:rPr lang="en-GB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kemon Hollow" pitchFamily="82" charset="2"/>
              </a:rPr>
              <a:t>Date Year</a:t>
            </a:r>
            <a:endParaRPr lang="en-GB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kemon Hollow" pitchFamily="82" charset="2"/>
            </a:endParaRPr>
          </a:p>
          <a:p>
            <a:pPr algn="ctr"/>
            <a:endParaRPr lang="en-GB" sz="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kemon Hollow" pitchFamily="82" charset="2"/>
            </a:endParaRPr>
          </a:p>
          <a:p>
            <a:pPr algn="ctr"/>
            <a:r>
              <a:rPr lang="en-GB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kemon Hollow" pitchFamily="82" charset="2"/>
              </a:rPr>
              <a:t>00</a:t>
            </a:r>
            <a:r>
              <a:rPr lang="en-GB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kemon Hollow" pitchFamily="82" charset="2"/>
              </a:rPr>
              <a:t>:00am </a:t>
            </a:r>
            <a:r>
              <a:rPr lang="en-GB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kemon Hollow" pitchFamily="82" charset="2"/>
              </a:rPr>
              <a:t>Too </a:t>
            </a:r>
            <a:r>
              <a:rPr lang="en-GB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kemon Hollow" pitchFamily="82" charset="2"/>
              </a:rPr>
              <a:t>Time</a:t>
            </a:r>
            <a:r>
              <a:rPr lang="en-GB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kemon Hollow" pitchFamily="82" charset="2"/>
              </a:rPr>
              <a:t> </a:t>
            </a:r>
            <a:r>
              <a:rPr lang="en-GB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kemon Hollow" pitchFamily="82" charset="2"/>
              </a:rPr>
              <a:t>: Local Time.</a:t>
            </a:r>
          </a:p>
          <a:p>
            <a:pPr algn="ctr"/>
            <a:endParaRPr lang="en-GB" sz="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kemon Hollow" pitchFamily="82" charset="2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28600" y="4800600"/>
            <a:ext cx="1676400" cy="838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2057400" y="4800600"/>
            <a:ext cx="1752600" cy="838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3962400" y="4800600"/>
            <a:ext cx="1676400" cy="838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2057400" y="4823936"/>
            <a:ext cx="1752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500" b="1" cap="none" spc="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Plus Special Exclusive </a:t>
            </a:r>
            <a:r>
              <a:rPr lang="en-US" sz="15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Move</a:t>
            </a:r>
          </a:p>
          <a:p>
            <a:pPr algn="ctr"/>
            <a:r>
              <a:rPr lang="en-US" sz="1500" b="1" cap="none" spc="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To Be Announced</a:t>
            </a:r>
            <a:endParaRPr lang="en-US" sz="1500" b="1" cap="none" spc="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91000" y="4930914"/>
            <a:ext cx="14478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Bonus ? 2</a:t>
            </a:r>
            <a:endParaRPr lang="en-US" sz="2000" b="1" dirty="0" smtClean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6" name="Picture 25" descr="Pokemon-Go-Stardust-150x15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27800" y="1981200"/>
            <a:ext cx="540000" cy="540000"/>
          </a:xfrm>
          <a:prstGeom prst="rect">
            <a:avLst/>
          </a:prstGeom>
        </p:spPr>
      </p:pic>
      <p:pic>
        <p:nvPicPr>
          <p:cNvPr id="27" name="Picture 26" descr="Lure-Module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18200" y="2590800"/>
            <a:ext cx="540000" cy="540000"/>
          </a:xfrm>
          <a:prstGeom prst="rect">
            <a:avLst/>
          </a:prstGeom>
        </p:spPr>
      </p:pic>
      <p:pic>
        <p:nvPicPr>
          <p:cNvPr id="28" name="Picture 27" descr="Egg 2k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4800" y="5638800"/>
            <a:ext cx="540000" cy="540000"/>
          </a:xfrm>
          <a:prstGeom prst="rect">
            <a:avLst/>
          </a:prstGeom>
        </p:spPr>
      </p:pic>
      <p:pic>
        <p:nvPicPr>
          <p:cNvPr id="29" name="Picture 28" descr="Egg 5k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4400" y="5638800"/>
            <a:ext cx="540000" cy="540000"/>
          </a:xfrm>
          <a:prstGeom prst="rect">
            <a:avLst/>
          </a:prstGeom>
        </p:spPr>
      </p:pic>
      <p:pic>
        <p:nvPicPr>
          <p:cNvPr id="30" name="Picture 29" descr="Egg 7k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24800" y="6241800"/>
            <a:ext cx="540000" cy="540000"/>
          </a:xfrm>
          <a:prstGeom prst="rect">
            <a:avLst/>
          </a:prstGeom>
        </p:spPr>
      </p:pic>
      <p:pic>
        <p:nvPicPr>
          <p:cNvPr id="31" name="Picture 30" descr="Egg 10k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34400" y="6248400"/>
            <a:ext cx="540000" cy="540000"/>
          </a:xfrm>
          <a:prstGeom prst="rect">
            <a:avLst/>
          </a:prstGeom>
        </p:spPr>
      </p:pic>
      <p:pic>
        <p:nvPicPr>
          <p:cNvPr id="32" name="Picture 31" descr="Lucky Egg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534400" y="5029200"/>
            <a:ext cx="540000" cy="540000"/>
          </a:xfrm>
          <a:prstGeom prst="rect">
            <a:avLst/>
          </a:prstGeom>
        </p:spPr>
      </p:pic>
      <p:pic>
        <p:nvPicPr>
          <p:cNvPr id="33" name="Picture 32" descr="Rare Candy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918200" y="5029200"/>
            <a:ext cx="540000" cy="540000"/>
          </a:xfrm>
          <a:prstGeom prst="rect">
            <a:avLst/>
          </a:prstGeom>
        </p:spPr>
      </p:pic>
      <p:pic>
        <p:nvPicPr>
          <p:cNvPr id="34" name="Picture 33" descr="Incense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527800" y="4419600"/>
            <a:ext cx="540000" cy="540000"/>
          </a:xfrm>
          <a:prstGeom prst="rect">
            <a:avLst/>
          </a:prstGeom>
        </p:spPr>
      </p:pic>
      <p:pic>
        <p:nvPicPr>
          <p:cNvPr id="35" name="Picture 34" descr="Star Piec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924800" y="4419600"/>
            <a:ext cx="540000" cy="540000"/>
          </a:xfrm>
          <a:prstGeom prst="rect">
            <a:avLst/>
          </a:prstGeom>
        </p:spPr>
      </p:pic>
      <p:pic>
        <p:nvPicPr>
          <p:cNvPr id="36" name="Picture 35" descr="Mossy Lure Modul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27800" y="2590800"/>
            <a:ext cx="540000" cy="540000"/>
          </a:xfrm>
          <a:prstGeom prst="rect">
            <a:avLst/>
          </a:prstGeom>
        </p:spPr>
      </p:pic>
      <p:pic>
        <p:nvPicPr>
          <p:cNvPr id="37" name="Picture 36" descr="Glacial Lure Modul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18200" y="3193800"/>
            <a:ext cx="540000" cy="540000"/>
          </a:xfrm>
          <a:prstGeom prst="rect">
            <a:avLst/>
          </a:prstGeom>
        </p:spPr>
      </p:pic>
      <p:pic>
        <p:nvPicPr>
          <p:cNvPr id="38" name="Picture 37" descr="Magnetic Lure Modul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27800" y="3193800"/>
            <a:ext cx="540000" cy="540000"/>
          </a:xfrm>
          <a:prstGeom prst="rect">
            <a:avLst/>
          </a:prstGeom>
        </p:spPr>
      </p:pic>
      <p:pic>
        <p:nvPicPr>
          <p:cNvPr id="39" name="Picture 38" descr="Incubator Limited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527800" y="3810000"/>
            <a:ext cx="540000" cy="540000"/>
          </a:xfrm>
          <a:prstGeom prst="rect">
            <a:avLst/>
          </a:prstGeom>
        </p:spPr>
      </p:pic>
      <p:pic>
        <p:nvPicPr>
          <p:cNvPr id="40" name="Picture 39" descr="Super_Incubator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924800" y="3810000"/>
            <a:ext cx="540000" cy="540000"/>
          </a:xfrm>
          <a:prstGeom prst="rect">
            <a:avLst/>
          </a:prstGeom>
        </p:spPr>
      </p:pic>
      <p:pic>
        <p:nvPicPr>
          <p:cNvPr id="41" name="Picture 40" descr="Incubator Unlimited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924800" y="1981200"/>
            <a:ext cx="540000" cy="540000"/>
          </a:xfrm>
          <a:prstGeom prst="rect">
            <a:avLst/>
          </a:prstGeom>
        </p:spPr>
      </p:pic>
      <p:pic>
        <p:nvPicPr>
          <p:cNvPr id="42" name="Picture 41" descr="Incubators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527800" y="762000"/>
            <a:ext cx="540000" cy="540000"/>
          </a:xfrm>
          <a:prstGeom prst="rect">
            <a:avLst/>
          </a:prstGeom>
        </p:spPr>
      </p:pic>
      <p:pic>
        <p:nvPicPr>
          <p:cNvPr id="43" name="Picture 42" descr="Mudkip Shiny.png"/>
          <p:cNvPicPr>
            <a:picLocks noChangeAspect="1"/>
          </p:cNvPicPr>
          <p:nvPr/>
        </p:nvPicPr>
        <p:blipFill>
          <a:blip r:embed="rId22"/>
          <a:srcRect l="34370" t="49993" r="37509" b="12512"/>
          <a:stretch>
            <a:fillRect/>
          </a:stretch>
        </p:blipFill>
        <p:spPr>
          <a:xfrm>
            <a:off x="1981200" y="2565400"/>
            <a:ext cx="762000" cy="1016000"/>
          </a:xfrm>
          <a:prstGeom prst="rect">
            <a:avLst/>
          </a:prstGeom>
        </p:spPr>
      </p:pic>
      <p:pic>
        <p:nvPicPr>
          <p:cNvPr id="44" name="Picture 43" descr="Swampert Shiny.png"/>
          <p:cNvPicPr>
            <a:picLocks noChangeAspect="1"/>
          </p:cNvPicPr>
          <p:nvPr/>
        </p:nvPicPr>
        <p:blipFill>
          <a:blip r:embed="rId23"/>
          <a:srcRect l="9374" t="24996" r="18761" b="9388"/>
          <a:stretch>
            <a:fillRect/>
          </a:stretch>
        </p:blipFill>
        <p:spPr>
          <a:xfrm>
            <a:off x="3886200" y="2597426"/>
            <a:ext cx="1066800" cy="974035"/>
          </a:xfrm>
          <a:prstGeom prst="rect">
            <a:avLst/>
          </a:prstGeom>
        </p:spPr>
      </p:pic>
      <p:pic>
        <p:nvPicPr>
          <p:cNvPr id="45" name="Picture 44" descr="Marshtomp Shiny.png"/>
          <p:cNvPicPr>
            <a:picLocks noChangeAspect="1"/>
          </p:cNvPicPr>
          <p:nvPr/>
        </p:nvPicPr>
        <p:blipFill>
          <a:blip r:embed="rId24"/>
          <a:srcRect l="28121" t="41244" r="34384" b="13762"/>
          <a:stretch>
            <a:fillRect/>
          </a:stretch>
        </p:blipFill>
        <p:spPr>
          <a:xfrm>
            <a:off x="2895600" y="2667000"/>
            <a:ext cx="762000" cy="914400"/>
          </a:xfrm>
          <a:prstGeom prst="rect">
            <a:avLst/>
          </a:prstGeom>
        </p:spPr>
      </p:pic>
      <p:sp>
        <p:nvSpPr>
          <p:cNvPr id="55" name="Rounded Rectangle 54"/>
          <p:cNvSpPr/>
          <p:nvPr/>
        </p:nvSpPr>
        <p:spPr>
          <a:xfrm>
            <a:off x="838200" y="914400"/>
            <a:ext cx="41910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GB" sz="1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okem</a:t>
            </a:r>
            <a:r>
              <a:rPr lang="en-GB" sz="1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GB" sz="1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Name ?</a:t>
            </a:r>
            <a:endParaRPr lang="en-GB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838200" y="1524000"/>
            <a:ext cx="4191000" cy="990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 smtClean="0">
                <a:solidFill>
                  <a:schemeClr val="bg1"/>
                </a:solidFill>
              </a:rPr>
              <a:t>Normal Family</a:t>
            </a:r>
          </a:p>
          <a:p>
            <a:pPr algn="ctr"/>
            <a:endParaRPr lang="en-GB" sz="4400" dirty="0" smtClean="0"/>
          </a:p>
        </p:txBody>
      </p:sp>
      <p:pic>
        <p:nvPicPr>
          <p:cNvPr id="57" name="Picture 56" descr="Marshtomp.png"/>
          <p:cNvPicPr>
            <a:picLocks noChangeAspect="1"/>
          </p:cNvPicPr>
          <p:nvPr/>
        </p:nvPicPr>
        <p:blipFill>
          <a:blip r:embed="rId25"/>
          <a:srcRect l="28121" t="40619" r="34384" b="15637"/>
          <a:stretch>
            <a:fillRect/>
          </a:stretch>
        </p:blipFill>
        <p:spPr>
          <a:xfrm>
            <a:off x="2895600" y="1625601"/>
            <a:ext cx="762000" cy="888999"/>
          </a:xfrm>
          <a:prstGeom prst="rect">
            <a:avLst/>
          </a:prstGeom>
        </p:spPr>
      </p:pic>
      <p:pic>
        <p:nvPicPr>
          <p:cNvPr id="58" name="Picture 57" descr="Mudkip.png"/>
          <p:cNvPicPr>
            <a:picLocks noChangeAspect="1"/>
          </p:cNvPicPr>
          <p:nvPr/>
        </p:nvPicPr>
        <p:blipFill>
          <a:blip r:embed="rId26"/>
          <a:srcRect l="31246" t="49993" r="37509" b="12512"/>
          <a:stretch>
            <a:fillRect/>
          </a:stretch>
        </p:blipFill>
        <p:spPr>
          <a:xfrm>
            <a:off x="1905000" y="1524000"/>
            <a:ext cx="838200" cy="1005840"/>
          </a:xfrm>
          <a:prstGeom prst="rect">
            <a:avLst/>
          </a:prstGeom>
        </p:spPr>
      </p:pic>
      <p:pic>
        <p:nvPicPr>
          <p:cNvPr id="59" name="Picture 58" descr="Swampert.png"/>
          <p:cNvPicPr>
            <a:picLocks noChangeAspect="1"/>
          </p:cNvPicPr>
          <p:nvPr/>
        </p:nvPicPr>
        <p:blipFill>
          <a:blip r:embed="rId27"/>
          <a:srcRect l="12499" t="28121" r="21886" b="12512"/>
          <a:stretch>
            <a:fillRect/>
          </a:stretch>
        </p:blipFill>
        <p:spPr>
          <a:xfrm>
            <a:off x="3886200" y="1524000"/>
            <a:ext cx="1066800" cy="9652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38200" y="1219200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Wild IV - Normal : </a:t>
            </a:r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</a:t>
            </a:r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Weather Boosted : </a:t>
            </a:r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</a:t>
            </a:r>
            <a:endParaRPr lang="en-GB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4800" y="5054025"/>
            <a:ext cx="160020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r"/>
            <a:r>
              <a:rPr lang="en-US" sz="1600" b="1" cap="none" spc="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Bonus ? 1</a:t>
            </a:r>
            <a:endParaRPr lang="en-US" b="1" cap="none" spc="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3" name="Picture 62" descr="Multi Lure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8424732" y="1219200"/>
            <a:ext cx="719268" cy="719268"/>
          </a:xfrm>
          <a:prstGeom prst="rect">
            <a:avLst/>
          </a:prstGeom>
        </p:spPr>
      </p:pic>
      <p:pic>
        <p:nvPicPr>
          <p:cNvPr id="64" name="Picture 63" descr="EXP_Booster_Icon.pn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7848600" y="1371600"/>
            <a:ext cx="438150" cy="438150"/>
          </a:xfrm>
          <a:prstGeom prst="rect">
            <a:avLst/>
          </a:prstGeom>
        </p:spPr>
      </p:pic>
      <p:sp>
        <p:nvSpPr>
          <p:cNvPr id="67" name="Rounded Rectangle 66"/>
          <p:cNvSpPr/>
          <p:nvPr/>
        </p:nvSpPr>
        <p:spPr>
          <a:xfrm>
            <a:off x="838200" y="2667000"/>
            <a:ext cx="4191000" cy="990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46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Sharpe</dc:creator>
  <cp:lastModifiedBy>Retro John</cp:lastModifiedBy>
  <cp:revision>83</cp:revision>
  <dcterms:created xsi:type="dcterms:W3CDTF">2006-08-16T00:00:00Z</dcterms:created>
  <dcterms:modified xsi:type="dcterms:W3CDTF">2022-11-26T16:15:49Z</dcterms:modified>
</cp:coreProperties>
</file>