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8" d="100"/>
          <a:sy n="78" d="100"/>
        </p:scale>
        <p:origin x="-3366" y="-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0" y="1755577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 </a:t>
            </a:r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Stone</a:t>
            </a:r>
          </a:p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8" name="Picture 77" descr="Imag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79" name="TextBox 77"/>
          <p:cNvSpPr txBox="1"/>
          <p:nvPr/>
        </p:nvSpPr>
        <p:spPr>
          <a:xfrm>
            <a:off x="0" y="0"/>
            <a:ext cx="6858000" cy="80021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</a:t>
            </a:r>
          </a:p>
          <a:p>
            <a:pPr algn="ctr"/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Evolve Item </a:t>
            </a:r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</a:t>
            </a:r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6096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King's </a:t>
            </a:r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</a:t>
            </a:r>
          </a:p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0" name="Picture 119" descr="Poliwhirl.png"/>
          <p:cNvPicPr>
            <a:picLocks noChangeAspect="1"/>
          </p:cNvPicPr>
          <p:nvPr/>
        </p:nvPicPr>
        <p:blipFill>
          <a:blip r:embed="rId3"/>
          <a:srcRect l="12498" t="28121" r="6263" b="12512"/>
          <a:stretch>
            <a:fillRect/>
          </a:stretch>
        </p:blipFill>
        <p:spPr>
          <a:xfrm>
            <a:off x="1524000" y="6324600"/>
            <a:ext cx="914400" cy="668216"/>
          </a:xfrm>
          <a:prstGeom prst="rect">
            <a:avLst/>
          </a:prstGeom>
          <a:noFill/>
        </p:spPr>
      </p:pic>
      <p:pic>
        <p:nvPicPr>
          <p:cNvPr id="121" name="Picture 120" descr="Politoed Female.png"/>
          <p:cNvPicPr>
            <a:picLocks noChangeAspect="1"/>
          </p:cNvPicPr>
          <p:nvPr/>
        </p:nvPicPr>
        <p:blipFill>
          <a:blip r:embed="rId4"/>
          <a:srcRect l="18747" t="24997" r="21886" b="12512"/>
          <a:stretch>
            <a:fillRect/>
          </a:stretch>
        </p:blipFill>
        <p:spPr>
          <a:xfrm rot="10800000" flipH="1" flipV="1">
            <a:off x="4572000" y="6248400"/>
            <a:ext cx="649800" cy="684000"/>
          </a:xfrm>
          <a:prstGeom prst="rect">
            <a:avLst/>
          </a:prstGeom>
          <a:noFill/>
        </p:spPr>
      </p:pic>
      <p:pic>
        <p:nvPicPr>
          <p:cNvPr id="122" name="Picture 121" descr="Slowking.png"/>
          <p:cNvPicPr>
            <a:picLocks noChangeAspect="1"/>
          </p:cNvPicPr>
          <p:nvPr/>
        </p:nvPicPr>
        <p:blipFill>
          <a:blip r:embed="rId5" cstate="print"/>
          <a:srcRect l="21886" t="15623" r="21872" b="3139"/>
          <a:stretch>
            <a:fillRect/>
          </a:stretch>
        </p:blipFill>
        <p:spPr>
          <a:xfrm>
            <a:off x="4630615" y="7239000"/>
            <a:ext cx="550985" cy="795868"/>
          </a:xfrm>
          <a:prstGeom prst="rect">
            <a:avLst/>
          </a:prstGeom>
          <a:noFill/>
        </p:spPr>
      </p:pic>
      <p:pic>
        <p:nvPicPr>
          <p:cNvPr id="123" name="Picture 122" descr="Slowpoke.png"/>
          <p:cNvPicPr>
            <a:picLocks noChangeAspect="1"/>
          </p:cNvPicPr>
          <p:nvPr/>
        </p:nvPicPr>
        <p:blipFill>
          <a:blip r:embed="rId6"/>
          <a:srcRect l="24997" t="21872" r="25010" b="12512"/>
          <a:stretch>
            <a:fillRect/>
          </a:stretch>
        </p:blipFill>
        <p:spPr>
          <a:xfrm>
            <a:off x="1676400" y="7200901"/>
            <a:ext cx="609600" cy="800099"/>
          </a:xfrm>
          <a:prstGeom prst="rect">
            <a:avLst/>
          </a:prstGeom>
          <a:noFill/>
        </p:spPr>
      </p:pic>
      <p:sp>
        <p:nvSpPr>
          <p:cNvPr id="180" name="TextBox 179"/>
          <p:cNvSpPr txBox="1"/>
          <p:nvPr/>
        </p:nvSpPr>
        <p:spPr>
          <a:xfrm rot="16200000">
            <a:off x="6163390" y="844939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1 of </a:t>
            </a:r>
            <a:r>
              <a:rPr lang="en-GB" sz="1000" b="1" dirty="0" smtClean="0"/>
              <a:t>2</a:t>
            </a:r>
            <a:endParaRPr lang="en-GB" sz="1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0" y="9144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Gloom </a:t>
            </a:r>
            <a:endParaRPr lang="en-GB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Bellossom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rot="5400000" flipH="1" flipV="1">
            <a:off x="3352801" y="1730751"/>
            <a:ext cx="1295398" cy="11430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225" idx="7"/>
            <a:endCxn id="149" idx="2"/>
          </p:cNvCxnSpPr>
          <p:nvPr/>
        </p:nvCxnSpPr>
        <p:spPr>
          <a:xfrm rot="5400000" flipH="1" flipV="1">
            <a:off x="3707086" y="2333752"/>
            <a:ext cx="713115" cy="740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25" idx="1"/>
            <a:endCxn id="150" idx="6"/>
          </p:cNvCxnSpPr>
          <p:nvPr/>
        </p:nvCxnSpPr>
        <p:spPr>
          <a:xfrm rot="16200000" flipV="1">
            <a:off x="2434800" y="2336752"/>
            <a:ext cx="713115" cy="734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8" idx="5"/>
            <a:endCxn id="225" idx="0"/>
          </p:cNvCxnSpPr>
          <p:nvPr/>
        </p:nvCxnSpPr>
        <p:spPr>
          <a:xfrm rot="16200000" flipH="1">
            <a:off x="2228898" y="1752849"/>
            <a:ext cx="1260403" cy="11338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4434000" y="921351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90000" bIns="90000" rtlCol="0" anchor="t" anchorCtr="0"/>
          <a:lstStyle/>
          <a:p>
            <a:pPr algn="ctr"/>
            <a:endParaRPr lang="en-GB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524000" y="921351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49" name="Oval 148"/>
          <p:cNvSpPr/>
          <p:nvPr/>
        </p:nvSpPr>
        <p:spPr>
          <a:xfrm>
            <a:off x="4434000" y="1897551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50" name="Oval 149"/>
          <p:cNvSpPr/>
          <p:nvPr/>
        </p:nvSpPr>
        <p:spPr>
          <a:xfrm>
            <a:off x="1524000" y="1897551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pic>
        <p:nvPicPr>
          <p:cNvPr id="151" name="Picture 150" descr="Sunflora.png"/>
          <p:cNvPicPr>
            <a:picLocks noChangeAspect="1"/>
          </p:cNvPicPr>
          <p:nvPr/>
        </p:nvPicPr>
        <p:blipFill>
          <a:blip r:embed="rId7"/>
          <a:srcRect l="28121" t="43744" r="31260" b="12512"/>
          <a:stretch>
            <a:fillRect/>
          </a:stretch>
        </p:blipFill>
        <p:spPr>
          <a:xfrm>
            <a:off x="4550229" y="1959351"/>
            <a:ext cx="707571" cy="762000"/>
          </a:xfrm>
          <a:prstGeom prst="rect">
            <a:avLst/>
          </a:prstGeom>
          <a:noFill/>
        </p:spPr>
      </p:pic>
      <p:pic>
        <p:nvPicPr>
          <p:cNvPr id="152" name="Picture 151" descr="Sunkern.png"/>
          <p:cNvPicPr>
            <a:picLocks noChangeAspect="1"/>
          </p:cNvPicPr>
          <p:nvPr/>
        </p:nvPicPr>
        <p:blipFill>
          <a:blip r:embed="rId8"/>
          <a:srcRect l="34370" t="59367" r="37509" b="9388"/>
          <a:stretch>
            <a:fillRect/>
          </a:stretch>
        </p:blipFill>
        <p:spPr>
          <a:xfrm>
            <a:off x="1600200" y="1950884"/>
            <a:ext cx="762000" cy="846668"/>
          </a:xfrm>
          <a:prstGeom prst="rect">
            <a:avLst/>
          </a:prstGeom>
          <a:noFill/>
        </p:spPr>
      </p:pic>
      <p:pic>
        <p:nvPicPr>
          <p:cNvPr id="153" name="Picture 152" descr="Bellossom.png"/>
          <p:cNvPicPr>
            <a:picLocks noChangeAspect="1"/>
          </p:cNvPicPr>
          <p:nvPr/>
        </p:nvPicPr>
        <p:blipFill>
          <a:blip r:embed="rId9"/>
          <a:srcRect l="31246" t="53118" r="34384" b="6263"/>
          <a:stretch>
            <a:fillRect/>
          </a:stretch>
        </p:blipFill>
        <p:spPr>
          <a:xfrm>
            <a:off x="4536833" y="968751"/>
            <a:ext cx="700614" cy="828000"/>
          </a:xfrm>
          <a:prstGeom prst="rect">
            <a:avLst/>
          </a:prstGeom>
          <a:noFill/>
        </p:spPr>
      </p:pic>
      <p:pic>
        <p:nvPicPr>
          <p:cNvPr id="156" name="Picture 155" descr="Gloom Female.png"/>
          <p:cNvPicPr>
            <a:picLocks noChangeAspect="1"/>
          </p:cNvPicPr>
          <p:nvPr/>
        </p:nvPicPr>
        <p:blipFill>
          <a:blip r:embed="rId10"/>
          <a:srcRect l="28121" t="43744" r="25010" b="12512"/>
          <a:stretch>
            <a:fillRect/>
          </a:stretch>
        </p:blipFill>
        <p:spPr>
          <a:xfrm>
            <a:off x="1627414" y="1044951"/>
            <a:ext cx="734786" cy="685800"/>
          </a:xfrm>
          <a:prstGeom prst="rect">
            <a:avLst/>
          </a:prstGeom>
          <a:noFill/>
        </p:spPr>
      </p:pic>
      <p:sp>
        <p:nvSpPr>
          <p:cNvPr id="157" name="Oval 156"/>
          <p:cNvSpPr/>
          <p:nvPr/>
        </p:nvSpPr>
        <p:spPr>
          <a:xfrm>
            <a:off x="4434000" y="2888152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59" name="Oval 158"/>
          <p:cNvSpPr/>
          <p:nvPr/>
        </p:nvSpPr>
        <p:spPr>
          <a:xfrm>
            <a:off x="1524000" y="2888152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60" name="Oval 159"/>
          <p:cNvSpPr/>
          <p:nvPr/>
        </p:nvSpPr>
        <p:spPr>
          <a:xfrm>
            <a:off x="4434000" y="3878752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70" name="Oval 169"/>
          <p:cNvSpPr/>
          <p:nvPr/>
        </p:nvSpPr>
        <p:spPr>
          <a:xfrm>
            <a:off x="1524000" y="3878752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181" name="Straight Arrow Connector 180"/>
          <p:cNvCxnSpPr>
            <a:stCxn id="157" idx="2"/>
            <a:endCxn id="225" idx="6"/>
          </p:cNvCxnSpPr>
          <p:nvPr/>
        </p:nvCxnSpPr>
        <p:spPr>
          <a:xfrm rot="10800000">
            <a:off x="3804000" y="3327952"/>
            <a:ext cx="630000" cy="10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225" idx="5"/>
            <a:endCxn id="160" idx="2"/>
          </p:cNvCxnSpPr>
          <p:nvPr/>
        </p:nvCxnSpPr>
        <p:spPr>
          <a:xfrm rot="16200000" flipH="1">
            <a:off x="3696886" y="3591638"/>
            <a:ext cx="733514" cy="740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9" idx="6"/>
            <a:endCxn id="225" idx="2"/>
          </p:cNvCxnSpPr>
          <p:nvPr/>
        </p:nvCxnSpPr>
        <p:spPr>
          <a:xfrm flipV="1">
            <a:off x="2424000" y="3327952"/>
            <a:ext cx="624000" cy="102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0" idx="7"/>
            <a:endCxn id="225" idx="3"/>
          </p:cNvCxnSpPr>
          <p:nvPr/>
        </p:nvCxnSpPr>
        <p:spPr>
          <a:xfrm rot="5400000" flipH="1" flipV="1">
            <a:off x="2517798" y="3369638"/>
            <a:ext cx="415316" cy="86651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334000" y="1883152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Sunkern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Sunflora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0" y="2873752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Cottonee </a:t>
            </a:r>
            <a:r>
              <a:rPr lang="en-GB" sz="1400" b="1" dirty="0" smtClean="0"/>
              <a:t> 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Whimsicott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334000" y="3864352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Petilil</a:t>
            </a:r>
            <a:r>
              <a:rPr lang="en-GB" sz="1400" b="1" dirty="0" smtClean="0"/>
              <a:t> 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Lilligant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4434000" y="4869352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1524000" y="4869352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207" name="Straight Arrow Connector 206"/>
          <p:cNvCxnSpPr>
            <a:stCxn id="206" idx="7"/>
            <a:endCxn id="225" idx="4"/>
          </p:cNvCxnSpPr>
          <p:nvPr/>
        </p:nvCxnSpPr>
        <p:spPr>
          <a:xfrm rot="5400000" flipH="1" flipV="1">
            <a:off x="2211498" y="3786652"/>
            <a:ext cx="1295202" cy="11338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205" idx="1"/>
            <a:endCxn id="225" idx="4"/>
          </p:cNvCxnSpPr>
          <p:nvPr/>
        </p:nvCxnSpPr>
        <p:spPr>
          <a:xfrm rot="16200000" flipV="1">
            <a:off x="3348300" y="3783652"/>
            <a:ext cx="1295202" cy="11398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Connector 224"/>
          <p:cNvSpPr/>
          <p:nvPr/>
        </p:nvSpPr>
        <p:spPr>
          <a:xfrm>
            <a:off x="3048000" y="2949952"/>
            <a:ext cx="756000" cy="756000"/>
          </a:xfrm>
          <a:prstGeom prst="flowChartConnector">
            <a:avLst/>
          </a:prstGeom>
          <a:blipFill>
            <a:blip r:embed="rId11" cstate="print"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TextBox 237"/>
          <p:cNvSpPr txBox="1"/>
          <p:nvPr/>
        </p:nvSpPr>
        <p:spPr>
          <a:xfrm>
            <a:off x="0" y="4876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Helioptile 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Heliolisk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4434000" y="61866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247" name="Oval 246"/>
          <p:cNvSpPr/>
          <p:nvPr/>
        </p:nvSpPr>
        <p:spPr>
          <a:xfrm>
            <a:off x="1524000" y="61866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248" name="Oval 247"/>
          <p:cNvSpPr/>
          <p:nvPr/>
        </p:nvSpPr>
        <p:spPr>
          <a:xfrm>
            <a:off x="4434000" y="7177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249" name="Oval 248"/>
          <p:cNvSpPr/>
          <p:nvPr/>
        </p:nvSpPr>
        <p:spPr>
          <a:xfrm>
            <a:off x="1524000" y="7177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250" name="Straight Arrow Connector 249"/>
          <p:cNvCxnSpPr>
            <a:stCxn id="246" idx="2"/>
            <a:endCxn id="256" idx="7"/>
          </p:cNvCxnSpPr>
          <p:nvPr/>
        </p:nvCxnSpPr>
        <p:spPr>
          <a:xfrm rot="10800000" flipV="1">
            <a:off x="3693286" y="6636600"/>
            <a:ext cx="740714" cy="2619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56" idx="5"/>
            <a:endCxn id="248" idx="2"/>
          </p:cNvCxnSpPr>
          <p:nvPr/>
        </p:nvCxnSpPr>
        <p:spPr>
          <a:xfrm rot="16200000" flipH="1">
            <a:off x="3966586" y="7159786"/>
            <a:ext cx="194114" cy="740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7" idx="6"/>
            <a:endCxn id="256" idx="1"/>
          </p:cNvCxnSpPr>
          <p:nvPr/>
        </p:nvCxnSpPr>
        <p:spPr>
          <a:xfrm>
            <a:off x="2424000" y="6636600"/>
            <a:ext cx="734714" cy="2619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9" idx="6"/>
            <a:endCxn id="256" idx="3"/>
          </p:cNvCxnSpPr>
          <p:nvPr/>
        </p:nvCxnSpPr>
        <p:spPr>
          <a:xfrm flipV="1">
            <a:off x="2424000" y="7433086"/>
            <a:ext cx="734714" cy="1941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0" y="61722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Poliwhirl</a:t>
            </a:r>
            <a:r>
              <a:rPr lang="en-GB" sz="1400" b="1" dirty="0" smtClean="0"/>
              <a:t> 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Politoed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334000" y="7162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Slowpoke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Slowking 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" name="Flowchart: Connector 255"/>
          <p:cNvSpPr/>
          <p:nvPr/>
        </p:nvSpPr>
        <p:spPr>
          <a:xfrm>
            <a:off x="3048000" y="6787800"/>
            <a:ext cx="756000" cy="756000"/>
          </a:xfrm>
          <a:prstGeom prst="flowChartConnector">
            <a:avLst/>
          </a:prstGeom>
          <a:blipFill>
            <a:blip r:embed="rId12" cstate="print"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1" name="Picture 260" descr="Evolution Items  x250 (1)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19800" y="76200"/>
            <a:ext cx="762000" cy="762000"/>
          </a:xfrm>
          <a:prstGeom prst="rect">
            <a:avLst/>
          </a:prstGeom>
        </p:spPr>
      </p:pic>
      <p:pic>
        <p:nvPicPr>
          <p:cNvPr id="265" name="Picture 264" descr="Cottonee (1).png"/>
          <p:cNvPicPr>
            <a:picLocks noChangeAspect="1"/>
          </p:cNvPicPr>
          <p:nvPr/>
        </p:nvPicPr>
        <p:blipFill>
          <a:blip r:embed="rId14"/>
          <a:srcRect l="21872" t="46868" r="28135" b="25011"/>
          <a:stretch>
            <a:fillRect/>
          </a:stretch>
        </p:blipFill>
        <p:spPr>
          <a:xfrm>
            <a:off x="1600200" y="3124200"/>
            <a:ext cx="762000" cy="428625"/>
          </a:xfrm>
          <a:prstGeom prst="rect">
            <a:avLst/>
          </a:prstGeom>
        </p:spPr>
      </p:pic>
      <p:pic>
        <p:nvPicPr>
          <p:cNvPr id="266" name="Picture 265" descr="Whimsicott (1).png"/>
          <p:cNvPicPr>
            <a:picLocks noChangeAspect="1"/>
          </p:cNvPicPr>
          <p:nvPr/>
        </p:nvPicPr>
        <p:blipFill>
          <a:blip r:embed="rId15"/>
          <a:srcRect l="28121" t="43744" r="28135" b="15637"/>
          <a:stretch>
            <a:fillRect/>
          </a:stretch>
        </p:blipFill>
        <p:spPr>
          <a:xfrm>
            <a:off x="4495800" y="2971799"/>
            <a:ext cx="820617" cy="762001"/>
          </a:xfrm>
          <a:prstGeom prst="rect">
            <a:avLst/>
          </a:prstGeom>
        </p:spPr>
      </p:pic>
      <p:pic>
        <p:nvPicPr>
          <p:cNvPr id="267" name="Picture 266" descr="Petilil (1).png"/>
          <p:cNvPicPr>
            <a:picLocks noChangeAspect="1"/>
          </p:cNvPicPr>
          <p:nvPr/>
        </p:nvPicPr>
        <p:blipFill>
          <a:blip r:embed="rId16"/>
          <a:srcRect l="40626" t="43751" r="31253" b="15630"/>
          <a:stretch>
            <a:fillRect/>
          </a:stretch>
        </p:blipFill>
        <p:spPr>
          <a:xfrm>
            <a:off x="1752600" y="3928533"/>
            <a:ext cx="533400" cy="770467"/>
          </a:xfrm>
          <a:prstGeom prst="rect">
            <a:avLst/>
          </a:prstGeom>
        </p:spPr>
      </p:pic>
      <p:pic>
        <p:nvPicPr>
          <p:cNvPr id="268" name="Picture 267" descr="Lilligant (1).png"/>
          <p:cNvPicPr>
            <a:picLocks noChangeAspect="1"/>
          </p:cNvPicPr>
          <p:nvPr/>
        </p:nvPicPr>
        <p:blipFill>
          <a:blip r:embed="rId17"/>
          <a:srcRect l="24997" t="24997" r="28135" b="15637"/>
          <a:stretch>
            <a:fillRect/>
          </a:stretch>
        </p:blipFill>
        <p:spPr>
          <a:xfrm>
            <a:off x="4572000" y="3962400"/>
            <a:ext cx="609600" cy="772160"/>
          </a:xfrm>
          <a:prstGeom prst="rect">
            <a:avLst/>
          </a:prstGeom>
        </p:spPr>
      </p:pic>
      <p:pic>
        <p:nvPicPr>
          <p:cNvPr id="270" name="Picture 269" descr="Heliolisk (2).png"/>
          <p:cNvPicPr>
            <a:picLocks noChangeAspect="1"/>
          </p:cNvPicPr>
          <p:nvPr/>
        </p:nvPicPr>
        <p:blipFill>
          <a:blip r:embed="rId18"/>
          <a:srcRect l="28121" t="31246" r="28135" b="9388"/>
          <a:stretch>
            <a:fillRect/>
          </a:stretch>
        </p:blipFill>
        <p:spPr>
          <a:xfrm>
            <a:off x="4648200" y="4953000"/>
            <a:ext cx="561474" cy="762000"/>
          </a:xfrm>
          <a:prstGeom prst="rect">
            <a:avLst/>
          </a:prstGeom>
        </p:spPr>
      </p:pic>
      <p:pic>
        <p:nvPicPr>
          <p:cNvPr id="271" name="Picture 270" descr="Helioptile (1).png"/>
          <p:cNvPicPr>
            <a:picLocks noChangeAspect="1"/>
          </p:cNvPicPr>
          <p:nvPr/>
        </p:nvPicPr>
        <p:blipFill>
          <a:blip r:embed="rId19"/>
          <a:srcRect l="18748" t="40619" r="25010" b="9388"/>
          <a:stretch>
            <a:fillRect/>
          </a:stretch>
        </p:blipFill>
        <p:spPr>
          <a:xfrm>
            <a:off x="1590675" y="4953000"/>
            <a:ext cx="7715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6163390" y="844939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/>
              <a:t>Page </a:t>
            </a:r>
            <a:r>
              <a:rPr lang="en-GB" sz="1000" b="1" dirty="0" smtClean="0"/>
              <a:t>2 </a:t>
            </a:r>
            <a:r>
              <a:rPr lang="en-GB" sz="1000" b="1" dirty="0" smtClean="0"/>
              <a:t>of </a:t>
            </a:r>
            <a:r>
              <a:rPr lang="en-GB" sz="1000" b="1" dirty="0" smtClean="0"/>
              <a:t>2</a:t>
            </a:r>
            <a:endParaRPr lang="en-GB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624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Dragon </a:t>
            </a:r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</a:t>
            </a:r>
          </a:p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59436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</a:t>
            </a:r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Grade</a:t>
            </a:r>
          </a:p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Picture 26" descr="Onix.png"/>
          <p:cNvPicPr>
            <a:picLocks noChangeAspect="1"/>
          </p:cNvPicPr>
          <p:nvPr/>
        </p:nvPicPr>
        <p:blipFill>
          <a:blip r:embed="rId2" cstate="print"/>
          <a:srcRect l="9374"/>
          <a:stretch>
            <a:fillRect/>
          </a:stretch>
        </p:blipFill>
        <p:spPr>
          <a:xfrm>
            <a:off x="1676400" y="2590800"/>
            <a:ext cx="690571" cy="761998"/>
          </a:xfrm>
          <a:prstGeom prst="rect">
            <a:avLst/>
          </a:prstGeom>
          <a:noFill/>
        </p:spPr>
      </p:pic>
      <p:pic>
        <p:nvPicPr>
          <p:cNvPr id="28" name="Picture 27" descr="Scyther Male.png"/>
          <p:cNvPicPr>
            <a:picLocks noChangeAspect="1"/>
          </p:cNvPicPr>
          <p:nvPr/>
        </p:nvPicPr>
        <p:blipFill>
          <a:blip r:embed="rId3" cstate="print"/>
          <a:srcRect l="6249" t="6249" r="9388" b="6263"/>
          <a:stretch>
            <a:fillRect/>
          </a:stretch>
        </p:blipFill>
        <p:spPr>
          <a:xfrm>
            <a:off x="1551215" y="1600200"/>
            <a:ext cx="734785" cy="762000"/>
          </a:xfrm>
          <a:prstGeom prst="rect">
            <a:avLst/>
          </a:prstGeom>
          <a:noFill/>
        </p:spPr>
      </p:pic>
      <p:pic>
        <p:nvPicPr>
          <p:cNvPr id="29" name="Picture 28" descr="Steelix Fema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2590800"/>
            <a:ext cx="762000" cy="762000"/>
          </a:xfrm>
          <a:prstGeom prst="rect">
            <a:avLst/>
          </a:prstGeom>
          <a:noFill/>
        </p:spPr>
      </p:pic>
      <p:pic>
        <p:nvPicPr>
          <p:cNvPr id="30" name="Picture 29" descr="Scizor Male.png"/>
          <p:cNvPicPr>
            <a:picLocks noChangeAspect="1"/>
          </p:cNvPicPr>
          <p:nvPr/>
        </p:nvPicPr>
        <p:blipFill>
          <a:blip r:embed="rId5" cstate="print"/>
          <a:srcRect l="9374" t="9388" r="21886"/>
          <a:stretch>
            <a:fillRect/>
          </a:stretch>
        </p:blipFill>
        <p:spPr>
          <a:xfrm>
            <a:off x="4527331" y="1600200"/>
            <a:ext cx="578069" cy="762000"/>
          </a:xfrm>
          <a:prstGeom prst="rect">
            <a:avLst/>
          </a:prstGeom>
          <a:noFill/>
        </p:spPr>
      </p:pic>
      <p:pic>
        <p:nvPicPr>
          <p:cNvPr id="31" name="Picture 30" descr="Kingdra.png"/>
          <p:cNvPicPr>
            <a:picLocks noChangeAspect="1"/>
          </p:cNvPicPr>
          <p:nvPr/>
        </p:nvPicPr>
        <p:blipFill>
          <a:blip r:embed="rId6" cstate="print"/>
          <a:srcRect l="21872" t="9374" r="31260" b="6263"/>
          <a:stretch>
            <a:fillRect/>
          </a:stretch>
        </p:blipFill>
        <p:spPr>
          <a:xfrm>
            <a:off x="4648200" y="4038600"/>
            <a:ext cx="457200" cy="822960"/>
          </a:xfrm>
          <a:prstGeom prst="rect">
            <a:avLst/>
          </a:prstGeom>
          <a:noFill/>
        </p:spPr>
      </p:pic>
      <p:pic>
        <p:nvPicPr>
          <p:cNvPr id="32" name="Picture 31" descr="Seadra.png"/>
          <p:cNvPicPr>
            <a:picLocks noChangeAspect="1"/>
          </p:cNvPicPr>
          <p:nvPr/>
        </p:nvPicPr>
        <p:blipFill>
          <a:blip r:embed="rId7" cstate="print"/>
          <a:srcRect l="18747" t="15623" r="18754" b="9388"/>
          <a:stretch>
            <a:fillRect/>
          </a:stretch>
        </p:blipFill>
        <p:spPr>
          <a:xfrm>
            <a:off x="1676400" y="4114800"/>
            <a:ext cx="613949" cy="736656"/>
          </a:xfrm>
          <a:prstGeom prst="rect">
            <a:avLst/>
          </a:prstGeom>
          <a:noFill/>
        </p:spPr>
      </p:pic>
      <p:pic>
        <p:nvPicPr>
          <p:cNvPr id="33" name="Picture 32" descr="Porygon.png"/>
          <p:cNvPicPr>
            <a:picLocks noChangeAspect="1"/>
          </p:cNvPicPr>
          <p:nvPr/>
        </p:nvPicPr>
        <p:blipFill>
          <a:blip r:embed="rId8"/>
          <a:srcRect l="21872" t="34370" r="25010" b="18761"/>
          <a:stretch>
            <a:fillRect/>
          </a:stretch>
        </p:blipFill>
        <p:spPr>
          <a:xfrm>
            <a:off x="1600200" y="6096000"/>
            <a:ext cx="787400" cy="694765"/>
          </a:xfrm>
          <a:prstGeom prst="rect">
            <a:avLst/>
          </a:prstGeom>
          <a:noFill/>
        </p:spPr>
      </p:pic>
      <p:pic>
        <p:nvPicPr>
          <p:cNvPr id="34" name="Picture 33" descr="Porygon2.png"/>
          <p:cNvPicPr>
            <a:picLocks noChangeAspect="1"/>
          </p:cNvPicPr>
          <p:nvPr/>
        </p:nvPicPr>
        <p:blipFill>
          <a:blip r:embed="rId9"/>
          <a:srcRect l="31245" t="31246" r="31260" b="31259"/>
          <a:stretch>
            <a:fillRect/>
          </a:stretch>
        </p:blipFill>
        <p:spPr>
          <a:xfrm>
            <a:off x="4495800" y="6096000"/>
            <a:ext cx="762000" cy="76200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0" y="14478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Metal Coat</a:t>
            </a:r>
          </a:p>
          <a:p>
            <a:pPr algn="ctr"/>
            <a:r>
              <a:rPr lang="en-GB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4434000" y="1538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524000" y="15384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434000" y="2529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1524000" y="25290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>
            <a:stCxn id="52" idx="2"/>
            <a:endCxn id="62" idx="7"/>
          </p:cNvCxnSpPr>
          <p:nvPr/>
        </p:nvCxnSpPr>
        <p:spPr>
          <a:xfrm rot="10800000" flipV="1">
            <a:off x="3693286" y="1988400"/>
            <a:ext cx="740714" cy="2619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2" idx="5"/>
            <a:endCxn id="54" idx="2"/>
          </p:cNvCxnSpPr>
          <p:nvPr/>
        </p:nvCxnSpPr>
        <p:spPr>
          <a:xfrm rot="16200000" flipH="1">
            <a:off x="3966586" y="2511586"/>
            <a:ext cx="194114" cy="7407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6"/>
            <a:endCxn id="62" idx="1"/>
          </p:cNvCxnSpPr>
          <p:nvPr/>
        </p:nvCxnSpPr>
        <p:spPr>
          <a:xfrm>
            <a:off x="2424000" y="1988400"/>
            <a:ext cx="734714" cy="2619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6"/>
            <a:endCxn id="62" idx="3"/>
          </p:cNvCxnSpPr>
          <p:nvPr/>
        </p:nvCxnSpPr>
        <p:spPr>
          <a:xfrm flipV="1">
            <a:off x="2424000" y="2784886"/>
            <a:ext cx="734714" cy="19411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15240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Scyther 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Scizor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4000" y="25146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Onix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Steelix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Flowchart: Connector 61"/>
          <p:cNvSpPr/>
          <p:nvPr/>
        </p:nvSpPr>
        <p:spPr>
          <a:xfrm>
            <a:off x="3048000" y="2139600"/>
            <a:ext cx="756000" cy="756000"/>
          </a:xfrm>
          <a:prstGeom prst="flowChartConnector">
            <a:avLst/>
          </a:prstGeom>
          <a:blipFill>
            <a:blip r:embed="rId10"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3" name="Picture 62" descr="Image3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199" y="75241"/>
            <a:ext cx="1066799" cy="610559"/>
          </a:xfrm>
          <a:prstGeom prst="rect">
            <a:avLst/>
          </a:prstGeom>
        </p:spPr>
      </p:pic>
      <p:sp>
        <p:nvSpPr>
          <p:cNvPr id="64" name="TextBox 77"/>
          <p:cNvSpPr txBox="1"/>
          <p:nvPr/>
        </p:nvSpPr>
        <p:spPr>
          <a:xfrm>
            <a:off x="0" y="0"/>
            <a:ext cx="6858000" cy="800219"/>
          </a:xfrm>
          <a:prstGeom prst="rect">
            <a:avLst/>
          </a:prstGeom>
          <a:noFill/>
          <a:effectLst>
            <a:innerShdw blurRad="114300">
              <a:srgbClr val="FFFF00"/>
            </a:inn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Pokemon Go</a:t>
            </a:r>
          </a:p>
          <a:p>
            <a:pPr algn="ctr"/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Evolve Item </a:t>
            </a:r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</a:t>
            </a:r>
            <a:r>
              <a:rPr lang="en-GB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 </a:t>
            </a:r>
          </a:p>
        </p:txBody>
      </p:sp>
      <p:pic>
        <p:nvPicPr>
          <p:cNvPr id="65" name="Picture 64" descr="Evolution Items  x250 (1)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19800" y="76200"/>
            <a:ext cx="762000" cy="762000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4434000" y="4028175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1524000" y="4028175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/>
          <p:cNvCxnSpPr>
            <a:stCxn id="73" idx="6"/>
            <a:endCxn id="69" idx="2"/>
          </p:cNvCxnSpPr>
          <p:nvPr/>
        </p:nvCxnSpPr>
        <p:spPr>
          <a:xfrm flipV="1">
            <a:off x="3804000" y="4478175"/>
            <a:ext cx="630000" cy="4530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6"/>
            <a:endCxn id="73" idx="2"/>
          </p:cNvCxnSpPr>
          <p:nvPr/>
        </p:nvCxnSpPr>
        <p:spPr>
          <a:xfrm>
            <a:off x="2424000" y="4478175"/>
            <a:ext cx="624000" cy="4530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Connector 72"/>
          <p:cNvSpPr/>
          <p:nvPr/>
        </p:nvSpPr>
        <p:spPr>
          <a:xfrm>
            <a:off x="3048000" y="4553175"/>
            <a:ext cx="756000" cy="756000"/>
          </a:xfrm>
          <a:prstGeom prst="flowChartConnector">
            <a:avLst/>
          </a:prstGeom>
          <a:blipFill>
            <a:blip r:embed="rId13" cstate="print"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4434000" y="6034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1524000" y="6034200"/>
            <a:ext cx="900000" cy="90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cxnSp>
        <p:nvCxnSpPr>
          <p:cNvPr id="78" name="Straight Arrow Connector 77"/>
          <p:cNvCxnSpPr>
            <a:stCxn id="80" idx="6"/>
            <a:endCxn id="76" idx="2"/>
          </p:cNvCxnSpPr>
          <p:nvPr/>
        </p:nvCxnSpPr>
        <p:spPr>
          <a:xfrm flipV="1">
            <a:off x="3804000" y="6484200"/>
            <a:ext cx="630000" cy="4530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6"/>
            <a:endCxn id="80" idx="2"/>
          </p:cNvCxnSpPr>
          <p:nvPr/>
        </p:nvCxnSpPr>
        <p:spPr>
          <a:xfrm>
            <a:off x="2424000" y="6484200"/>
            <a:ext cx="624000" cy="45300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Connector 79"/>
          <p:cNvSpPr/>
          <p:nvPr/>
        </p:nvSpPr>
        <p:spPr>
          <a:xfrm>
            <a:off x="3048000" y="6559200"/>
            <a:ext cx="756000" cy="756000"/>
          </a:xfrm>
          <a:prstGeom prst="flowChartConnector">
            <a:avLst/>
          </a:prstGeom>
          <a:blipFill>
            <a:blip r:embed="rId14" cstate="print"/>
            <a:stretch>
              <a:fillRect/>
            </a:stretch>
          </a:blip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0" y="4013775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Seadra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Kingdra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34000" y="6019800"/>
            <a:ext cx="152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Porygon 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Candy’s</a:t>
            </a:r>
          </a:p>
          <a:p>
            <a:pPr algn="ctr"/>
            <a:endParaRPr lang="en-GB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Porygon 2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  <a:ln w="38100" cmpd="sng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71</Words>
  <Application>Microsoft Office PowerPoint</Application>
  <PresentationFormat>On-screen Show (4:3)</PresentationFormat>
  <Paragraphs>71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14</cp:revision>
  <dcterms:created xsi:type="dcterms:W3CDTF">2006-08-16T00:00:00Z</dcterms:created>
  <dcterms:modified xsi:type="dcterms:W3CDTF">2022-11-29T16:14:35Z</dcterms:modified>
</cp:coreProperties>
</file>