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3498" y="-3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75241"/>
            <a:ext cx="990601" cy="566949"/>
          </a:xfrm>
          <a:prstGeom prst="rect">
            <a:avLst/>
          </a:prstGeom>
        </p:spPr>
      </p:pic>
      <p:sp>
        <p:nvSpPr>
          <p:cNvPr id="11" name="TextBox 77"/>
          <p:cNvSpPr txBox="1"/>
          <p:nvPr/>
        </p:nvSpPr>
        <p:spPr>
          <a:xfrm>
            <a:off x="0" y="0"/>
            <a:ext cx="6858000" cy="769441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</a:t>
            </a:r>
          </a:p>
          <a:p>
            <a:pPr algn="ctr"/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Evolve Sinnoh Stone Chart Information  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6163390" y="844939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2</a:t>
            </a:r>
            <a:endParaRPr lang="en-GB" sz="1000" b="1" dirty="0"/>
          </a:p>
        </p:txBody>
      </p:sp>
      <p:pic>
        <p:nvPicPr>
          <p:cNvPr id="400" name="Picture 399" descr="Shino 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76200"/>
            <a:ext cx="533400" cy="533400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0" y="759023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/>
              <a:t>All Pokemon Are 100 Candy’s Too Evolve</a:t>
            </a:r>
            <a:endParaRPr lang="en-GB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6" idx="6"/>
            <a:endCxn id="5" idx="2"/>
          </p:cNvCxnSpPr>
          <p:nvPr/>
        </p:nvCxnSpPr>
        <p:spPr>
          <a:xfrm>
            <a:off x="1219200" y="613823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00400" y="1638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9200" y="1638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sp>
        <p:nvSpPr>
          <p:cNvPr id="7" name="TextBox 6"/>
          <p:cNvSpPr txBox="1"/>
          <p:nvPr/>
        </p:nvSpPr>
        <p:spPr>
          <a:xfrm>
            <a:off x="1219200" y="152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Rhydon</a:t>
            </a:r>
            <a:endParaRPr lang="en-GB" sz="1400" b="1" dirty="0"/>
          </a:p>
        </p:txBody>
      </p:sp>
      <p:cxnSp>
        <p:nvCxnSpPr>
          <p:cNvPr id="8" name="Straight Arrow Connector 7"/>
          <p:cNvCxnSpPr>
            <a:stCxn id="7" idx="2"/>
            <a:endCxn id="56" idx="0"/>
          </p:cNvCxnSpPr>
          <p:nvPr/>
        </p:nvCxnSpPr>
        <p:spPr>
          <a:xfrm rot="5400000">
            <a:off x="1601689" y="6110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6"/>
            <a:endCxn id="10" idx="2"/>
          </p:cNvCxnSpPr>
          <p:nvPr/>
        </p:nvCxnSpPr>
        <p:spPr>
          <a:xfrm>
            <a:off x="4572000" y="613823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53200" y="1638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2000" y="1638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2" name="Straight Arrow Connector 11"/>
          <p:cNvCxnSpPr>
            <a:stCxn id="14" idx="6"/>
            <a:endCxn id="13" idx="2"/>
          </p:cNvCxnSpPr>
          <p:nvPr/>
        </p:nvCxnSpPr>
        <p:spPr>
          <a:xfrm>
            <a:off x="1204800" y="16074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86000" y="1157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4800" y="1157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5" name="Straight Arrow Connector 14"/>
          <p:cNvCxnSpPr>
            <a:stCxn id="17" idx="6"/>
            <a:endCxn id="16" idx="2"/>
          </p:cNvCxnSpPr>
          <p:nvPr/>
        </p:nvCxnSpPr>
        <p:spPr>
          <a:xfrm>
            <a:off x="4557600" y="16074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8800" y="1157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7600" y="1157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8" name="Straight Arrow Connector 17"/>
          <p:cNvCxnSpPr>
            <a:stCxn id="20" idx="6"/>
            <a:endCxn id="19" idx="2"/>
          </p:cNvCxnSpPr>
          <p:nvPr/>
        </p:nvCxnSpPr>
        <p:spPr>
          <a:xfrm>
            <a:off x="1219200" y="25980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300400" y="2148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9200" y="2148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21" name="Straight Arrow Connector 20"/>
          <p:cNvCxnSpPr>
            <a:stCxn id="23" idx="6"/>
            <a:endCxn id="22" idx="2"/>
          </p:cNvCxnSpPr>
          <p:nvPr/>
        </p:nvCxnSpPr>
        <p:spPr>
          <a:xfrm>
            <a:off x="4572000" y="25980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53200" y="2148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72000" y="2148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24" name="Straight Arrow Connector 23"/>
          <p:cNvCxnSpPr>
            <a:stCxn id="26" idx="6"/>
            <a:endCxn id="25" idx="2"/>
          </p:cNvCxnSpPr>
          <p:nvPr/>
        </p:nvCxnSpPr>
        <p:spPr>
          <a:xfrm>
            <a:off x="1204800" y="35886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86000" y="3138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800" y="3138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27" name="Straight Arrow Connector 26"/>
          <p:cNvCxnSpPr>
            <a:stCxn id="29" idx="6"/>
            <a:endCxn id="28" idx="2"/>
          </p:cNvCxnSpPr>
          <p:nvPr/>
        </p:nvCxnSpPr>
        <p:spPr>
          <a:xfrm>
            <a:off x="4557600" y="35886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38800" y="3138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57600" y="3138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30" name="Straight Arrow Connector 29"/>
          <p:cNvCxnSpPr>
            <a:stCxn id="32" idx="6"/>
            <a:endCxn id="31" idx="2"/>
          </p:cNvCxnSpPr>
          <p:nvPr/>
        </p:nvCxnSpPr>
        <p:spPr>
          <a:xfrm>
            <a:off x="1219200" y="45792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00400" y="4129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9200" y="4129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33" name="Straight Arrow Connector 32"/>
          <p:cNvCxnSpPr>
            <a:stCxn id="35" idx="6"/>
            <a:endCxn id="34" idx="2"/>
          </p:cNvCxnSpPr>
          <p:nvPr/>
        </p:nvCxnSpPr>
        <p:spPr>
          <a:xfrm>
            <a:off x="4572000" y="45792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53200" y="4129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72000" y="4129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pic>
        <p:nvPicPr>
          <p:cNvPr id="36" name="Picture 35" descr="Electivire.png"/>
          <p:cNvPicPr>
            <a:picLocks noChangeAspect="1"/>
          </p:cNvPicPr>
          <p:nvPr/>
        </p:nvPicPr>
        <p:blipFill>
          <a:blip r:embed="rId2" cstate="print"/>
          <a:srcRect t="15623" b="6263"/>
          <a:stretch>
            <a:fillRect/>
          </a:stretch>
        </p:blipFill>
        <p:spPr>
          <a:xfrm>
            <a:off x="5631852" y="259649"/>
            <a:ext cx="935748" cy="730951"/>
          </a:xfrm>
          <a:prstGeom prst="rect">
            <a:avLst/>
          </a:prstGeom>
          <a:noFill/>
        </p:spPr>
      </p:pic>
      <p:pic>
        <p:nvPicPr>
          <p:cNvPr id="37" name="Picture 36" descr="Lickilicky.png"/>
          <p:cNvPicPr>
            <a:picLocks noChangeAspect="1"/>
          </p:cNvPicPr>
          <p:nvPr/>
        </p:nvPicPr>
        <p:blipFill>
          <a:blip r:embed="rId3"/>
          <a:srcRect l="12498" t="15623" r="15637" b="6263"/>
          <a:stretch>
            <a:fillRect/>
          </a:stretch>
        </p:blipFill>
        <p:spPr>
          <a:xfrm>
            <a:off x="5729400" y="1222177"/>
            <a:ext cx="723900" cy="786848"/>
          </a:xfrm>
          <a:prstGeom prst="rect">
            <a:avLst/>
          </a:prstGeom>
          <a:noFill/>
        </p:spPr>
      </p:pic>
      <p:pic>
        <p:nvPicPr>
          <p:cNvPr id="38" name="Picture 37" descr="Ambipom.png"/>
          <p:cNvPicPr>
            <a:picLocks noChangeAspect="1"/>
          </p:cNvPicPr>
          <p:nvPr/>
        </p:nvPicPr>
        <p:blipFill>
          <a:blip r:embed="rId4" cstate="print"/>
          <a:srcRect t="12498" b="6263"/>
          <a:stretch>
            <a:fillRect/>
          </a:stretch>
        </p:blipFill>
        <p:spPr>
          <a:xfrm>
            <a:off x="5729400" y="2288977"/>
            <a:ext cx="762000" cy="619039"/>
          </a:xfrm>
          <a:prstGeom prst="rect">
            <a:avLst/>
          </a:prstGeom>
          <a:noFill/>
        </p:spPr>
      </p:pic>
      <p:pic>
        <p:nvPicPr>
          <p:cNvPr id="39" name="Picture 38" descr="Gliscor.png"/>
          <p:cNvPicPr>
            <a:picLocks noChangeAspect="1"/>
          </p:cNvPicPr>
          <p:nvPr/>
        </p:nvPicPr>
        <p:blipFill>
          <a:blip r:embed="rId5" cstate="print"/>
          <a:srcRect l="15623" t="12498" r="3139" b="9388"/>
          <a:stretch>
            <a:fillRect/>
          </a:stretch>
        </p:blipFill>
        <p:spPr>
          <a:xfrm>
            <a:off x="5729400" y="3253202"/>
            <a:ext cx="740663" cy="712176"/>
          </a:xfrm>
          <a:prstGeom prst="rect">
            <a:avLst/>
          </a:prstGeom>
          <a:noFill/>
        </p:spPr>
      </p:pic>
      <p:pic>
        <p:nvPicPr>
          <p:cNvPr id="40" name="Picture 39" descr="Honchkrow.png"/>
          <p:cNvPicPr>
            <a:picLocks noChangeAspect="1"/>
          </p:cNvPicPr>
          <p:nvPr/>
        </p:nvPicPr>
        <p:blipFill>
          <a:blip r:embed="rId6" cstate="print"/>
          <a:srcRect b="15637"/>
          <a:stretch>
            <a:fillRect/>
          </a:stretch>
        </p:blipFill>
        <p:spPr>
          <a:xfrm>
            <a:off x="5729400" y="4270177"/>
            <a:ext cx="762000" cy="642847"/>
          </a:xfrm>
          <a:prstGeom prst="rect">
            <a:avLst/>
          </a:prstGeom>
          <a:noFill/>
        </p:spPr>
      </p:pic>
      <p:pic>
        <p:nvPicPr>
          <p:cNvPr id="41" name="Picture 40" descr="Electabuzz.png"/>
          <p:cNvPicPr>
            <a:picLocks noChangeAspect="1"/>
          </p:cNvPicPr>
          <p:nvPr/>
        </p:nvPicPr>
        <p:blipFill>
          <a:blip r:embed="rId7" cstate="print"/>
          <a:srcRect l="12498" t="12498" r="12512" b="9388"/>
          <a:stretch>
            <a:fillRect/>
          </a:stretch>
        </p:blipFill>
        <p:spPr>
          <a:xfrm>
            <a:off x="3748200" y="225425"/>
            <a:ext cx="734568" cy="765175"/>
          </a:xfrm>
          <a:prstGeom prst="rect">
            <a:avLst/>
          </a:prstGeom>
          <a:noFill/>
        </p:spPr>
      </p:pic>
      <p:pic>
        <p:nvPicPr>
          <p:cNvPr id="42" name="Picture 41" descr="Lickitung.png"/>
          <p:cNvPicPr>
            <a:picLocks noChangeAspect="1"/>
          </p:cNvPicPr>
          <p:nvPr/>
        </p:nvPicPr>
        <p:blipFill>
          <a:blip r:embed="rId8"/>
          <a:srcRect l="12498" t="24997" r="18761" b="12512"/>
          <a:stretch>
            <a:fillRect/>
          </a:stretch>
        </p:blipFill>
        <p:spPr>
          <a:xfrm>
            <a:off x="3748200" y="1291449"/>
            <a:ext cx="762000" cy="692727"/>
          </a:xfrm>
          <a:prstGeom prst="rect">
            <a:avLst/>
          </a:prstGeom>
          <a:noFill/>
        </p:spPr>
      </p:pic>
      <p:pic>
        <p:nvPicPr>
          <p:cNvPr id="43" name="Picture 42" descr="Aipom Male.png"/>
          <p:cNvPicPr>
            <a:picLocks noChangeAspect="1"/>
          </p:cNvPicPr>
          <p:nvPr/>
        </p:nvPicPr>
        <p:blipFill>
          <a:blip r:embed="rId9"/>
          <a:srcRect l="21872" t="46868" r="28135" b="9388"/>
          <a:stretch>
            <a:fillRect/>
          </a:stretch>
        </p:blipFill>
        <p:spPr>
          <a:xfrm>
            <a:off x="3748200" y="2288977"/>
            <a:ext cx="762000" cy="666750"/>
          </a:xfrm>
          <a:prstGeom prst="rect">
            <a:avLst/>
          </a:prstGeom>
          <a:noFill/>
        </p:spPr>
      </p:pic>
      <p:pic>
        <p:nvPicPr>
          <p:cNvPr id="44" name="Picture 43" descr="Gligar Female.png"/>
          <p:cNvPicPr>
            <a:picLocks noChangeAspect="1"/>
          </p:cNvPicPr>
          <p:nvPr/>
        </p:nvPicPr>
        <p:blipFill>
          <a:blip r:embed="rId10"/>
          <a:srcRect l="21872" t="21872" r="25010" b="21886"/>
          <a:stretch>
            <a:fillRect/>
          </a:stretch>
        </p:blipFill>
        <p:spPr>
          <a:xfrm>
            <a:off x="3748200" y="3279577"/>
            <a:ext cx="719667" cy="762000"/>
          </a:xfrm>
          <a:prstGeom prst="rect">
            <a:avLst/>
          </a:prstGeom>
          <a:noFill/>
        </p:spPr>
      </p:pic>
      <p:pic>
        <p:nvPicPr>
          <p:cNvPr id="45" name="Picture 44" descr="Murkrow Female.png"/>
          <p:cNvPicPr>
            <a:picLocks noChangeAspect="1"/>
          </p:cNvPicPr>
          <p:nvPr/>
        </p:nvPicPr>
        <p:blipFill>
          <a:blip r:embed="rId11"/>
          <a:srcRect l="31245" t="46868" r="31260" b="12512"/>
          <a:stretch>
            <a:fillRect/>
          </a:stretch>
        </p:blipFill>
        <p:spPr>
          <a:xfrm>
            <a:off x="3748200" y="4193977"/>
            <a:ext cx="762000" cy="825500"/>
          </a:xfrm>
          <a:prstGeom prst="rect">
            <a:avLst/>
          </a:prstGeom>
          <a:noFill/>
        </p:spPr>
      </p:pic>
      <p:pic>
        <p:nvPicPr>
          <p:cNvPr id="46" name="Picture 45" descr="Magmortar.png"/>
          <p:cNvPicPr>
            <a:picLocks noChangeAspect="1"/>
          </p:cNvPicPr>
          <p:nvPr/>
        </p:nvPicPr>
        <p:blipFill>
          <a:blip r:embed="rId12" cstate="print"/>
          <a:srcRect t="12498"/>
          <a:stretch>
            <a:fillRect/>
          </a:stretch>
        </p:blipFill>
        <p:spPr>
          <a:xfrm>
            <a:off x="2322162" y="1282379"/>
            <a:ext cx="802038" cy="701798"/>
          </a:xfrm>
          <a:prstGeom prst="rect">
            <a:avLst/>
          </a:prstGeom>
          <a:noFill/>
        </p:spPr>
      </p:pic>
      <p:pic>
        <p:nvPicPr>
          <p:cNvPr id="47" name="Picture 46" descr="Rhyperior.png"/>
          <p:cNvPicPr>
            <a:picLocks noChangeAspect="1"/>
          </p:cNvPicPr>
          <p:nvPr/>
        </p:nvPicPr>
        <p:blipFill>
          <a:blip r:embed="rId13" cstate="print"/>
          <a:srcRect t="9374" b="3139"/>
          <a:stretch>
            <a:fillRect/>
          </a:stretch>
        </p:blipFill>
        <p:spPr>
          <a:xfrm>
            <a:off x="2362200" y="304800"/>
            <a:ext cx="762000" cy="666656"/>
          </a:xfrm>
          <a:prstGeom prst="rect">
            <a:avLst/>
          </a:prstGeom>
          <a:noFill/>
        </p:spPr>
      </p:pic>
      <p:pic>
        <p:nvPicPr>
          <p:cNvPr id="48" name="Picture 47" descr="Tangrowth Male.png"/>
          <p:cNvPicPr>
            <a:picLocks noChangeAspect="1"/>
          </p:cNvPicPr>
          <p:nvPr/>
        </p:nvPicPr>
        <p:blipFill>
          <a:blip r:embed="rId14" cstate="print"/>
          <a:srcRect t="21872" b="12512"/>
          <a:stretch>
            <a:fillRect/>
          </a:stretch>
        </p:blipFill>
        <p:spPr>
          <a:xfrm>
            <a:off x="2362200" y="2288976"/>
            <a:ext cx="812915" cy="533401"/>
          </a:xfrm>
          <a:prstGeom prst="rect">
            <a:avLst/>
          </a:prstGeom>
          <a:noFill/>
        </p:spPr>
      </p:pic>
      <p:pic>
        <p:nvPicPr>
          <p:cNvPr id="49" name="Picture 48" descr="Mismagius.png"/>
          <p:cNvPicPr>
            <a:picLocks noChangeAspect="1"/>
          </p:cNvPicPr>
          <p:nvPr/>
        </p:nvPicPr>
        <p:blipFill>
          <a:blip r:embed="rId15"/>
          <a:srcRect l="31245" t="15623" r="31260" b="28135"/>
          <a:stretch>
            <a:fillRect/>
          </a:stretch>
        </p:blipFill>
        <p:spPr>
          <a:xfrm>
            <a:off x="2438400" y="3127177"/>
            <a:ext cx="609600" cy="914400"/>
          </a:xfrm>
          <a:prstGeom prst="rect">
            <a:avLst/>
          </a:prstGeom>
          <a:noFill/>
        </p:spPr>
      </p:pic>
      <p:pic>
        <p:nvPicPr>
          <p:cNvPr id="50" name="Picture 49" descr="Weavile.png"/>
          <p:cNvPicPr>
            <a:picLocks noChangeAspect="1"/>
          </p:cNvPicPr>
          <p:nvPr/>
        </p:nvPicPr>
        <p:blipFill>
          <a:blip r:embed="rId16"/>
          <a:srcRect l="24996" t="28121" r="21886" b="6263"/>
          <a:stretch>
            <a:fillRect/>
          </a:stretch>
        </p:blipFill>
        <p:spPr>
          <a:xfrm>
            <a:off x="2438400" y="4193977"/>
            <a:ext cx="678543" cy="838200"/>
          </a:xfrm>
          <a:prstGeom prst="rect">
            <a:avLst/>
          </a:prstGeom>
          <a:noFill/>
        </p:spPr>
      </p:pic>
      <p:pic>
        <p:nvPicPr>
          <p:cNvPr id="51" name="Picture 50" descr="Rhydon Male.png"/>
          <p:cNvPicPr>
            <a:picLocks noChangeAspect="1"/>
          </p:cNvPicPr>
          <p:nvPr/>
        </p:nvPicPr>
        <p:blipFill>
          <a:blip r:embed="rId17" cstate="print"/>
          <a:srcRect l="6249" t="12498" r="9388" b="6263"/>
          <a:stretch>
            <a:fillRect/>
          </a:stretch>
        </p:blipFill>
        <p:spPr>
          <a:xfrm>
            <a:off x="381000" y="231422"/>
            <a:ext cx="762000" cy="733778"/>
          </a:xfrm>
          <a:prstGeom prst="rect">
            <a:avLst/>
          </a:prstGeom>
          <a:noFill/>
        </p:spPr>
      </p:pic>
      <p:pic>
        <p:nvPicPr>
          <p:cNvPr id="52" name="Picture 51" descr="Magmar.png"/>
          <p:cNvPicPr>
            <a:picLocks noChangeAspect="1"/>
          </p:cNvPicPr>
          <p:nvPr/>
        </p:nvPicPr>
        <p:blipFill>
          <a:blip r:embed="rId18"/>
          <a:srcRect l="15623" t="15623" r="15637" b="9387"/>
          <a:stretch>
            <a:fillRect/>
          </a:stretch>
        </p:blipFill>
        <p:spPr>
          <a:xfrm>
            <a:off x="444500" y="1222177"/>
            <a:ext cx="698500" cy="762000"/>
          </a:xfrm>
          <a:prstGeom prst="rect">
            <a:avLst/>
          </a:prstGeom>
          <a:noFill/>
        </p:spPr>
      </p:pic>
      <p:pic>
        <p:nvPicPr>
          <p:cNvPr id="53" name="Picture 52" descr="Tangela.png"/>
          <p:cNvPicPr>
            <a:picLocks noChangeAspect="1"/>
          </p:cNvPicPr>
          <p:nvPr/>
        </p:nvPicPr>
        <p:blipFill>
          <a:blip r:embed="rId19"/>
          <a:srcRect l="18747" t="31246" r="21886" b="12512"/>
          <a:stretch>
            <a:fillRect/>
          </a:stretch>
        </p:blipFill>
        <p:spPr>
          <a:xfrm>
            <a:off x="381000" y="2252881"/>
            <a:ext cx="762000" cy="721896"/>
          </a:xfrm>
          <a:prstGeom prst="rect">
            <a:avLst/>
          </a:prstGeom>
          <a:noFill/>
        </p:spPr>
      </p:pic>
      <p:pic>
        <p:nvPicPr>
          <p:cNvPr id="54" name="Picture 53" descr="Misdreavus.png"/>
          <p:cNvPicPr>
            <a:picLocks noChangeAspect="1"/>
          </p:cNvPicPr>
          <p:nvPr/>
        </p:nvPicPr>
        <p:blipFill>
          <a:blip r:embed="rId20"/>
          <a:srcRect l="28121" t="31246" r="28135" b="28135"/>
          <a:stretch>
            <a:fillRect/>
          </a:stretch>
        </p:blipFill>
        <p:spPr>
          <a:xfrm>
            <a:off x="381000" y="3279577"/>
            <a:ext cx="820615" cy="762000"/>
          </a:xfrm>
          <a:prstGeom prst="rect">
            <a:avLst/>
          </a:prstGeom>
          <a:noFill/>
        </p:spPr>
      </p:pic>
      <p:pic>
        <p:nvPicPr>
          <p:cNvPr id="55" name="Picture 54" descr="Sneasel Female.png"/>
          <p:cNvPicPr>
            <a:picLocks noChangeAspect="1"/>
          </p:cNvPicPr>
          <p:nvPr/>
        </p:nvPicPr>
        <p:blipFill>
          <a:blip r:embed="rId21"/>
          <a:srcRect l="34370" t="40619" r="31260" b="12512"/>
          <a:stretch>
            <a:fillRect/>
          </a:stretch>
        </p:blipFill>
        <p:spPr>
          <a:xfrm>
            <a:off x="457200" y="4117777"/>
            <a:ext cx="614678" cy="838198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1219200" y="762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Rhyperior</a:t>
            </a:r>
            <a:endParaRPr lang="en-GB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0" y="152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Electabuzz</a:t>
            </a:r>
            <a:endParaRPr lang="en-GB" sz="1400" b="1" dirty="0"/>
          </a:p>
        </p:txBody>
      </p:sp>
      <p:cxnSp>
        <p:nvCxnSpPr>
          <p:cNvPr id="58" name="Straight Arrow Connector 57"/>
          <p:cNvCxnSpPr>
            <a:stCxn id="57" idx="2"/>
            <a:endCxn id="59" idx="0"/>
          </p:cNvCxnSpPr>
          <p:nvPr/>
        </p:nvCxnSpPr>
        <p:spPr>
          <a:xfrm rot="5400000">
            <a:off x="4954489" y="6110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72000" y="762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Electivire</a:t>
            </a:r>
            <a:endParaRPr lang="en-GB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219200" y="1143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Magmar</a:t>
            </a:r>
            <a:endParaRPr lang="en-GB" sz="1400" b="1" dirty="0"/>
          </a:p>
        </p:txBody>
      </p:sp>
      <p:cxnSp>
        <p:nvCxnSpPr>
          <p:cNvPr id="61" name="Straight Arrow Connector 60"/>
          <p:cNvCxnSpPr>
            <a:stCxn id="60" idx="2"/>
            <a:endCxn id="62" idx="0"/>
          </p:cNvCxnSpPr>
          <p:nvPr/>
        </p:nvCxnSpPr>
        <p:spPr>
          <a:xfrm rot="5400000">
            <a:off x="1601689" y="16016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19200" y="1752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Magmortar</a:t>
            </a:r>
            <a:endParaRPr lang="en-GB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0" y="1143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Lickitung</a:t>
            </a:r>
            <a:endParaRPr lang="en-GB" sz="1400" b="1" dirty="0"/>
          </a:p>
        </p:txBody>
      </p:sp>
      <p:cxnSp>
        <p:nvCxnSpPr>
          <p:cNvPr id="64" name="Straight Arrow Connector 63"/>
          <p:cNvCxnSpPr>
            <a:stCxn id="63" idx="2"/>
            <a:endCxn id="65" idx="0"/>
          </p:cNvCxnSpPr>
          <p:nvPr/>
        </p:nvCxnSpPr>
        <p:spPr>
          <a:xfrm rot="5400000">
            <a:off x="4954489" y="16016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72000" y="1752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Lickilicky</a:t>
            </a:r>
            <a:endParaRPr lang="en-GB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19200" y="2133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Tangela</a:t>
            </a:r>
            <a:endParaRPr lang="en-GB" sz="1400" b="1" dirty="0"/>
          </a:p>
        </p:txBody>
      </p:sp>
      <p:cxnSp>
        <p:nvCxnSpPr>
          <p:cNvPr id="67" name="Straight Arrow Connector 66"/>
          <p:cNvCxnSpPr>
            <a:stCxn id="66" idx="2"/>
            <a:endCxn id="68" idx="0"/>
          </p:cNvCxnSpPr>
          <p:nvPr/>
        </p:nvCxnSpPr>
        <p:spPr>
          <a:xfrm rot="5400000">
            <a:off x="1601689" y="25922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192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Tangrowth</a:t>
            </a:r>
            <a:endParaRPr lang="en-GB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0" y="2133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Aipom</a:t>
            </a:r>
            <a:endParaRPr lang="en-GB" sz="1400" b="1" dirty="0"/>
          </a:p>
        </p:txBody>
      </p:sp>
      <p:cxnSp>
        <p:nvCxnSpPr>
          <p:cNvPr id="70" name="Straight Arrow Connector 69"/>
          <p:cNvCxnSpPr>
            <a:stCxn id="69" idx="2"/>
            <a:endCxn id="71" idx="0"/>
          </p:cNvCxnSpPr>
          <p:nvPr/>
        </p:nvCxnSpPr>
        <p:spPr>
          <a:xfrm rot="5400000">
            <a:off x="4954489" y="25922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720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Ambipom</a:t>
            </a:r>
            <a:endParaRPr lang="en-GB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219200" y="3124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Misdreavus</a:t>
            </a:r>
            <a:endParaRPr lang="en-GB" sz="1400" b="1" dirty="0"/>
          </a:p>
        </p:txBody>
      </p:sp>
      <p:cxnSp>
        <p:nvCxnSpPr>
          <p:cNvPr id="73" name="Straight Arrow Connector 72"/>
          <p:cNvCxnSpPr>
            <a:stCxn id="72" idx="2"/>
            <a:endCxn id="74" idx="0"/>
          </p:cNvCxnSpPr>
          <p:nvPr/>
        </p:nvCxnSpPr>
        <p:spPr>
          <a:xfrm rot="5400000">
            <a:off x="1601689" y="35828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19200" y="3733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Mismagius</a:t>
            </a:r>
            <a:endParaRPr lang="en-GB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572000" y="3124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Gligar</a:t>
            </a:r>
            <a:endParaRPr lang="en-GB" sz="1400" b="1" dirty="0"/>
          </a:p>
        </p:txBody>
      </p:sp>
      <p:cxnSp>
        <p:nvCxnSpPr>
          <p:cNvPr id="76" name="Straight Arrow Connector 75"/>
          <p:cNvCxnSpPr>
            <a:stCxn id="75" idx="2"/>
            <a:endCxn id="77" idx="0"/>
          </p:cNvCxnSpPr>
          <p:nvPr/>
        </p:nvCxnSpPr>
        <p:spPr>
          <a:xfrm rot="5400000">
            <a:off x="4954489" y="35828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72000" y="3733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Gliscor</a:t>
            </a:r>
            <a:endParaRPr lang="en-GB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2192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Sneasel</a:t>
            </a:r>
            <a:endParaRPr lang="en-GB" sz="1400" b="1" dirty="0"/>
          </a:p>
        </p:txBody>
      </p:sp>
      <p:cxnSp>
        <p:nvCxnSpPr>
          <p:cNvPr id="79" name="Straight Arrow Connector 78"/>
          <p:cNvCxnSpPr>
            <a:stCxn id="78" idx="2"/>
            <a:endCxn id="80" idx="0"/>
          </p:cNvCxnSpPr>
          <p:nvPr/>
        </p:nvCxnSpPr>
        <p:spPr>
          <a:xfrm rot="5400000">
            <a:off x="1601689" y="45734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19200" y="4724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Weavile</a:t>
            </a:r>
            <a:endParaRPr lang="en-GB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5720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Murkrow</a:t>
            </a:r>
            <a:endParaRPr lang="en-GB" sz="1400" b="1" dirty="0"/>
          </a:p>
        </p:txBody>
      </p:sp>
      <p:cxnSp>
        <p:nvCxnSpPr>
          <p:cNvPr id="82" name="Straight Arrow Connector 81"/>
          <p:cNvCxnSpPr>
            <a:stCxn id="81" idx="2"/>
            <a:endCxn id="83" idx="0"/>
          </p:cNvCxnSpPr>
          <p:nvPr/>
        </p:nvCxnSpPr>
        <p:spPr>
          <a:xfrm rot="5400000">
            <a:off x="4954489" y="45734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72000" y="4724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Honchkrow</a:t>
            </a:r>
            <a:endParaRPr lang="en-GB" sz="1400" b="1" dirty="0"/>
          </a:p>
        </p:txBody>
      </p:sp>
      <p:cxnSp>
        <p:nvCxnSpPr>
          <p:cNvPr id="84" name="Straight Arrow Connector 83"/>
          <p:cNvCxnSpPr>
            <a:stCxn id="86" idx="6"/>
            <a:endCxn id="85" idx="2"/>
          </p:cNvCxnSpPr>
          <p:nvPr/>
        </p:nvCxnSpPr>
        <p:spPr>
          <a:xfrm>
            <a:off x="1204800" y="55698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286000" y="51198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4800" y="51198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87" name="Straight Arrow Connector 86"/>
          <p:cNvCxnSpPr>
            <a:stCxn id="89" idx="6"/>
            <a:endCxn id="88" idx="2"/>
          </p:cNvCxnSpPr>
          <p:nvPr/>
        </p:nvCxnSpPr>
        <p:spPr>
          <a:xfrm>
            <a:off x="4557600" y="55698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638800" y="51198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657600" y="51198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pic>
        <p:nvPicPr>
          <p:cNvPr id="90" name="Picture 89" descr="Togekiss.png"/>
          <p:cNvPicPr>
            <a:picLocks noChangeAspect="1"/>
          </p:cNvPicPr>
          <p:nvPr/>
        </p:nvPicPr>
        <p:blipFill>
          <a:blip r:embed="rId22" cstate="print"/>
          <a:srcRect t="12498" b="25011"/>
          <a:stretch>
            <a:fillRect/>
          </a:stretch>
        </p:blipFill>
        <p:spPr>
          <a:xfrm>
            <a:off x="5653030" y="5336977"/>
            <a:ext cx="853559" cy="533400"/>
          </a:xfrm>
          <a:prstGeom prst="rect">
            <a:avLst/>
          </a:prstGeom>
          <a:noFill/>
        </p:spPr>
      </p:pic>
      <p:pic>
        <p:nvPicPr>
          <p:cNvPr id="91" name="Picture 90" descr="Togetic.png"/>
          <p:cNvPicPr>
            <a:picLocks noChangeAspect="1"/>
          </p:cNvPicPr>
          <p:nvPr/>
        </p:nvPicPr>
        <p:blipFill>
          <a:blip r:embed="rId23"/>
          <a:srcRect l="28121" t="37495" r="25010" b="15637"/>
          <a:stretch>
            <a:fillRect/>
          </a:stretch>
        </p:blipFill>
        <p:spPr>
          <a:xfrm>
            <a:off x="3672000" y="5108377"/>
            <a:ext cx="914400" cy="914400"/>
          </a:xfrm>
          <a:prstGeom prst="rect">
            <a:avLst/>
          </a:prstGeom>
          <a:noFill/>
        </p:spPr>
      </p:pic>
      <p:pic>
        <p:nvPicPr>
          <p:cNvPr id="92" name="Picture 91" descr="Mamoswine.png"/>
          <p:cNvPicPr>
            <a:picLocks noChangeAspect="1"/>
          </p:cNvPicPr>
          <p:nvPr/>
        </p:nvPicPr>
        <p:blipFill>
          <a:blip r:embed="rId24" cstate="print"/>
          <a:srcRect t="12498" b="6263"/>
          <a:stretch>
            <a:fillRect/>
          </a:stretch>
        </p:blipFill>
        <p:spPr>
          <a:xfrm>
            <a:off x="2315385" y="5213307"/>
            <a:ext cx="808815" cy="657070"/>
          </a:xfrm>
          <a:prstGeom prst="rect">
            <a:avLst/>
          </a:prstGeom>
          <a:noFill/>
        </p:spPr>
      </p:pic>
      <p:pic>
        <p:nvPicPr>
          <p:cNvPr id="93" name="Picture 92" descr="Piloswine Male.png"/>
          <p:cNvPicPr>
            <a:picLocks noChangeAspect="1"/>
          </p:cNvPicPr>
          <p:nvPr/>
        </p:nvPicPr>
        <p:blipFill>
          <a:blip r:embed="rId25"/>
          <a:srcRect l="15790" t="21053" r="15789"/>
          <a:stretch>
            <a:fillRect/>
          </a:stretch>
        </p:blipFill>
        <p:spPr>
          <a:xfrm>
            <a:off x="416560" y="5184577"/>
            <a:ext cx="726440" cy="838200"/>
          </a:xfrm>
          <a:prstGeom prst="rect">
            <a:avLst/>
          </a:prstGeom>
          <a:noFill/>
        </p:spPr>
      </p:pic>
      <p:sp>
        <p:nvSpPr>
          <p:cNvPr id="94" name="TextBox 93"/>
          <p:cNvSpPr txBox="1"/>
          <p:nvPr/>
        </p:nvSpPr>
        <p:spPr>
          <a:xfrm>
            <a:off x="1219200" y="510837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Piloswine</a:t>
            </a:r>
            <a:endParaRPr lang="en-GB" sz="1400" b="1" dirty="0"/>
          </a:p>
        </p:txBody>
      </p:sp>
      <p:cxnSp>
        <p:nvCxnSpPr>
          <p:cNvPr id="95" name="Straight Arrow Connector 94"/>
          <p:cNvCxnSpPr>
            <a:stCxn id="94" idx="2"/>
            <a:endCxn id="96" idx="0"/>
          </p:cNvCxnSpPr>
          <p:nvPr/>
        </p:nvCxnSpPr>
        <p:spPr>
          <a:xfrm rot="5400000">
            <a:off x="1601689" y="5567065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219200" y="571797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Mamoswine</a:t>
            </a:r>
            <a:endParaRPr lang="en-GB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572000" y="510837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Togetic</a:t>
            </a:r>
            <a:endParaRPr lang="en-GB" sz="1400" b="1" dirty="0"/>
          </a:p>
        </p:txBody>
      </p:sp>
      <p:cxnSp>
        <p:nvCxnSpPr>
          <p:cNvPr id="98" name="Straight Arrow Connector 97"/>
          <p:cNvCxnSpPr>
            <a:stCxn id="97" idx="2"/>
            <a:endCxn id="99" idx="0"/>
          </p:cNvCxnSpPr>
          <p:nvPr/>
        </p:nvCxnSpPr>
        <p:spPr>
          <a:xfrm rot="5400000">
            <a:off x="4954489" y="5567065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572000" y="571797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Togekiss</a:t>
            </a:r>
            <a:endParaRPr lang="en-GB" sz="1400" b="1" dirty="0"/>
          </a:p>
        </p:txBody>
      </p:sp>
      <p:cxnSp>
        <p:nvCxnSpPr>
          <p:cNvPr id="100" name="Straight Arrow Connector 99"/>
          <p:cNvCxnSpPr>
            <a:stCxn id="102" idx="6"/>
            <a:endCxn id="101" idx="2"/>
          </p:cNvCxnSpPr>
          <p:nvPr/>
        </p:nvCxnSpPr>
        <p:spPr>
          <a:xfrm>
            <a:off x="1219200" y="65604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2300400" y="6110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19200" y="6110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03" name="Straight Arrow Connector 102"/>
          <p:cNvCxnSpPr>
            <a:stCxn id="105" idx="6"/>
            <a:endCxn id="104" idx="2"/>
          </p:cNvCxnSpPr>
          <p:nvPr/>
        </p:nvCxnSpPr>
        <p:spPr>
          <a:xfrm>
            <a:off x="4572000" y="6560400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5653200" y="6110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672000" y="6110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06" name="Straight Arrow Connector 105"/>
          <p:cNvCxnSpPr>
            <a:stCxn id="108" idx="6"/>
            <a:endCxn id="107" idx="2"/>
          </p:cNvCxnSpPr>
          <p:nvPr/>
        </p:nvCxnSpPr>
        <p:spPr>
          <a:xfrm>
            <a:off x="1204800" y="7548023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286000" y="70980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04800" y="70980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09" name="Straight Arrow Connector 108"/>
          <p:cNvCxnSpPr>
            <a:stCxn id="111" idx="6"/>
            <a:endCxn id="110" idx="2"/>
          </p:cNvCxnSpPr>
          <p:nvPr/>
        </p:nvCxnSpPr>
        <p:spPr>
          <a:xfrm>
            <a:off x="4557600" y="7548023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638800" y="70980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657600" y="70980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12" name="Straight Arrow Connector 111"/>
          <p:cNvCxnSpPr>
            <a:stCxn id="114" idx="6"/>
            <a:endCxn id="113" idx="2"/>
          </p:cNvCxnSpPr>
          <p:nvPr/>
        </p:nvCxnSpPr>
        <p:spPr>
          <a:xfrm>
            <a:off x="1219200" y="8538623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300400" y="80886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19200" y="80886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cxnSp>
        <p:nvCxnSpPr>
          <p:cNvPr id="115" name="Straight Arrow Connector 114"/>
          <p:cNvCxnSpPr>
            <a:stCxn id="117" idx="6"/>
            <a:endCxn id="116" idx="2"/>
          </p:cNvCxnSpPr>
          <p:nvPr/>
        </p:nvCxnSpPr>
        <p:spPr>
          <a:xfrm>
            <a:off x="4572000" y="8538623"/>
            <a:ext cx="1081200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653200" y="80886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672000" y="8088623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 sz="1400" b="1"/>
          </a:p>
        </p:txBody>
      </p:sp>
      <p:pic>
        <p:nvPicPr>
          <p:cNvPr id="118" name="Picture 117" descr="Porygon-Z.png"/>
          <p:cNvPicPr>
            <a:picLocks noChangeAspect="1"/>
          </p:cNvPicPr>
          <p:nvPr/>
        </p:nvPicPr>
        <p:blipFill>
          <a:blip r:embed="rId26"/>
          <a:srcRect l="21872" t="18747" r="28135" b="21886"/>
          <a:stretch>
            <a:fillRect/>
          </a:stretch>
        </p:blipFill>
        <p:spPr>
          <a:xfrm>
            <a:off x="5653200" y="6108502"/>
            <a:ext cx="762000" cy="904875"/>
          </a:xfrm>
          <a:prstGeom prst="rect">
            <a:avLst/>
          </a:prstGeom>
          <a:noFill/>
        </p:spPr>
      </p:pic>
      <p:pic>
        <p:nvPicPr>
          <p:cNvPr id="119" name="Picture 118" descr="Porygon2.png"/>
          <p:cNvPicPr>
            <a:picLocks noChangeAspect="1"/>
          </p:cNvPicPr>
          <p:nvPr/>
        </p:nvPicPr>
        <p:blipFill>
          <a:blip r:embed="rId27"/>
          <a:srcRect l="31245" t="31246" r="31260" b="31259"/>
          <a:stretch>
            <a:fillRect/>
          </a:stretch>
        </p:blipFill>
        <p:spPr>
          <a:xfrm>
            <a:off x="3748200" y="6175177"/>
            <a:ext cx="762000" cy="762000"/>
          </a:xfrm>
          <a:prstGeom prst="rect">
            <a:avLst/>
          </a:prstGeom>
          <a:noFill/>
        </p:spPr>
      </p:pic>
      <p:pic>
        <p:nvPicPr>
          <p:cNvPr id="120" name="Picture 119" descr="Froslass.png"/>
          <p:cNvPicPr>
            <a:picLocks noChangeAspect="1"/>
          </p:cNvPicPr>
          <p:nvPr/>
        </p:nvPicPr>
        <p:blipFill>
          <a:blip r:embed="rId28" cstate="print"/>
          <a:srcRect l="18747" t="12512" r="9388" b="6249"/>
          <a:stretch>
            <a:fillRect/>
          </a:stretch>
        </p:blipFill>
        <p:spPr>
          <a:xfrm>
            <a:off x="5817323" y="8153400"/>
            <a:ext cx="674077" cy="762000"/>
          </a:xfrm>
          <a:prstGeom prst="rect">
            <a:avLst/>
          </a:prstGeom>
          <a:noFill/>
        </p:spPr>
      </p:pic>
      <p:pic>
        <p:nvPicPr>
          <p:cNvPr id="121" name="Picture 120" descr="Roserade.png"/>
          <p:cNvPicPr>
            <a:picLocks noChangeAspect="1"/>
          </p:cNvPicPr>
          <p:nvPr/>
        </p:nvPicPr>
        <p:blipFill>
          <a:blip r:embed="rId29"/>
          <a:srcRect l="21872" t="34370" r="31260" b="6263"/>
          <a:stretch>
            <a:fillRect/>
          </a:stretch>
        </p:blipFill>
        <p:spPr>
          <a:xfrm>
            <a:off x="5729400" y="7162800"/>
            <a:ext cx="609600" cy="772160"/>
          </a:xfrm>
          <a:prstGeom prst="rect">
            <a:avLst/>
          </a:prstGeom>
          <a:noFill/>
        </p:spPr>
      </p:pic>
      <p:pic>
        <p:nvPicPr>
          <p:cNvPr id="122" name="Picture 121" descr="Roselia Male.png"/>
          <p:cNvPicPr>
            <a:picLocks noChangeAspect="1"/>
          </p:cNvPicPr>
          <p:nvPr/>
        </p:nvPicPr>
        <p:blipFill>
          <a:blip r:embed="rId30"/>
          <a:srcRect l="28121" t="49993" r="34384" b="15637"/>
          <a:stretch>
            <a:fillRect/>
          </a:stretch>
        </p:blipFill>
        <p:spPr>
          <a:xfrm>
            <a:off x="3672000" y="7162800"/>
            <a:ext cx="831273" cy="762000"/>
          </a:xfrm>
          <a:prstGeom prst="rect">
            <a:avLst/>
          </a:prstGeom>
          <a:noFill/>
        </p:spPr>
      </p:pic>
      <p:pic>
        <p:nvPicPr>
          <p:cNvPr id="123" name="Picture 122" descr="Snorunt.png"/>
          <p:cNvPicPr>
            <a:picLocks noChangeAspect="1"/>
          </p:cNvPicPr>
          <p:nvPr/>
        </p:nvPicPr>
        <p:blipFill>
          <a:blip r:embed="rId31"/>
          <a:srcRect l="24997" t="40619" r="28135" b="12512"/>
          <a:stretch>
            <a:fillRect/>
          </a:stretch>
        </p:blipFill>
        <p:spPr>
          <a:xfrm>
            <a:off x="3748200" y="8153400"/>
            <a:ext cx="762000" cy="762000"/>
          </a:xfrm>
          <a:prstGeom prst="rect">
            <a:avLst/>
          </a:prstGeom>
          <a:noFill/>
        </p:spPr>
      </p:pic>
      <p:pic>
        <p:nvPicPr>
          <p:cNvPr id="124" name="Picture 123" descr="Yanmega.png"/>
          <p:cNvPicPr>
            <a:picLocks noChangeAspect="1"/>
          </p:cNvPicPr>
          <p:nvPr/>
        </p:nvPicPr>
        <p:blipFill>
          <a:blip r:embed="rId32" cstate="print"/>
          <a:srcRect l="6249" t="28121" r="3139" b="25011"/>
          <a:stretch>
            <a:fillRect/>
          </a:stretch>
        </p:blipFill>
        <p:spPr>
          <a:xfrm>
            <a:off x="2362200" y="6403777"/>
            <a:ext cx="838200" cy="433552"/>
          </a:xfrm>
          <a:prstGeom prst="rect">
            <a:avLst/>
          </a:prstGeom>
          <a:noFill/>
        </p:spPr>
      </p:pic>
      <p:pic>
        <p:nvPicPr>
          <p:cNvPr id="125" name="Picture 124" descr="Dusknoir.png"/>
          <p:cNvPicPr>
            <a:picLocks noChangeAspect="1"/>
          </p:cNvPicPr>
          <p:nvPr/>
        </p:nvPicPr>
        <p:blipFill>
          <a:blip r:embed="rId33" cstate="print"/>
          <a:srcRect t="12498" b="9388"/>
          <a:stretch>
            <a:fillRect/>
          </a:stretch>
        </p:blipFill>
        <p:spPr>
          <a:xfrm>
            <a:off x="2286000" y="7162800"/>
            <a:ext cx="877947" cy="685800"/>
          </a:xfrm>
          <a:prstGeom prst="rect">
            <a:avLst/>
          </a:prstGeom>
          <a:noFill/>
        </p:spPr>
      </p:pic>
      <p:pic>
        <p:nvPicPr>
          <p:cNvPr id="126" name="Picture 125" descr="Gallade.png"/>
          <p:cNvPicPr>
            <a:picLocks noChangeAspect="1"/>
          </p:cNvPicPr>
          <p:nvPr/>
        </p:nvPicPr>
        <p:blipFill>
          <a:blip r:embed="rId34" cstate="print"/>
          <a:srcRect l="24997" t="12498" r="25010" b="3139"/>
          <a:stretch>
            <a:fillRect/>
          </a:stretch>
        </p:blipFill>
        <p:spPr>
          <a:xfrm>
            <a:off x="2514600" y="8115299"/>
            <a:ext cx="474133" cy="800101"/>
          </a:xfrm>
          <a:prstGeom prst="rect">
            <a:avLst/>
          </a:prstGeom>
          <a:noFill/>
        </p:spPr>
      </p:pic>
      <p:pic>
        <p:nvPicPr>
          <p:cNvPr id="127" name="Picture 126" descr="Yanma.png"/>
          <p:cNvPicPr>
            <a:picLocks noChangeAspect="1"/>
          </p:cNvPicPr>
          <p:nvPr/>
        </p:nvPicPr>
        <p:blipFill>
          <a:blip r:embed="rId35" cstate="print"/>
          <a:srcRect t="28121" b="25010"/>
          <a:stretch>
            <a:fillRect/>
          </a:stretch>
        </p:blipFill>
        <p:spPr>
          <a:xfrm>
            <a:off x="304800" y="6403777"/>
            <a:ext cx="899297" cy="421487"/>
          </a:xfrm>
          <a:prstGeom prst="rect">
            <a:avLst/>
          </a:prstGeom>
          <a:noFill/>
        </p:spPr>
      </p:pic>
      <p:pic>
        <p:nvPicPr>
          <p:cNvPr id="128" name="Picture 127" descr="Kirlia.png"/>
          <p:cNvPicPr>
            <a:picLocks noChangeAspect="1"/>
          </p:cNvPicPr>
          <p:nvPr/>
        </p:nvPicPr>
        <p:blipFill>
          <a:blip r:embed="rId36"/>
          <a:srcRect l="24996" t="24997" r="31260" b="15637"/>
          <a:stretch>
            <a:fillRect/>
          </a:stretch>
        </p:blipFill>
        <p:spPr>
          <a:xfrm>
            <a:off x="457200" y="8164286"/>
            <a:ext cx="609600" cy="827314"/>
          </a:xfrm>
          <a:prstGeom prst="rect">
            <a:avLst/>
          </a:prstGeom>
          <a:noFill/>
        </p:spPr>
      </p:pic>
      <p:pic>
        <p:nvPicPr>
          <p:cNvPr id="129" name="Picture 128" descr="Dusclops.png"/>
          <p:cNvPicPr>
            <a:picLocks noChangeAspect="1"/>
          </p:cNvPicPr>
          <p:nvPr/>
        </p:nvPicPr>
        <p:blipFill>
          <a:blip r:embed="rId37" cstate="print"/>
          <a:srcRect l="9388" t="12498" r="9374" b="12512"/>
          <a:stretch>
            <a:fillRect/>
          </a:stretch>
        </p:blipFill>
        <p:spPr>
          <a:xfrm>
            <a:off x="381000" y="7221415"/>
            <a:ext cx="762000" cy="703385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1219200" y="6096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Yanma</a:t>
            </a:r>
            <a:endParaRPr lang="en-GB" sz="1400" b="1" dirty="0"/>
          </a:p>
        </p:txBody>
      </p:sp>
      <p:cxnSp>
        <p:nvCxnSpPr>
          <p:cNvPr id="131" name="Straight Arrow Connector 130"/>
          <p:cNvCxnSpPr>
            <a:stCxn id="130" idx="2"/>
            <a:endCxn id="132" idx="0"/>
          </p:cNvCxnSpPr>
          <p:nvPr/>
        </p:nvCxnSpPr>
        <p:spPr>
          <a:xfrm rot="5400000">
            <a:off x="1601689" y="65546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219200" y="6705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Yanmega</a:t>
            </a:r>
            <a:endParaRPr lang="en-GB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72000" y="6096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Porygon 2</a:t>
            </a:r>
            <a:endParaRPr lang="en-GB" sz="1400" b="1" dirty="0"/>
          </a:p>
        </p:txBody>
      </p:sp>
      <p:cxnSp>
        <p:nvCxnSpPr>
          <p:cNvPr id="134" name="Straight Arrow Connector 133"/>
          <p:cNvCxnSpPr>
            <a:stCxn id="133" idx="2"/>
            <a:endCxn id="135" idx="0"/>
          </p:cNvCxnSpPr>
          <p:nvPr/>
        </p:nvCxnSpPr>
        <p:spPr>
          <a:xfrm rot="5400000">
            <a:off x="4954489" y="6554688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572000" y="6705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Porygon-Z</a:t>
            </a:r>
            <a:endParaRPr lang="en-GB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219200" y="70836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Dusclops</a:t>
            </a:r>
            <a:endParaRPr lang="en-GB" sz="1400" b="1" dirty="0"/>
          </a:p>
        </p:txBody>
      </p:sp>
      <p:cxnSp>
        <p:nvCxnSpPr>
          <p:cNvPr id="137" name="Straight Arrow Connector 136"/>
          <p:cNvCxnSpPr>
            <a:stCxn id="136" idx="2"/>
            <a:endCxn id="138" idx="0"/>
          </p:cNvCxnSpPr>
          <p:nvPr/>
        </p:nvCxnSpPr>
        <p:spPr>
          <a:xfrm rot="5400000">
            <a:off x="1601689" y="7542311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219200" y="76932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Dusknoir</a:t>
            </a:r>
            <a:endParaRPr lang="en-GB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572000" y="70836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Roselia</a:t>
            </a:r>
            <a:endParaRPr lang="en-GB" sz="1400" b="1" dirty="0"/>
          </a:p>
        </p:txBody>
      </p:sp>
      <p:cxnSp>
        <p:nvCxnSpPr>
          <p:cNvPr id="140" name="Straight Arrow Connector 139"/>
          <p:cNvCxnSpPr>
            <a:stCxn id="139" idx="2"/>
            <a:endCxn id="141" idx="0"/>
          </p:cNvCxnSpPr>
          <p:nvPr/>
        </p:nvCxnSpPr>
        <p:spPr>
          <a:xfrm rot="5400000">
            <a:off x="4954489" y="7542311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72000" y="76932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Roserade</a:t>
            </a:r>
            <a:endParaRPr lang="en-GB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219200" y="80742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Kirlia</a:t>
            </a:r>
            <a:endParaRPr lang="en-GB" sz="1400" b="1" dirty="0"/>
          </a:p>
        </p:txBody>
      </p:sp>
      <p:cxnSp>
        <p:nvCxnSpPr>
          <p:cNvPr id="143" name="Straight Arrow Connector 142"/>
          <p:cNvCxnSpPr>
            <a:stCxn id="142" idx="2"/>
            <a:endCxn id="144" idx="0"/>
          </p:cNvCxnSpPr>
          <p:nvPr/>
        </p:nvCxnSpPr>
        <p:spPr>
          <a:xfrm rot="5400000">
            <a:off x="1601689" y="8532911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219200" y="8683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Gallade</a:t>
            </a:r>
            <a:endParaRPr lang="en-GB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4572000" y="80742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Snorunt</a:t>
            </a:r>
          </a:p>
        </p:txBody>
      </p:sp>
      <p:cxnSp>
        <p:nvCxnSpPr>
          <p:cNvPr id="146" name="Straight Arrow Connector 145"/>
          <p:cNvCxnSpPr>
            <a:stCxn id="145" idx="2"/>
            <a:endCxn id="147" idx="0"/>
          </p:cNvCxnSpPr>
          <p:nvPr/>
        </p:nvCxnSpPr>
        <p:spPr>
          <a:xfrm rot="5400000">
            <a:off x="4954489" y="8532911"/>
            <a:ext cx="3018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572000" y="8683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Froslass</a:t>
            </a:r>
            <a:endParaRPr lang="en-GB" sz="1400" b="1" dirty="0"/>
          </a:p>
        </p:txBody>
      </p:sp>
      <p:sp>
        <p:nvSpPr>
          <p:cNvPr id="149" name="Rectangle 148"/>
          <p:cNvSpPr/>
          <p:nvPr/>
        </p:nvSpPr>
        <p:spPr>
          <a:xfrm>
            <a:off x="4495800" y="8272790"/>
            <a:ext cx="68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 smtClean="0"/>
              <a:t>Female</a:t>
            </a:r>
            <a:endParaRPr lang="en-GB" sz="1100" dirty="0"/>
          </a:p>
        </p:txBody>
      </p:sp>
      <p:sp>
        <p:nvSpPr>
          <p:cNvPr id="150" name="Rectangle 149"/>
          <p:cNvSpPr/>
          <p:nvPr/>
        </p:nvSpPr>
        <p:spPr>
          <a:xfrm>
            <a:off x="1143000" y="8272790"/>
            <a:ext cx="68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 smtClean="0"/>
              <a:t>Male</a:t>
            </a:r>
            <a:endParaRPr lang="en-GB" sz="11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163390" y="844938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2 of 2</a:t>
            </a:r>
            <a:endParaRPr lang="en-GB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12</cp:revision>
  <dcterms:created xsi:type="dcterms:W3CDTF">2006-08-16T00:00:00Z</dcterms:created>
  <dcterms:modified xsi:type="dcterms:W3CDTF">2022-11-29T17:06:01Z</dcterms:modified>
</cp:coreProperties>
</file>