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08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bg main.png"/>
          <p:cNvPicPr>
            <a:picLocks noChangeAspect="1"/>
          </p:cNvPicPr>
          <p:nvPr/>
        </p:nvPicPr>
        <p:blipFill>
          <a:blip r:embed="rId2"/>
          <a:srcRect t="76667"/>
          <a:stretch>
            <a:fillRect/>
          </a:stretch>
        </p:blipFill>
        <p:spPr>
          <a:xfrm>
            <a:off x="0" y="2438401"/>
            <a:ext cx="9144000" cy="4419599"/>
          </a:xfrm>
          <a:prstGeom prst="rect">
            <a:avLst/>
          </a:prstGeom>
        </p:spPr>
      </p:pic>
      <p:pic>
        <p:nvPicPr>
          <p:cNvPr id="102" name="Picture 101" descr="Raid_Lobby_Neutral.png"/>
          <p:cNvPicPr>
            <a:picLocks noChangeAspect="1"/>
          </p:cNvPicPr>
          <p:nvPr/>
        </p:nvPicPr>
        <p:blipFill>
          <a:blip r:embed="rId3"/>
          <a:srcRect l="15556"/>
          <a:stretch>
            <a:fillRect/>
          </a:stretch>
        </p:blipFill>
        <p:spPr>
          <a:xfrm>
            <a:off x="0" y="0"/>
            <a:ext cx="9144000" cy="2438400"/>
          </a:xfrm>
          <a:prstGeom prst="rect">
            <a:avLst/>
          </a:prstGeom>
        </p:spPr>
      </p:pic>
      <p:pic>
        <p:nvPicPr>
          <p:cNvPr id="100" name="Picture 99" descr="Imag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867400"/>
            <a:ext cx="4495800" cy="896097"/>
          </a:xfrm>
          <a:prstGeom prst="rect">
            <a:avLst/>
          </a:prstGeom>
        </p:spPr>
      </p:pic>
      <p:pic>
        <p:nvPicPr>
          <p:cNvPr id="84" name="Picture 83" descr="bg gif full.png"/>
          <p:cNvPicPr>
            <a:picLocks noChangeAspect="1"/>
          </p:cNvPicPr>
          <p:nvPr/>
        </p:nvPicPr>
        <p:blipFill>
          <a:blip r:embed="rId5"/>
          <a:srcRect l="5882" b="43333"/>
          <a:stretch>
            <a:fillRect/>
          </a:stretch>
        </p:blipFill>
        <p:spPr>
          <a:xfrm>
            <a:off x="0" y="0"/>
            <a:ext cx="4572000" cy="2425076"/>
          </a:xfrm>
          <a:prstGeom prst="rect">
            <a:avLst/>
          </a:prstGeom>
        </p:spPr>
      </p:pic>
      <p:pic>
        <p:nvPicPr>
          <p:cNvPr id="105" name="Picture 104" descr="bg gif full.png"/>
          <p:cNvPicPr>
            <a:picLocks noChangeAspect="1"/>
          </p:cNvPicPr>
          <p:nvPr/>
        </p:nvPicPr>
        <p:blipFill>
          <a:blip r:embed="rId5"/>
          <a:srcRect l="5882" b="43333"/>
          <a:stretch>
            <a:fillRect/>
          </a:stretch>
        </p:blipFill>
        <p:spPr>
          <a:xfrm flipH="1">
            <a:off x="4572000" y="0"/>
            <a:ext cx="4572000" cy="2425076"/>
          </a:xfrm>
          <a:prstGeom prst="rect">
            <a:avLst/>
          </a:prstGeom>
        </p:spPr>
      </p:pic>
      <p:pic>
        <p:nvPicPr>
          <p:cNvPr id="106" name="Picture 105" descr="Imag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72000" y="5867400"/>
            <a:ext cx="4495800" cy="896097"/>
          </a:xfrm>
          <a:prstGeom prst="rect">
            <a:avLst/>
          </a:prstGeom>
        </p:spPr>
      </p:pic>
      <p:pic>
        <p:nvPicPr>
          <p:cNvPr id="107" name="Picture 106" descr="Imag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581400"/>
            <a:ext cx="4495800" cy="896097"/>
          </a:xfrm>
          <a:prstGeom prst="rect">
            <a:avLst/>
          </a:prstGeom>
        </p:spPr>
      </p:pic>
      <p:pic>
        <p:nvPicPr>
          <p:cNvPr id="108" name="Picture 107" descr="Imag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72000" y="3581400"/>
            <a:ext cx="4495800" cy="896097"/>
          </a:xfrm>
          <a:prstGeom prst="rect">
            <a:avLst/>
          </a:prstGeom>
        </p:spPr>
      </p:pic>
      <p:pic>
        <p:nvPicPr>
          <p:cNvPr id="109" name="Picture 108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900" y="1981200"/>
            <a:ext cx="361950" cy="323850"/>
          </a:xfrm>
          <a:prstGeom prst="rect">
            <a:avLst/>
          </a:prstGeom>
        </p:spPr>
      </p:pic>
      <p:pic>
        <p:nvPicPr>
          <p:cNvPr id="110" name="Picture 109" descr="Egg_Raid_Legenda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97037">
            <a:off x="228600" y="1676400"/>
            <a:ext cx="609600" cy="609600"/>
          </a:xfrm>
          <a:prstGeom prst="rect">
            <a:avLst/>
          </a:prstGeom>
        </p:spPr>
      </p:pic>
      <p:pic>
        <p:nvPicPr>
          <p:cNvPr id="113" name="Picture 112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050" y="1981200"/>
            <a:ext cx="361950" cy="323850"/>
          </a:xfrm>
          <a:prstGeom prst="rect">
            <a:avLst/>
          </a:prstGeom>
        </p:spPr>
      </p:pic>
      <p:pic>
        <p:nvPicPr>
          <p:cNvPr id="114" name="Picture 113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50" y="1981200"/>
            <a:ext cx="361950" cy="323850"/>
          </a:xfrm>
          <a:prstGeom prst="rect">
            <a:avLst/>
          </a:prstGeom>
        </p:spPr>
      </p:pic>
      <p:pic>
        <p:nvPicPr>
          <p:cNvPr id="115" name="Picture 114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650" y="1676400"/>
            <a:ext cx="361950" cy="323850"/>
          </a:xfrm>
          <a:prstGeom prst="rect">
            <a:avLst/>
          </a:prstGeom>
        </p:spPr>
      </p:pic>
      <p:pic>
        <p:nvPicPr>
          <p:cNvPr id="116" name="Picture 115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500" y="1676400"/>
            <a:ext cx="361950" cy="323850"/>
          </a:xfrm>
          <a:prstGeom prst="rect">
            <a:avLst/>
          </a:prstGeom>
        </p:spPr>
      </p:pic>
      <p:pic>
        <p:nvPicPr>
          <p:cNvPr id="117" name="Picture 116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4172697"/>
            <a:ext cx="361950" cy="323850"/>
          </a:xfrm>
          <a:prstGeom prst="rect">
            <a:avLst/>
          </a:prstGeom>
        </p:spPr>
      </p:pic>
      <p:pic>
        <p:nvPicPr>
          <p:cNvPr id="118" name="Picture 117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172697"/>
            <a:ext cx="361950" cy="323850"/>
          </a:xfrm>
          <a:prstGeom prst="rect">
            <a:avLst/>
          </a:prstGeom>
        </p:spPr>
      </p:pic>
      <p:pic>
        <p:nvPicPr>
          <p:cNvPr id="119" name="Picture 118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4172697"/>
            <a:ext cx="361950" cy="323850"/>
          </a:xfrm>
          <a:prstGeom prst="rect">
            <a:avLst/>
          </a:prstGeom>
        </p:spPr>
      </p:pic>
      <p:pic>
        <p:nvPicPr>
          <p:cNvPr id="120" name="Picture 119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172697"/>
            <a:ext cx="361950" cy="323850"/>
          </a:xfrm>
          <a:prstGeom prst="rect">
            <a:avLst/>
          </a:prstGeom>
        </p:spPr>
      </p:pic>
      <p:pic>
        <p:nvPicPr>
          <p:cNvPr id="121" name="Picture 120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200" y="4172697"/>
            <a:ext cx="361950" cy="323850"/>
          </a:xfrm>
          <a:prstGeom prst="rect">
            <a:avLst/>
          </a:prstGeom>
        </p:spPr>
      </p:pic>
      <p:pic>
        <p:nvPicPr>
          <p:cNvPr id="123" name="Picture 122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4172697"/>
            <a:ext cx="361950" cy="323850"/>
          </a:xfrm>
          <a:prstGeom prst="rect">
            <a:avLst/>
          </a:prstGeom>
        </p:spPr>
      </p:pic>
      <p:pic>
        <p:nvPicPr>
          <p:cNvPr id="124" name="Picture 123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200" y="4172697"/>
            <a:ext cx="361950" cy="323850"/>
          </a:xfrm>
          <a:prstGeom prst="rect">
            <a:avLst/>
          </a:prstGeom>
        </p:spPr>
      </p:pic>
      <p:pic>
        <p:nvPicPr>
          <p:cNvPr id="126" name="Picture 125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6458697"/>
            <a:ext cx="361950" cy="323850"/>
          </a:xfrm>
          <a:prstGeom prst="rect">
            <a:avLst/>
          </a:prstGeom>
        </p:spPr>
      </p:pic>
      <p:pic>
        <p:nvPicPr>
          <p:cNvPr id="128" name="Picture 127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6458697"/>
            <a:ext cx="361950" cy="323850"/>
          </a:xfrm>
          <a:prstGeom prst="rect">
            <a:avLst/>
          </a:prstGeom>
        </p:spPr>
      </p:pic>
      <p:pic>
        <p:nvPicPr>
          <p:cNvPr id="129" name="Picture 128" descr="raid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7250" y="6458697"/>
            <a:ext cx="361950" cy="323850"/>
          </a:xfrm>
          <a:prstGeom prst="rect">
            <a:avLst/>
          </a:prstGeom>
        </p:spPr>
      </p:pic>
      <p:pic>
        <p:nvPicPr>
          <p:cNvPr id="133" name="Picture 132" descr="Egg_Raid_Norm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98624">
            <a:off x="8534400" y="5925297"/>
            <a:ext cx="457200" cy="457200"/>
          </a:xfrm>
          <a:prstGeom prst="rect">
            <a:avLst/>
          </a:prstGeom>
        </p:spPr>
      </p:pic>
      <p:pic>
        <p:nvPicPr>
          <p:cNvPr id="135" name="Picture 134" descr="Egg_Raid_Legenda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600000">
            <a:off x="8305800" y="1676400"/>
            <a:ext cx="609600" cy="609600"/>
          </a:xfrm>
          <a:prstGeom prst="rect">
            <a:avLst/>
          </a:prstGeom>
        </p:spPr>
      </p:pic>
      <p:pic>
        <p:nvPicPr>
          <p:cNvPr id="136" name="Picture 135" descr="Emblem_Raid_EX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96200" y="1828800"/>
            <a:ext cx="457200" cy="4572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3505200" y="228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Raids Bosses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134" name="Picture 133" descr="Egg_Raid_Rar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600000">
            <a:off x="8534400" y="3639297"/>
            <a:ext cx="457200" cy="457200"/>
          </a:xfrm>
          <a:prstGeom prst="rect">
            <a:avLst/>
          </a:prstGeom>
        </p:spPr>
      </p:pic>
      <p:pic>
        <p:nvPicPr>
          <p:cNvPr id="112" name="Picture 111" descr="Egg_Raid_Norm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600000">
            <a:off x="152400" y="5925297"/>
            <a:ext cx="457200" cy="457200"/>
          </a:xfrm>
          <a:prstGeom prst="rect">
            <a:avLst/>
          </a:prstGeom>
        </p:spPr>
      </p:pic>
      <p:pic>
        <p:nvPicPr>
          <p:cNvPr id="111" name="Picture 110" descr="Egg_Raid_Rar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600000">
            <a:off x="152400" y="3639297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28</cp:revision>
  <dcterms:created xsi:type="dcterms:W3CDTF">2006-08-16T00:00:00Z</dcterms:created>
  <dcterms:modified xsi:type="dcterms:W3CDTF">2022-11-26T17:27:27Z</dcterms:modified>
</cp:coreProperties>
</file>