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4" r:id="rId6"/>
    <p:sldId id="279" r:id="rId7"/>
    <p:sldId id="276" r:id="rId8"/>
    <p:sldId id="273" r:id="rId9"/>
    <p:sldId id="277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311" autoAdjust="0"/>
    <p:restoredTop sz="98502" autoAdjust="0"/>
  </p:normalViewPr>
  <p:slideViewPr>
    <p:cSldViewPr>
      <p:cViewPr>
        <p:scale>
          <a:sx n="100" d="100"/>
          <a:sy n="100" d="100"/>
        </p:scale>
        <p:origin x="-756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" Type="http://schemas.openxmlformats.org/officeDocument/2006/relationships/image" Target="../media/image50.png"/><Relationship Id="rId21" Type="http://schemas.openxmlformats.org/officeDocument/2006/relationships/image" Target="../media/image14.png"/><Relationship Id="rId7" Type="http://schemas.openxmlformats.org/officeDocument/2006/relationships/image" Target="../media/image54.png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2" Type="http://schemas.openxmlformats.org/officeDocument/2006/relationships/image" Target="../media/image49.png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4.png"/><Relationship Id="rId24" Type="http://schemas.openxmlformats.org/officeDocument/2006/relationships/image" Target="../media/image17.png"/><Relationship Id="rId5" Type="http://schemas.openxmlformats.org/officeDocument/2006/relationships/image" Target="../media/image52.png"/><Relationship Id="rId15" Type="http://schemas.openxmlformats.org/officeDocument/2006/relationships/image" Target="../media/image8.png"/><Relationship Id="rId23" Type="http://schemas.openxmlformats.org/officeDocument/2006/relationships/image" Target="../media/image16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image" Target="../media/image51.png"/><Relationship Id="rId9" Type="http://schemas.openxmlformats.org/officeDocument/2006/relationships/image" Target="../media/image2.png"/><Relationship Id="rId14" Type="http://schemas.openxmlformats.org/officeDocument/2006/relationships/image" Target="../media/image7.png"/><Relationship Id="rId22" Type="http://schemas.openxmlformats.org/officeDocument/2006/relationships/image" Target="../media/image15.png"/><Relationship Id="rId27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" Type="http://schemas.openxmlformats.org/officeDocument/2006/relationships/image" Target="../media/image25.png"/><Relationship Id="rId21" Type="http://schemas.openxmlformats.org/officeDocument/2006/relationships/image" Target="../media/image14.png"/><Relationship Id="rId7" Type="http://schemas.openxmlformats.org/officeDocument/2006/relationships/image" Target="../media/image29.png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2" Type="http://schemas.openxmlformats.org/officeDocument/2006/relationships/image" Target="../media/image24.png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4.png"/><Relationship Id="rId24" Type="http://schemas.openxmlformats.org/officeDocument/2006/relationships/image" Target="../media/image17.png"/><Relationship Id="rId32" Type="http://schemas.openxmlformats.org/officeDocument/2006/relationships/image" Target="../media/image35.png"/><Relationship Id="rId5" Type="http://schemas.openxmlformats.org/officeDocument/2006/relationships/image" Target="../media/image27.png"/><Relationship Id="rId15" Type="http://schemas.openxmlformats.org/officeDocument/2006/relationships/image" Target="../media/image8.png"/><Relationship Id="rId23" Type="http://schemas.openxmlformats.org/officeDocument/2006/relationships/image" Target="../media/image16.png"/><Relationship Id="rId28" Type="http://schemas.openxmlformats.org/officeDocument/2006/relationships/image" Target="../media/image31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31" Type="http://schemas.openxmlformats.org/officeDocument/2006/relationships/image" Target="../media/image34.png"/><Relationship Id="rId4" Type="http://schemas.openxmlformats.org/officeDocument/2006/relationships/image" Target="../media/image26.png"/><Relationship Id="rId9" Type="http://schemas.openxmlformats.org/officeDocument/2006/relationships/image" Target="../media/image2.png"/><Relationship Id="rId14" Type="http://schemas.openxmlformats.org/officeDocument/2006/relationships/image" Target="../media/image7.png"/><Relationship Id="rId22" Type="http://schemas.openxmlformats.org/officeDocument/2006/relationships/image" Target="../media/image1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9.png"/><Relationship Id="rId3" Type="http://schemas.openxmlformats.org/officeDocument/2006/relationships/image" Target="../media/image2.png"/><Relationship Id="rId21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7.png"/><Relationship Id="rId32" Type="http://schemas.openxmlformats.org/officeDocument/2006/relationships/image" Target="../media/image4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6.png"/><Relationship Id="rId28" Type="http://schemas.openxmlformats.org/officeDocument/2006/relationships/image" Target="../media/image36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9.png"/><Relationship Id="rId3" Type="http://schemas.openxmlformats.org/officeDocument/2006/relationships/image" Target="../media/image2.png"/><Relationship Id="rId21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7.png"/><Relationship Id="rId32" Type="http://schemas.openxmlformats.org/officeDocument/2006/relationships/image" Target="../media/image45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6.png"/><Relationship Id="rId28" Type="http://schemas.openxmlformats.org/officeDocument/2006/relationships/image" Target="../media/image41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4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9.png"/><Relationship Id="rId3" Type="http://schemas.openxmlformats.org/officeDocument/2006/relationships/image" Target="../media/image2.png"/><Relationship Id="rId21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7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6.png"/><Relationship Id="rId28" Type="http://schemas.openxmlformats.org/officeDocument/2006/relationships/image" Target="../media/image46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9.png"/><Relationship Id="rId3" Type="http://schemas.openxmlformats.org/officeDocument/2006/relationships/image" Target="../media/image2.png"/><Relationship Id="rId21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7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6.png"/><Relationship Id="rId28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9.png"/><Relationship Id="rId3" Type="http://schemas.openxmlformats.org/officeDocument/2006/relationships/image" Target="../media/image2.png"/><Relationship Id="rId21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7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9.png"/><Relationship Id="rId3" Type="http://schemas.openxmlformats.org/officeDocument/2006/relationships/image" Target="../media/image2.png"/><Relationship Id="rId21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7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9.png"/><Relationship Id="rId3" Type="http://schemas.openxmlformats.org/officeDocument/2006/relationships/image" Target="../media/image2.png"/><Relationship Id="rId21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7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 descr="Shiny_Pokém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1000" y="6934200"/>
            <a:ext cx="304800" cy="304800"/>
          </a:xfrm>
          <a:prstGeom prst="rect">
            <a:avLst/>
          </a:prstGeom>
        </p:spPr>
      </p:pic>
      <p:pic>
        <p:nvPicPr>
          <p:cNvPr id="83" name="Picture 82" descr="Icon_B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200" y="75000"/>
            <a:ext cx="304800" cy="304800"/>
          </a:xfrm>
          <a:prstGeom prst="rect">
            <a:avLst/>
          </a:prstGeom>
        </p:spPr>
      </p:pic>
      <p:pic>
        <p:nvPicPr>
          <p:cNvPr id="84" name="Picture 83" descr="Icon_Dar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6200" y="75000"/>
            <a:ext cx="306000" cy="306000"/>
          </a:xfrm>
          <a:prstGeom prst="rect">
            <a:avLst/>
          </a:prstGeom>
        </p:spPr>
      </p:pic>
      <p:pic>
        <p:nvPicPr>
          <p:cNvPr id="85" name="Picture 84" descr="Icon_Drag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200" y="456000"/>
            <a:ext cx="306000" cy="306000"/>
          </a:xfrm>
          <a:prstGeom prst="rect">
            <a:avLst/>
          </a:prstGeom>
        </p:spPr>
      </p:pic>
      <p:pic>
        <p:nvPicPr>
          <p:cNvPr id="86" name="Picture 85" descr="Icon_Electric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6200" y="456000"/>
            <a:ext cx="306000" cy="306000"/>
          </a:xfrm>
          <a:prstGeom prst="rect">
            <a:avLst/>
          </a:prstGeom>
        </p:spPr>
      </p:pic>
      <p:pic>
        <p:nvPicPr>
          <p:cNvPr id="87" name="Picture 86" descr="Icon_Fairy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200" y="835800"/>
            <a:ext cx="306000" cy="306000"/>
          </a:xfrm>
          <a:prstGeom prst="rect">
            <a:avLst/>
          </a:prstGeom>
        </p:spPr>
      </p:pic>
      <p:pic>
        <p:nvPicPr>
          <p:cNvPr id="103" name="Picture 102" descr="Icon_Fightin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6200" y="837000"/>
            <a:ext cx="306000" cy="306000"/>
          </a:xfrm>
          <a:prstGeom prst="rect">
            <a:avLst/>
          </a:prstGeom>
        </p:spPr>
      </p:pic>
      <p:pic>
        <p:nvPicPr>
          <p:cNvPr id="104" name="Picture 103" descr="Icon_Fir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5200" y="1218000"/>
            <a:ext cx="306000" cy="306000"/>
          </a:xfrm>
          <a:prstGeom prst="rect">
            <a:avLst/>
          </a:prstGeom>
        </p:spPr>
      </p:pic>
      <p:pic>
        <p:nvPicPr>
          <p:cNvPr id="105" name="Picture 104" descr="Icon_Flying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6200" y="1218000"/>
            <a:ext cx="306000" cy="306000"/>
          </a:xfrm>
          <a:prstGeom prst="rect">
            <a:avLst/>
          </a:prstGeom>
        </p:spPr>
      </p:pic>
      <p:pic>
        <p:nvPicPr>
          <p:cNvPr id="109" name="Picture 108" descr="Icon_Ghost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5200" y="1599000"/>
            <a:ext cx="306000" cy="306000"/>
          </a:xfrm>
          <a:prstGeom prst="rect">
            <a:avLst/>
          </a:prstGeom>
        </p:spPr>
      </p:pic>
      <p:pic>
        <p:nvPicPr>
          <p:cNvPr id="110" name="Picture 109" descr="Icon_Grass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76200" y="1599000"/>
            <a:ext cx="306000" cy="306000"/>
          </a:xfrm>
          <a:prstGeom prst="rect">
            <a:avLst/>
          </a:prstGeom>
        </p:spPr>
      </p:pic>
      <p:pic>
        <p:nvPicPr>
          <p:cNvPr id="111" name="Picture 110" descr="Icon_Groun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95200" y="1980000"/>
            <a:ext cx="306000" cy="306000"/>
          </a:xfrm>
          <a:prstGeom prst="rect">
            <a:avLst/>
          </a:prstGeom>
        </p:spPr>
      </p:pic>
      <p:pic>
        <p:nvPicPr>
          <p:cNvPr id="127" name="Picture 126" descr="Icon_Ic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76200" y="1980000"/>
            <a:ext cx="306000" cy="306000"/>
          </a:xfrm>
          <a:prstGeom prst="rect">
            <a:avLst/>
          </a:prstGeom>
        </p:spPr>
      </p:pic>
      <p:pic>
        <p:nvPicPr>
          <p:cNvPr id="128" name="Picture 127" descr="Icon_Normal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95200" y="2361000"/>
            <a:ext cx="306000" cy="306000"/>
          </a:xfrm>
          <a:prstGeom prst="rect">
            <a:avLst/>
          </a:prstGeom>
        </p:spPr>
      </p:pic>
      <p:pic>
        <p:nvPicPr>
          <p:cNvPr id="129" name="Picture 128" descr="Icon_Poison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76200" y="2361000"/>
            <a:ext cx="306000" cy="306000"/>
          </a:xfrm>
          <a:prstGeom prst="rect">
            <a:avLst/>
          </a:prstGeom>
        </p:spPr>
      </p:pic>
      <p:pic>
        <p:nvPicPr>
          <p:cNvPr id="130" name="Picture 129" descr="Icon_Psychic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95200" y="2742000"/>
            <a:ext cx="306000" cy="306000"/>
          </a:xfrm>
          <a:prstGeom prst="rect">
            <a:avLst/>
          </a:prstGeom>
        </p:spPr>
      </p:pic>
      <p:pic>
        <p:nvPicPr>
          <p:cNvPr id="131" name="Picture 130" descr="Icon_Rock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76200" y="2742000"/>
            <a:ext cx="306000" cy="306000"/>
          </a:xfrm>
          <a:prstGeom prst="rect">
            <a:avLst/>
          </a:prstGeom>
        </p:spPr>
      </p:pic>
      <p:pic>
        <p:nvPicPr>
          <p:cNvPr id="132" name="Picture 131" descr="Icon_Stee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95200" y="3123000"/>
            <a:ext cx="306000" cy="306000"/>
          </a:xfrm>
          <a:prstGeom prst="rect">
            <a:avLst/>
          </a:prstGeom>
        </p:spPr>
      </p:pic>
      <p:pic>
        <p:nvPicPr>
          <p:cNvPr id="133" name="Picture 132" descr="Icon_Water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76200" y="3123000"/>
            <a:ext cx="306000" cy="306000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152400" y="5028000"/>
            <a:ext cx="2057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2438400" y="5028000"/>
            <a:ext cx="2057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Rounded Rectangle 52"/>
          <p:cNvSpPr/>
          <p:nvPr/>
        </p:nvSpPr>
        <p:spPr>
          <a:xfrm>
            <a:off x="4648200" y="5028000"/>
            <a:ext cx="2057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ounded Rectangle 53"/>
          <p:cNvSpPr/>
          <p:nvPr/>
        </p:nvSpPr>
        <p:spPr>
          <a:xfrm>
            <a:off x="6934200" y="5028000"/>
            <a:ext cx="2057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152400" y="5029200"/>
            <a:ext cx="2057400" cy="1219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Shinx</a:t>
            </a: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500</a:t>
            </a: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625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38400" y="5029200"/>
            <a:ext cx="2057400" cy="1219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Drifloon</a:t>
            </a: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684</a:t>
            </a: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855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48200" y="5029200"/>
            <a:ext cx="2057400" cy="1219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Patrat</a:t>
            </a: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452</a:t>
            </a: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565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934200" y="5029200"/>
            <a:ext cx="2057400" cy="1219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Klink</a:t>
            </a: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546</a:t>
            </a: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683 </a:t>
            </a:r>
          </a:p>
        </p:txBody>
      </p:sp>
      <p:pic>
        <p:nvPicPr>
          <p:cNvPr id="63" name="Picture 62" descr="Shinx.png"/>
          <p:cNvPicPr>
            <a:picLocks noChangeAspect="1"/>
          </p:cNvPicPr>
          <p:nvPr/>
        </p:nvPicPr>
        <p:blipFill>
          <a:blip r:embed="rId21"/>
          <a:srcRect l="21872" t="53118" r="31260" b="6263"/>
          <a:stretch>
            <a:fillRect/>
          </a:stretch>
        </p:blipFill>
        <p:spPr>
          <a:xfrm>
            <a:off x="533400" y="3124200"/>
            <a:ext cx="1600200" cy="1386840"/>
          </a:xfrm>
          <a:prstGeom prst="rect">
            <a:avLst/>
          </a:prstGeom>
        </p:spPr>
      </p:pic>
      <p:pic>
        <p:nvPicPr>
          <p:cNvPr id="64" name="Picture 63" descr="pokemon_icon_599_00.png"/>
          <p:cNvPicPr>
            <a:picLocks noChangeAspect="1"/>
          </p:cNvPicPr>
          <p:nvPr/>
        </p:nvPicPr>
        <p:blipFill>
          <a:blip r:embed="rId22"/>
          <a:srcRect l="24997" t="31246" r="25010" b="25010"/>
          <a:stretch>
            <a:fillRect/>
          </a:stretch>
        </p:blipFill>
        <p:spPr>
          <a:xfrm rot="20471942">
            <a:off x="6934200" y="3075603"/>
            <a:ext cx="1306286" cy="1143000"/>
          </a:xfrm>
          <a:prstGeom prst="rect">
            <a:avLst/>
          </a:prstGeom>
        </p:spPr>
      </p:pic>
      <p:pic>
        <p:nvPicPr>
          <p:cNvPr id="65" name="Picture 64" descr="pokemon_icon_504_00.png"/>
          <p:cNvPicPr>
            <a:picLocks noChangeAspect="1"/>
          </p:cNvPicPr>
          <p:nvPr/>
        </p:nvPicPr>
        <p:blipFill>
          <a:blip r:embed="rId23"/>
          <a:srcRect l="28121" t="49993" r="34384" b="9388"/>
          <a:stretch>
            <a:fillRect/>
          </a:stretch>
        </p:blipFill>
        <p:spPr>
          <a:xfrm>
            <a:off x="4876800" y="3124200"/>
            <a:ext cx="1143000" cy="1238250"/>
          </a:xfrm>
          <a:prstGeom prst="rect">
            <a:avLst/>
          </a:prstGeom>
        </p:spPr>
      </p:pic>
      <p:pic>
        <p:nvPicPr>
          <p:cNvPr id="66" name="Picture 65" descr="Drifloon.png"/>
          <p:cNvPicPr>
            <a:picLocks noChangeAspect="1"/>
          </p:cNvPicPr>
          <p:nvPr/>
        </p:nvPicPr>
        <p:blipFill>
          <a:blip r:embed="rId24"/>
          <a:srcRect l="34370" t="28121" r="37509" b="21886"/>
          <a:stretch>
            <a:fillRect/>
          </a:stretch>
        </p:blipFill>
        <p:spPr>
          <a:xfrm>
            <a:off x="3033712" y="2971800"/>
            <a:ext cx="700088" cy="1244600"/>
          </a:xfrm>
          <a:prstGeom prst="rect">
            <a:avLst/>
          </a:prstGeom>
        </p:spPr>
      </p:pic>
      <p:pic>
        <p:nvPicPr>
          <p:cNvPr id="67" name="Picture 66" descr="Icon_Electric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5105400"/>
            <a:ext cx="306000" cy="306000"/>
          </a:xfrm>
          <a:prstGeom prst="rect">
            <a:avLst/>
          </a:prstGeom>
        </p:spPr>
      </p:pic>
      <p:pic>
        <p:nvPicPr>
          <p:cNvPr id="68" name="Picture 67" descr="Shiny_Pokém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4953000"/>
            <a:ext cx="304800" cy="304800"/>
          </a:xfrm>
          <a:prstGeom prst="rect">
            <a:avLst/>
          </a:prstGeom>
        </p:spPr>
      </p:pic>
      <p:pic>
        <p:nvPicPr>
          <p:cNvPr id="69" name="Picture 68" descr="Shiny_Pokém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0" y="4953000"/>
            <a:ext cx="304800" cy="304800"/>
          </a:xfrm>
          <a:prstGeom prst="rect">
            <a:avLst/>
          </a:prstGeom>
        </p:spPr>
      </p:pic>
      <p:pic>
        <p:nvPicPr>
          <p:cNvPr id="70" name="Picture 69" descr="Shiny_Pokém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4953000"/>
            <a:ext cx="304800" cy="304800"/>
          </a:xfrm>
          <a:prstGeom prst="rect">
            <a:avLst/>
          </a:prstGeom>
        </p:spPr>
      </p:pic>
      <p:pic>
        <p:nvPicPr>
          <p:cNvPr id="71" name="Picture 70" descr="Shiny_Pokém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63000" y="4953000"/>
            <a:ext cx="304800" cy="304800"/>
          </a:xfrm>
          <a:prstGeom prst="rect">
            <a:avLst/>
          </a:prstGeom>
        </p:spPr>
      </p:pic>
      <p:pic>
        <p:nvPicPr>
          <p:cNvPr id="88" name="Picture 87" descr="Icon_Normal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13400" y="5105400"/>
            <a:ext cx="306000" cy="306000"/>
          </a:xfrm>
          <a:prstGeom prst="rect">
            <a:avLst/>
          </a:prstGeom>
        </p:spPr>
      </p:pic>
      <p:pic>
        <p:nvPicPr>
          <p:cNvPr id="89" name="Picture 88" descr="Icon_Normal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24400" y="5105400"/>
            <a:ext cx="306000" cy="306000"/>
          </a:xfrm>
          <a:prstGeom prst="rect">
            <a:avLst/>
          </a:prstGeom>
        </p:spPr>
      </p:pic>
      <p:pic>
        <p:nvPicPr>
          <p:cNvPr id="90" name="Picture 89" descr="Icon_Stee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10400" y="5105400"/>
            <a:ext cx="306000" cy="306000"/>
          </a:xfrm>
          <a:prstGeom prst="rect">
            <a:avLst/>
          </a:prstGeom>
        </p:spPr>
      </p:pic>
      <p:pic>
        <p:nvPicPr>
          <p:cNvPr id="91" name="Picture 90" descr="Weather_Snow_Day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220200" y="4495800"/>
            <a:ext cx="360000" cy="360000"/>
          </a:xfrm>
          <a:prstGeom prst="rect">
            <a:avLst/>
          </a:prstGeom>
        </p:spPr>
      </p:pic>
      <p:pic>
        <p:nvPicPr>
          <p:cNvPr id="92" name="Picture 91" descr="Weather_Rain_Day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220200" y="5410200"/>
            <a:ext cx="360000" cy="360000"/>
          </a:xfrm>
          <a:prstGeom prst="rect">
            <a:avLst/>
          </a:prstGeom>
        </p:spPr>
      </p:pic>
      <p:pic>
        <p:nvPicPr>
          <p:cNvPr id="93" name="Picture 92" descr="Weather_Windy_Day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220200" y="5029200"/>
            <a:ext cx="360000" cy="360000"/>
          </a:xfrm>
          <a:prstGeom prst="rect">
            <a:avLst/>
          </a:prstGeom>
        </p:spPr>
      </p:pic>
      <p:pic>
        <p:nvPicPr>
          <p:cNvPr id="94" name="Picture 93" descr="Weather_Clear_Day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9220200" y="6477000"/>
            <a:ext cx="360000" cy="360000"/>
          </a:xfrm>
          <a:prstGeom prst="rect">
            <a:avLst/>
          </a:prstGeom>
        </p:spPr>
      </p:pic>
      <p:pic>
        <p:nvPicPr>
          <p:cNvPr id="95" name="Picture 94" descr="Weather_Partly_Cloudy_Day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9220200" y="5943600"/>
            <a:ext cx="360000" cy="360000"/>
          </a:xfrm>
          <a:prstGeom prst="rect">
            <a:avLst/>
          </a:prstGeom>
        </p:spPr>
      </p:pic>
      <p:pic>
        <p:nvPicPr>
          <p:cNvPr id="96" name="Picture 95" descr="Weather_Fog_Day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220200" y="3962400"/>
            <a:ext cx="360000" cy="360000"/>
          </a:xfrm>
          <a:prstGeom prst="rect">
            <a:avLst/>
          </a:prstGeom>
        </p:spPr>
      </p:pic>
      <p:pic>
        <p:nvPicPr>
          <p:cNvPr id="97" name="Picture 96" descr="Weather_Overcast_Day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9220030" y="7010400"/>
            <a:ext cx="360000" cy="360000"/>
          </a:xfrm>
          <a:prstGeom prst="rect">
            <a:avLst/>
          </a:prstGeom>
        </p:spPr>
      </p:pic>
      <p:pic>
        <p:nvPicPr>
          <p:cNvPr id="98" name="Picture 97" descr="Weather_Rain_Day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828800" y="5867400"/>
            <a:ext cx="360000" cy="360000"/>
          </a:xfrm>
          <a:prstGeom prst="rect">
            <a:avLst/>
          </a:prstGeom>
        </p:spPr>
      </p:pic>
      <p:pic>
        <p:nvPicPr>
          <p:cNvPr id="99" name="Picture 98" descr="Weather_Partly_Cloudy_Day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4114800" y="5867400"/>
            <a:ext cx="360000" cy="360000"/>
          </a:xfrm>
          <a:prstGeom prst="rect">
            <a:avLst/>
          </a:prstGeom>
        </p:spPr>
      </p:pic>
      <p:pic>
        <p:nvPicPr>
          <p:cNvPr id="100" name="Picture 99" descr="Weather_Partly_Cloudy_Day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324600" y="5867400"/>
            <a:ext cx="360000" cy="360000"/>
          </a:xfrm>
          <a:prstGeom prst="rect">
            <a:avLst/>
          </a:prstGeom>
        </p:spPr>
      </p:pic>
      <p:pic>
        <p:nvPicPr>
          <p:cNvPr id="101" name="Picture 100" descr="Weather_Snow_Day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610600" y="5867400"/>
            <a:ext cx="360000" cy="360000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0" y="6934200"/>
            <a:ext cx="914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Writing Temple for Weather </a:t>
            </a:r>
            <a:endParaRPr lang="en-GB" dirty="0"/>
          </a:p>
        </p:txBody>
      </p:sp>
      <p:sp>
        <p:nvSpPr>
          <p:cNvPr id="115" name="TextBox 114"/>
          <p:cNvSpPr txBox="1"/>
          <p:nvPr/>
        </p:nvSpPr>
        <p:spPr>
          <a:xfrm>
            <a:off x="152400" y="6172200"/>
            <a:ext cx="2057400" cy="152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 Against</a:t>
            </a:r>
            <a:endParaRPr lang="en-GB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" name="Picture 71" descr="Icon_Electric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6323400"/>
            <a:ext cx="306000" cy="306000"/>
          </a:xfrm>
          <a:prstGeom prst="rect">
            <a:avLst/>
          </a:prstGeom>
        </p:spPr>
      </p:pic>
      <p:pic>
        <p:nvPicPr>
          <p:cNvPr id="73" name="Picture 72" descr="Icon_Groun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7200" y="6323400"/>
            <a:ext cx="306000" cy="306000"/>
          </a:xfrm>
          <a:prstGeom prst="rect">
            <a:avLst/>
          </a:prstGeom>
        </p:spPr>
      </p:pic>
      <p:pic>
        <p:nvPicPr>
          <p:cNvPr id="74" name="Picture 73" descr="Icon_Grass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8200" y="6323400"/>
            <a:ext cx="306000" cy="306000"/>
          </a:xfrm>
          <a:prstGeom prst="rect">
            <a:avLst/>
          </a:prstGeom>
        </p:spPr>
      </p:pic>
      <p:pic>
        <p:nvPicPr>
          <p:cNvPr id="75" name="Picture 74" descr="Icon_Drag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000" y="6323400"/>
            <a:ext cx="306000" cy="306000"/>
          </a:xfrm>
          <a:prstGeom prst="rect">
            <a:avLst/>
          </a:prstGeom>
        </p:spPr>
      </p:pic>
      <p:pic>
        <p:nvPicPr>
          <p:cNvPr id="76" name="Picture 75" descr="Icon_Ghost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6600" y="6324600"/>
            <a:ext cx="306000" cy="306000"/>
          </a:xfrm>
          <a:prstGeom prst="rect">
            <a:avLst/>
          </a:prstGeom>
        </p:spPr>
      </p:pic>
      <p:pic>
        <p:nvPicPr>
          <p:cNvPr id="77" name="Picture 76" descr="Icon_Rock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95600" y="6323400"/>
            <a:ext cx="306000" cy="306000"/>
          </a:xfrm>
          <a:prstGeom prst="rect">
            <a:avLst/>
          </a:prstGeom>
        </p:spPr>
      </p:pic>
      <p:pic>
        <p:nvPicPr>
          <p:cNvPr id="78" name="Picture 77" descr="Icon_Stee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0" y="6323400"/>
            <a:ext cx="306000" cy="306000"/>
          </a:xfrm>
          <a:prstGeom prst="rect">
            <a:avLst/>
          </a:prstGeom>
        </p:spPr>
      </p:pic>
      <p:pic>
        <p:nvPicPr>
          <p:cNvPr id="81" name="Picture 80" descr="Icon_Ghost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61400" y="6325800"/>
            <a:ext cx="306000" cy="306000"/>
          </a:xfrm>
          <a:prstGeom prst="rect">
            <a:avLst/>
          </a:prstGeom>
        </p:spPr>
      </p:pic>
      <p:pic>
        <p:nvPicPr>
          <p:cNvPr id="106" name="Picture 105" descr="Icon_Rock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181600" y="6324600"/>
            <a:ext cx="306000" cy="306000"/>
          </a:xfrm>
          <a:prstGeom prst="rect">
            <a:avLst/>
          </a:prstGeom>
        </p:spPr>
      </p:pic>
      <p:pic>
        <p:nvPicPr>
          <p:cNvPr id="107" name="Picture 106" descr="Icon_Stee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942400" y="6324600"/>
            <a:ext cx="306000" cy="306000"/>
          </a:xfrm>
          <a:prstGeom prst="rect">
            <a:avLst/>
          </a:prstGeom>
        </p:spPr>
      </p:pic>
      <p:pic>
        <p:nvPicPr>
          <p:cNvPr id="108" name="Picture 107" descr="Icon_Electric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0" y="6323400"/>
            <a:ext cx="306000" cy="306000"/>
          </a:xfrm>
          <a:prstGeom prst="rect">
            <a:avLst/>
          </a:prstGeom>
        </p:spPr>
      </p:pic>
      <p:pic>
        <p:nvPicPr>
          <p:cNvPr id="112" name="Picture 111" descr="Icon_Fir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0000" y="6324600"/>
            <a:ext cx="306000" cy="306000"/>
          </a:xfrm>
          <a:prstGeom prst="rect">
            <a:avLst/>
          </a:prstGeom>
        </p:spPr>
      </p:pic>
      <p:pic>
        <p:nvPicPr>
          <p:cNvPr id="113" name="Picture 112" descr="Icon_Water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01000" y="6324600"/>
            <a:ext cx="306000" cy="306000"/>
          </a:xfrm>
          <a:prstGeom prst="rect">
            <a:avLst/>
          </a:prstGeom>
        </p:spPr>
      </p:pic>
      <p:pic>
        <p:nvPicPr>
          <p:cNvPr id="114" name="Picture 113" descr="Icon_Stee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39000" y="6324600"/>
            <a:ext cx="306000" cy="306000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438400" y="6172200"/>
            <a:ext cx="2057400" cy="152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 Against</a:t>
            </a:r>
            <a:endParaRPr lang="en-GB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648200" y="6172200"/>
            <a:ext cx="2057400" cy="152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 Against</a:t>
            </a:r>
            <a:endParaRPr lang="en-GB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934200" y="6172200"/>
            <a:ext cx="2057400" cy="152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 Against</a:t>
            </a:r>
            <a:endParaRPr lang="en-GB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76200" y="1447800"/>
            <a:ext cx="1676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ounded Rectangle 42"/>
          <p:cNvSpPr/>
          <p:nvPr/>
        </p:nvSpPr>
        <p:spPr>
          <a:xfrm>
            <a:off x="1905000" y="1447800"/>
            <a:ext cx="1676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ounded Rectangle 43"/>
          <p:cNvSpPr/>
          <p:nvPr/>
        </p:nvSpPr>
        <p:spPr>
          <a:xfrm>
            <a:off x="3733800" y="1447800"/>
            <a:ext cx="1676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ounded Rectangle 44"/>
          <p:cNvSpPr/>
          <p:nvPr/>
        </p:nvSpPr>
        <p:spPr>
          <a:xfrm>
            <a:off x="5562600" y="1447800"/>
            <a:ext cx="1676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ounded Rectangle 45"/>
          <p:cNvSpPr/>
          <p:nvPr/>
        </p:nvSpPr>
        <p:spPr>
          <a:xfrm>
            <a:off x="7391400" y="1447800"/>
            <a:ext cx="1676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76200" y="1852136"/>
            <a:ext cx="1676400" cy="73866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/>
              <a:t>?</a:t>
            </a:r>
          </a:p>
          <a:p>
            <a:pPr algn="ctr"/>
            <a:r>
              <a:rPr lang="en-GB" sz="1400" b="1" dirty="0" smtClean="0"/>
              <a:t>Non Boost IV : </a:t>
            </a:r>
          </a:p>
          <a:p>
            <a:pPr algn="ctr"/>
            <a:r>
              <a:rPr lang="en-GB" sz="1400" b="1" dirty="0" smtClean="0"/>
              <a:t>Boosted IV :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905000" y="1852136"/>
            <a:ext cx="1676400" cy="73866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/>
              <a:t>?</a:t>
            </a:r>
          </a:p>
          <a:p>
            <a:pPr algn="ctr"/>
            <a:r>
              <a:rPr lang="en-GB" sz="1400" b="1" dirty="0" smtClean="0"/>
              <a:t>Non Boost IV : </a:t>
            </a:r>
          </a:p>
          <a:p>
            <a:pPr algn="ctr"/>
            <a:r>
              <a:rPr lang="en-GB" sz="1400" b="1" dirty="0" smtClean="0"/>
              <a:t>Boosted IV :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733800" y="1852136"/>
            <a:ext cx="1676400" cy="73866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/>
              <a:t>?</a:t>
            </a:r>
          </a:p>
          <a:p>
            <a:pPr algn="ctr"/>
            <a:r>
              <a:rPr lang="en-GB" sz="1400" b="1" dirty="0" smtClean="0"/>
              <a:t>Non Boost IV : </a:t>
            </a:r>
          </a:p>
          <a:p>
            <a:pPr algn="ctr"/>
            <a:r>
              <a:rPr lang="en-GB" sz="1400" b="1" dirty="0" smtClean="0"/>
              <a:t>Boosted IV :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62600" y="1852136"/>
            <a:ext cx="1676400" cy="73866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/>
              <a:t>?</a:t>
            </a:r>
          </a:p>
          <a:p>
            <a:pPr algn="ctr"/>
            <a:r>
              <a:rPr lang="en-GB" sz="1400" b="1" dirty="0" smtClean="0"/>
              <a:t>Non Boost IV : </a:t>
            </a:r>
          </a:p>
          <a:p>
            <a:pPr algn="ctr"/>
            <a:r>
              <a:rPr lang="en-GB" sz="1400" b="1" dirty="0" smtClean="0"/>
              <a:t>Boosted IV :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91400" y="1852136"/>
            <a:ext cx="1676400" cy="73866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/>
              <a:t>?</a:t>
            </a:r>
          </a:p>
          <a:p>
            <a:pPr algn="ctr"/>
            <a:r>
              <a:rPr lang="en-GB" sz="1400" b="1" dirty="0" smtClean="0"/>
              <a:t>Non Boost IV : </a:t>
            </a:r>
          </a:p>
          <a:p>
            <a:pPr algn="ctr"/>
            <a:r>
              <a:rPr lang="en-GB" sz="1400" b="1" dirty="0" smtClean="0"/>
              <a:t>Boosted IV : 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76200" y="3276600"/>
            <a:ext cx="13716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ounded Rectangle 57"/>
          <p:cNvSpPr/>
          <p:nvPr/>
        </p:nvSpPr>
        <p:spPr>
          <a:xfrm>
            <a:off x="1600200" y="3276600"/>
            <a:ext cx="13716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ounded Rectangle 58"/>
          <p:cNvSpPr/>
          <p:nvPr/>
        </p:nvSpPr>
        <p:spPr>
          <a:xfrm>
            <a:off x="3124200" y="3276600"/>
            <a:ext cx="13716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ounded Rectangle 59"/>
          <p:cNvSpPr/>
          <p:nvPr/>
        </p:nvSpPr>
        <p:spPr>
          <a:xfrm>
            <a:off x="4648200" y="3276600"/>
            <a:ext cx="13716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Rounded Rectangle 60"/>
          <p:cNvSpPr/>
          <p:nvPr/>
        </p:nvSpPr>
        <p:spPr>
          <a:xfrm>
            <a:off x="6172200" y="3276600"/>
            <a:ext cx="13716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Rounded Rectangle 61"/>
          <p:cNvSpPr/>
          <p:nvPr/>
        </p:nvSpPr>
        <p:spPr>
          <a:xfrm>
            <a:off x="7696200" y="3276600"/>
            <a:ext cx="13716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TextBox 62"/>
          <p:cNvSpPr txBox="1"/>
          <p:nvPr/>
        </p:nvSpPr>
        <p:spPr>
          <a:xfrm>
            <a:off x="0" y="3742492"/>
            <a:ext cx="1524000" cy="67710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/>
              <a:t>?</a:t>
            </a:r>
          </a:p>
          <a:p>
            <a:pPr algn="ctr"/>
            <a:r>
              <a:rPr lang="en-GB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0000 </a:t>
            </a:r>
          </a:p>
          <a:p>
            <a:pPr algn="ctr"/>
            <a:r>
              <a:rPr lang="en-GB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 0000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24000" y="3742492"/>
            <a:ext cx="1524000" cy="67710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/>
              <a:t>?</a:t>
            </a:r>
          </a:p>
          <a:p>
            <a:pPr algn="ctr"/>
            <a:r>
              <a:rPr lang="en-GB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0000 </a:t>
            </a:r>
          </a:p>
          <a:p>
            <a:pPr algn="ctr"/>
            <a:r>
              <a:rPr lang="en-GB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 0000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048000" y="3742492"/>
            <a:ext cx="1524000" cy="67710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/>
              <a:t>?</a:t>
            </a:r>
          </a:p>
          <a:p>
            <a:pPr algn="ctr"/>
            <a:r>
              <a:rPr lang="en-GB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0000 </a:t>
            </a:r>
          </a:p>
          <a:p>
            <a:pPr algn="ctr"/>
            <a:r>
              <a:rPr lang="en-GB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 0000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72000" y="3742492"/>
            <a:ext cx="1524000" cy="67710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/>
              <a:t>?</a:t>
            </a:r>
          </a:p>
          <a:p>
            <a:pPr algn="ctr"/>
            <a:r>
              <a:rPr lang="en-GB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0000 </a:t>
            </a:r>
          </a:p>
          <a:p>
            <a:pPr algn="ctr"/>
            <a:r>
              <a:rPr lang="en-GB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 0000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96000" y="3742492"/>
            <a:ext cx="1524000" cy="67710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/>
              <a:t>?</a:t>
            </a:r>
          </a:p>
          <a:p>
            <a:pPr algn="ctr"/>
            <a:r>
              <a:rPr lang="en-GB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0000 </a:t>
            </a:r>
          </a:p>
          <a:p>
            <a:pPr algn="ctr"/>
            <a:r>
              <a:rPr lang="en-GB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 0000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00" y="3742492"/>
            <a:ext cx="1524000" cy="67710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/>
              <a:t>?</a:t>
            </a:r>
          </a:p>
          <a:p>
            <a:pPr algn="ctr"/>
            <a:r>
              <a:rPr lang="en-GB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0000 </a:t>
            </a:r>
          </a:p>
          <a:p>
            <a:pPr algn="ctr"/>
            <a:r>
              <a:rPr lang="en-GB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 0000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76200" y="5105400"/>
            <a:ext cx="12192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Rounded Rectangle 75"/>
          <p:cNvSpPr/>
          <p:nvPr/>
        </p:nvSpPr>
        <p:spPr>
          <a:xfrm>
            <a:off x="1371600" y="5105400"/>
            <a:ext cx="12192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Rounded Rectangle 76"/>
          <p:cNvSpPr/>
          <p:nvPr/>
        </p:nvSpPr>
        <p:spPr>
          <a:xfrm>
            <a:off x="2667000" y="5105400"/>
            <a:ext cx="12192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Rounded Rectangle 77"/>
          <p:cNvSpPr/>
          <p:nvPr/>
        </p:nvSpPr>
        <p:spPr>
          <a:xfrm>
            <a:off x="3962400" y="5105400"/>
            <a:ext cx="12192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ounded Rectangle 78"/>
          <p:cNvSpPr/>
          <p:nvPr/>
        </p:nvSpPr>
        <p:spPr>
          <a:xfrm>
            <a:off x="5257800" y="5105400"/>
            <a:ext cx="12192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Rounded Rectangle 79"/>
          <p:cNvSpPr/>
          <p:nvPr/>
        </p:nvSpPr>
        <p:spPr>
          <a:xfrm>
            <a:off x="6553200" y="5105400"/>
            <a:ext cx="12192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Rounded Rectangle 80"/>
          <p:cNvSpPr/>
          <p:nvPr/>
        </p:nvSpPr>
        <p:spPr>
          <a:xfrm>
            <a:off x="7848600" y="5105400"/>
            <a:ext cx="12192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TextBox 81"/>
          <p:cNvSpPr txBox="1"/>
          <p:nvPr/>
        </p:nvSpPr>
        <p:spPr>
          <a:xfrm>
            <a:off x="0" y="5602069"/>
            <a:ext cx="1371600" cy="64633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/>
              <a:t>?</a:t>
            </a:r>
          </a:p>
          <a:p>
            <a:pPr algn="ctr"/>
            <a:r>
              <a:rPr lang="en-GB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0000 </a:t>
            </a:r>
          </a:p>
          <a:p>
            <a:pPr algn="ctr"/>
            <a:r>
              <a:rPr lang="en-GB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0000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95400" y="5602069"/>
            <a:ext cx="1371600" cy="64633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/>
              <a:t>?</a:t>
            </a:r>
          </a:p>
          <a:p>
            <a:pPr algn="ctr"/>
            <a:r>
              <a:rPr lang="en-GB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0000 </a:t>
            </a:r>
          </a:p>
          <a:p>
            <a:pPr algn="ctr"/>
            <a:r>
              <a:rPr lang="en-GB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0000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590800" y="5602069"/>
            <a:ext cx="1371600" cy="64633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/>
              <a:t>?</a:t>
            </a:r>
          </a:p>
          <a:p>
            <a:pPr algn="ctr"/>
            <a:r>
              <a:rPr lang="en-GB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0000 </a:t>
            </a:r>
          </a:p>
          <a:p>
            <a:pPr algn="ctr"/>
            <a:r>
              <a:rPr lang="en-GB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0000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886200" y="5602069"/>
            <a:ext cx="1371600" cy="64633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/>
              <a:t>?</a:t>
            </a:r>
          </a:p>
          <a:p>
            <a:pPr algn="ctr"/>
            <a:r>
              <a:rPr lang="en-GB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0000 </a:t>
            </a:r>
          </a:p>
          <a:p>
            <a:pPr algn="ctr"/>
            <a:r>
              <a:rPr lang="en-GB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0000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181600" y="5602069"/>
            <a:ext cx="1371600" cy="64633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/>
              <a:t>?</a:t>
            </a:r>
          </a:p>
          <a:p>
            <a:pPr algn="ctr"/>
            <a:r>
              <a:rPr lang="en-GB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0000 </a:t>
            </a:r>
          </a:p>
          <a:p>
            <a:pPr algn="ctr"/>
            <a:r>
              <a:rPr lang="en-GB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477000" y="5602069"/>
            <a:ext cx="1371600" cy="64633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/>
              <a:t>?</a:t>
            </a:r>
          </a:p>
          <a:p>
            <a:pPr algn="ctr"/>
            <a:r>
              <a:rPr lang="en-GB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0000 </a:t>
            </a:r>
          </a:p>
          <a:p>
            <a:pPr algn="ctr"/>
            <a:r>
              <a:rPr lang="en-GB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0000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400" y="5602069"/>
            <a:ext cx="1371600" cy="64633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/>
              <a:t>?</a:t>
            </a:r>
          </a:p>
          <a:p>
            <a:pPr algn="ctr"/>
            <a:r>
              <a:rPr lang="en-GB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0000 </a:t>
            </a:r>
          </a:p>
          <a:p>
            <a:pPr algn="ctr"/>
            <a:r>
              <a:rPr lang="en-GB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0000</a:t>
            </a:r>
          </a:p>
        </p:txBody>
      </p:sp>
      <p:pic>
        <p:nvPicPr>
          <p:cNvPr id="96" name="Picture 95" descr="Weather_Snow_D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20200" y="4343400"/>
            <a:ext cx="457200" cy="457200"/>
          </a:xfrm>
          <a:prstGeom prst="rect">
            <a:avLst/>
          </a:prstGeom>
        </p:spPr>
      </p:pic>
      <p:pic>
        <p:nvPicPr>
          <p:cNvPr id="97" name="Picture 96" descr="Weather_Rain_D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20200" y="5257800"/>
            <a:ext cx="457200" cy="457200"/>
          </a:xfrm>
          <a:prstGeom prst="rect">
            <a:avLst/>
          </a:prstGeom>
        </p:spPr>
      </p:pic>
      <p:pic>
        <p:nvPicPr>
          <p:cNvPr id="98" name="Picture 97" descr="Weather_Windy_Da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20200" y="4876800"/>
            <a:ext cx="457200" cy="457200"/>
          </a:xfrm>
          <a:prstGeom prst="rect">
            <a:avLst/>
          </a:prstGeom>
        </p:spPr>
      </p:pic>
      <p:pic>
        <p:nvPicPr>
          <p:cNvPr id="99" name="Picture 98" descr="Weather_Clear_Da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20200" y="6324600"/>
            <a:ext cx="457200" cy="457200"/>
          </a:xfrm>
          <a:prstGeom prst="rect">
            <a:avLst/>
          </a:prstGeom>
        </p:spPr>
      </p:pic>
      <p:pic>
        <p:nvPicPr>
          <p:cNvPr id="100" name="Picture 99" descr="Weather_Partly_Cloudy_Day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20200" y="5791200"/>
            <a:ext cx="457200" cy="457200"/>
          </a:xfrm>
          <a:prstGeom prst="rect">
            <a:avLst/>
          </a:prstGeom>
        </p:spPr>
      </p:pic>
      <p:pic>
        <p:nvPicPr>
          <p:cNvPr id="101" name="Picture 100" descr="Weather_Fog_Day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20200" y="3810000"/>
            <a:ext cx="457200" cy="457200"/>
          </a:xfrm>
          <a:prstGeom prst="rect">
            <a:avLst/>
          </a:prstGeom>
        </p:spPr>
      </p:pic>
      <p:pic>
        <p:nvPicPr>
          <p:cNvPr id="102" name="Picture 101" descr="Shiny_Pokém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81000" y="6553200"/>
            <a:ext cx="304800" cy="304800"/>
          </a:xfrm>
          <a:prstGeom prst="rect">
            <a:avLst/>
          </a:prstGeom>
        </p:spPr>
      </p:pic>
      <p:pic>
        <p:nvPicPr>
          <p:cNvPr id="103" name="Picture 102" descr="Icon_Bug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5200" y="75000"/>
            <a:ext cx="304800" cy="304800"/>
          </a:xfrm>
          <a:prstGeom prst="rect">
            <a:avLst/>
          </a:prstGeom>
        </p:spPr>
      </p:pic>
      <p:pic>
        <p:nvPicPr>
          <p:cNvPr id="104" name="Picture 103" descr="Icon_Dark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6200" y="75000"/>
            <a:ext cx="306000" cy="306000"/>
          </a:xfrm>
          <a:prstGeom prst="rect">
            <a:avLst/>
          </a:prstGeom>
        </p:spPr>
      </p:pic>
      <p:pic>
        <p:nvPicPr>
          <p:cNvPr id="105" name="Picture 104" descr="Icon_Dragon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5200" y="456000"/>
            <a:ext cx="306000" cy="306000"/>
          </a:xfrm>
          <a:prstGeom prst="rect">
            <a:avLst/>
          </a:prstGeom>
        </p:spPr>
      </p:pic>
      <p:pic>
        <p:nvPicPr>
          <p:cNvPr id="106" name="Picture 105" descr="Icon_Electric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76200" y="456000"/>
            <a:ext cx="306000" cy="306000"/>
          </a:xfrm>
          <a:prstGeom prst="rect">
            <a:avLst/>
          </a:prstGeom>
        </p:spPr>
      </p:pic>
      <p:pic>
        <p:nvPicPr>
          <p:cNvPr id="107" name="Picture 106" descr="Icon_Fairy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95200" y="835800"/>
            <a:ext cx="306000" cy="306000"/>
          </a:xfrm>
          <a:prstGeom prst="rect">
            <a:avLst/>
          </a:prstGeom>
        </p:spPr>
      </p:pic>
      <p:pic>
        <p:nvPicPr>
          <p:cNvPr id="108" name="Picture 107" descr="Icon_Fighting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76200" y="837000"/>
            <a:ext cx="306000" cy="306000"/>
          </a:xfrm>
          <a:prstGeom prst="rect">
            <a:avLst/>
          </a:prstGeom>
        </p:spPr>
      </p:pic>
      <p:pic>
        <p:nvPicPr>
          <p:cNvPr id="109" name="Picture 108" descr="Icon_Fir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95200" y="1218000"/>
            <a:ext cx="306000" cy="306000"/>
          </a:xfrm>
          <a:prstGeom prst="rect">
            <a:avLst/>
          </a:prstGeom>
        </p:spPr>
      </p:pic>
      <p:pic>
        <p:nvPicPr>
          <p:cNvPr id="110" name="Picture 109" descr="Icon_Flying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76200" y="1218000"/>
            <a:ext cx="306000" cy="306000"/>
          </a:xfrm>
          <a:prstGeom prst="rect">
            <a:avLst/>
          </a:prstGeom>
        </p:spPr>
      </p:pic>
      <p:pic>
        <p:nvPicPr>
          <p:cNvPr id="111" name="Picture 110" descr="Icon_Ghost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95200" y="1599000"/>
            <a:ext cx="306000" cy="306000"/>
          </a:xfrm>
          <a:prstGeom prst="rect">
            <a:avLst/>
          </a:prstGeom>
        </p:spPr>
      </p:pic>
      <p:pic>
        <p:nvPicPr>
          <p:cNvPr id="112" name="Picture 111" descr="Icon_Grass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76200" y="1599000"/>
            <a:ext cx="306000" cy="306000"/>
          </a:xfrm>
          <a:prstGeom prst="rect">
            <a:avLst/>
          </a:prstGeom>
        </p:spPr>
      </p:pic>
      <p:pic>
        <p:nvPicPr>
          <p:cNvPr id="113" name="Picture 112" descr="Icon_Groun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95200" y="1980000"/>
            <a:ext cx="306000" cy="306000"/>
          </a:xfrm>
          <a:prstGeom prst="rect">
            <a:avLst/>
          </a:prstGeom>
        </p:spPr>
      </p:pic>
      <p:pic>
        <p:nvPicPr>
          <p:cNvPr id="114" name="Picture 113" descr="Icon_Ic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76200" y="1980000"/>
            <a:ext cx="306000" cy="306000"/>
          </a:xfrm>
          <a:prstGeom prst="rect">
            <a:avLst/>
          </a:prstGeom>
        </p:spPr>
      </p:pic>
      <p:pic>
        <p:nvPicPr>
          <p:cNvPr id="115" name="Picture 114" descr="Icon_Normal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95200" y="2361000"/>
            <a:ext cx="306000" cy="306000"/>
          </a:xfrm>
          <a:prstGeom prst="rect">
            <a:avLst/>
          </a:prstGeom>
        </p:spPr>
      </p:pic>
      <p:pic>
        <p:nvPicPr>
          <p:cNvPr id="116" name="Picture 115" descr="Icon_Poison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676200" y="2361000"/>
            <a:ext cx="306000" cy="306000"/>
          </a:xfrm>
          <a:prstGeom prst="rect">
            <a:avLst/>
          </a:prstGeom>
        </p:spPr>
      </p:pic>
      <p:pic>
        <p:nvPicPr>
          <p:cNvPr id="117" name="Picture 116" descr="Icon_Psychic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295200" y="2742000"/>
            <a:ext cx="306000" cy="306000"/>
          </a:xfrm>
          <a:prstGeom prst="rect">
            <a:avLst/>
          </a:prstGeom>
        </p:spPr>
      </p:pic>
      <p:pic>
        <p:nvPicPr>
          <p:cNvPr id="118" name="Picture 117" descr="Icon_Rock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676200" y="2742000"/>
            <a:ext cx="306000" cy="306000"/>
          </a:xfrm>
          <a:prstGeom prst="rect">
            <a:avLst/>
          </a:prstGeom>
        </p:spPr>
      </p:pic>
      <p:pic>
        <p:nvPicPr>
          <p:cNvPr id="119" name="Picture 118" descr="Icon_Steel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295200" y="3123000"/>
            <a:ext cx="306000" cy="306000"/>
          </a:xfrm>
          <a:prstGeom prst="rect">
            <a:avLst/>
          </a:prstGeom>
        </p:spPr>
      </p:pic>
      <p:pic>
        <p:nvPicPr>
          <p:cNvPr id="120" name="Picture 119" descr="Icon_Water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676200" y="3123000"/>
            <a:ext cx="306000" cy="306000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0" y="6934200"/>
            <a:ext cx="914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Writing Temple for Weather </a:t>
            </a:r>
            <a:endParaRPr lang="en-GB" dirty="0"/>
          </a:p>
        </p:txBody>
      </p:sp>
      <p:pic>
        <p:nvPicPr>
          <p:cNvPr id="122" name="Picture 121" descr="Weather_Overcast_Day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220030" y="6858000"/>
            <a:ext cx="457200" cy="457200"/>
          </a:xfrm>
          <a:prstGeom prst="rect">
            <a:avLst/>
          </a:prstGeom>
        </p:spPr>
      </p:pic>
      <p:sp>
        <p:nvSpPr>
          <p:cNvPr id="128" name="Rounded Rectangle 127"/>
          <p:cNvSpPr/>
          <p:nvPr/>
        </p:nvSpPr>
        <p:spPr>
          <a:xfrm>
            <a:off x="152400" y="-381000"/>
            <a:ext cx="2057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9" name="Rounded Rectangle 128"/>
          <p:cNvSpPr/>
          <p:nvPr/>
        </p:nvSpPr>
        <p:spPr>
          <a:xfrm>
            <a:off x="2438400" y="-381000"/>
            <a:ext cx="2057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0" name="Rounded Rectangle 129"/>
          <p:cNvSpPr/>
          <p:nvPr/>
        </p:nvSpPr>
        <p:spPr>
          <a:xfrm>
            <a:off x="4648200" y="-381000"/>
            <a:ext cx="2057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1" name="Rounded Rectangle 130"/>
          <p:cNvSpPr/>
          <p:nvPr/>
        </p:nvSpPr>
        <p:spPr>
          <a:xfrm>
            <a:off x="6934200" y="-381000"/>
            <a:ext cx="2057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32" name="TextBox 131"/>
          <p:cNvSpPr txBox="1"/>
          <p:nvPr/>
        </p:nvSpPr>
        <p:spPr>
          <a:xfrm>
            <a:off x="152400" y="23336"/>
            <a:ext cx="2057400" cy="73866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/>
              <a:t>?</a:t>
            </a:r>
          </a:p>
          <a:p>
            <a:pPr algn="ctr"/>
            <a:r>
              <a:rPr lang="en-GB" sz="1400" b="1" dirty="0" smtClean="0"/>
              <a:t>Non Boost IV : </a:t>
            </a:r>
          </a:p>
          <a:p>
            <a:pPr algn="ctr"/>
            <a:r>
              <a:rPr lang="en-GB" sz="1400" b="1" dirty="0" smtClean="0"/>
              <a:t>Boosted IV : 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438400" y="23336"/>
            <a:ext cx="2057400" cy="73866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/>
              <a:t>?</a:t>
            </a:r>
          </a:p>
          <a:p>
            <a:pPr algn="ctr"/>
            <a:r>
              <a:rPr lang="en-GB" sz="1400" b="1" dirty="0" smtClean="0"/>
              <a:t>Non Boost IV : </a:t>
            </a:r>
          </a:p>
          <a:p>
            <a:pPr algn="ctr"/>
            <a:r>
              <a:rPr lang="en-GB" sz="1400" b="1" dirty="0" smtClean="0"/>
              <a:t>Boosted IV :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648200" y="23336"/>
            <a:ext cx="2057400" cy="73866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/>
              <a:t>?</a:t>
            </a:r>
          </a:p>
          <a:p>
            <a:pPr algn="ctr"/>
            <a:r>
              <a:rPr lang="en-GB" sz="1400" b="1" dirty="0" smtClean="0"/>
              <a:t>Non Boost IV : </a:t>
            </a:r>
          </a:p>
          <a:p>
            <a:pPr algn="ctr"/>
            <a:r>
              <a:rPr lang="en-GB" sz="1400" b="1" dirty="0" smtClean="0"/>
              <a:t>Boosted IV : 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934200" y="23336"/>
            <a:ext cx="2057400" cy="73866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/>
              <a:t>?</a:t>
            </a:r>
          </a:p>
          <a:p>
            <a:pPr algn="ctr"/>
            <a:r>
              <a:rPr lang="en-GB" sz="1400" b="1" dirty="0" smtClean="0"/>
              <a:t>Non Boost IV : </a:t>
            </a:r>
          </a:p>
          <a:p>
            <a:pPr algn="ctr"/>
            <a:r>
              <a:rPr lang="en-GB" sz="1400" b="1" dirty="0" smtClean="0"/>
              <a:t>Boosted IV : 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152400" y="838200"/>
            <a:ext cx="2057400" cy="158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438400" y="838200"/>
            <a:ext cx="2057400" cy="158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4648200" y="838200"/>
            <a:ext cx="2057400" cy="158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934200" y="838200"/>
            <a:ext cx="2057400" cy="158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76200" y="2667000"/>
            <a:ext cx="1676400" cy="158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6200" y="4495800"/>
            <a:ext cx="1371600" cy="158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76200" y="6323012"/>
            <a:ext cx="1219200" cy="158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1371600" y="6324600"/>
            <a:ext cx="1219200" cy="158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2667000" y="6324600"/>
            <a:ext cx="1219200" cy="158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33400" y="6780212"/>
            <a:ext cx="1219200" cy="158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3962400" y="6324600"/>
            <a:ext cx="1219200" cy="158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5257800" y="6324600"/>
            <a:ext cx="1219200" cy="158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6553200" y="6324600"/>
            <a:ext cx="1219200" cy="158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7848600" y="6324600"/>
            <a:ext cx="1219200" cy="158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1600200" y="4495800"/>
            <a:ext cx="1371600" cy="158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3124200" y="4495800"/>
            <a:ext cx="1371600" cy="158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4648200" y="4495800"/>
            <a:ext cx="1371600" cy="158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685800" y="5105400"/>
            <a:ext cx="1371600" cy="158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172200" y="4494212"/>
            <a:ext cx="1371600" cy="158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7696200" y="4495800"/>
            <a:ext cx="1371600" cy="158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1905000" y="2665412"/>
            <a:ext cx="1676400" cy="158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733800" y="2667000"/>
            <a:ext cx="1676400" cy="158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5562600" y="2667000"/>
            <a:ext cx="1676400" cy="158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7391400" y="2667000"/>
            <a:ext cx="1676400" cy="158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64"/>
          <p:cNvSpPr/>
          <p:nvPr/>
        </p:nvSpPr>
        <p:spPr>
          <a:xfrm>
            <a:off x="152400" y="-4038600"/>
            <a:ext cx="8839200" cy="16764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6" name="TextBox 165"/>
          <p:cNvSpPr txBox="1"/>
          <p:nvPr/>
        </p:nvSpPr>
        <p:spPr>
          <a:xfrm>
            <a:off x="152400" y="-3634264"/>
            <a:ext cx="8839200" cy="73866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/>
              <a:t>?</a:t>
            </a:r>
          </a:p>
          <a:p>
            <a:pPr algn="ctr"/>
            <a:r>
              <a:rPr lang="en-GB" sz="1400" b="1" dirty="0" smtClean="0"/>
              <a:t>Non Boost IV : ?</a:t>
            </a:r>
          </a:p>
          <a:p>
            <a:pPr algn="ctr"/>
            <a:r>
              <a:rPr lang="en-GB" sz="1400" b="1" dirty="0" smtClean="0"/>
              <a:t>Boosted IV : ?</a:t>
            </a:r>
          </a:p>
        </p:txBody>
      </p:sp>
      <p:cxnSp>
        <p:nvCxnSpPr>
          <p:cNvPr id="167" name="Straight Connector 166"/>
          <p:cNvCxnSpPr/>
          <p:nvPr/>
        </p:nvCxnSpPr>
        <p:spPr>
          <a:xfrm>
            <a:off x="152400" y="-2819400"/>
            <a:ext cx="8839200" cy="158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ounded Rectangle 171"/>
          <p:cNvSpPr/>
          <p:nvPr/>
        </p:nvSpPr>
        <p:spPr>
          <a:xfrm>
            <a:off x="152400" y="-2209800"/>
            <a:ext cx="4343400" cy="16764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3" name="TextBox 172"/>
          <p:cNvSpPr txBox="1"/>
          <p:nvPr/>
        </p:nvSpPr>
        <p:spPr>
          <a:xfrm>
            <a:off x="152400" y="-1805464"/>
            <a:ext cx="4343400" cy="73866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/>
              <a:t>?</a:t>
            </a:r>
          </a:p>
          <a:p>
            <a:pPr algn="ctr"/>
            <a:r>
              <a:rPr lang="en-GB" sz="1400" b="1" dirty="0" smtClean="0"/>
              <a:t>Non Boost IV : ?</a:t>
            </a:r>
          </a:p>
          <a:p>
            <a:pPr algn="ctr"/>
            <a:r>
              <a:rPr lang="en-GB" sz="1400" b="1" dirty="0" smtClean="0"/>
              <a:t>Boosted IV : ?</a:t>
            </a:r>
          </a:p>
        </p:txBody>
      </p:sp>
      <p:cxnSp>
        <p:nvCxnSpPr>
          <p:cNvPr id="174" name="Straight Connector 173"/>
          <p:cNvCxnSpPr/>
          <p:nvPr/>
        </p:nvCxnSpPr>
        <p:spPr>
          <a:xfrm>
            <a:off x="152400" y="-990600"/>
            <a:ext cx="4343400" cy="158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ounded Rectangle 174"/>
          <p:cNvSpPr/>
          <p:nvPr/>
        </p:nvSpPr>
        <p:spPr>
          <a:xfrm>
            <a:off x="4648200" y="-2209800"/>
            <a:ext cx="4343400" cy="16764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4648200" y="-990600"/>
            <a:ext cx="4343400" cy="158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4648200" y="-1828800"/>
            <a:ext cx="4343400" cy="73866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/>
              <a:t>?</a:t>
            </a:r>
          </a:p>
          <a:p>
            <a:pPr algn="ctr"/>
            <a:r>
              <a:rPr lang="en-GB" sz="1400" b="1" dirty="0" smtClean="0"/>
              <a:t>Non Boost IV : ?</a:t>
            </a:r>
          </a:p>
          <a:p>
            <a:pPr algn="ctr"/>
            <a:r>
              <a:rPr lang="en-GB" sz="1400" b="1" dirty="0" smtClean="0"/>
              <a:t>Boosted IV :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Weather_Snow_D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20200" y="4572000"/>
            <a:ext cx="360000" cy="360000"/>
          </a:xfrm>
          <a:prstGeom prst="rect">
            <a:avLst/>
          </a:prstGeom>
        </p:spPr>
      </p:pic>
      <p:pic>
        <p:nvPicPr>
          <p:cNvPr id="15" name="Picture 14" descr="Weather_Rain_D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20200" y="5486400"/>
            <a:ext cx="360000" cy="360000"/>
          </a:xfrm>
          <a:prstGeom prst="rect">
            <a:avLst/>
          </a:prstGeom>
        </p:spPr>
      </p:pic>
      <p:pic>
        <p:nvPicPr>
          <p:cNvPr id="16" name="Picture 15" descr="Weather_Windy_Da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20200" y="5105400"/>
            <a:ext cx="360000" cy="360000"/>
          </a:xfrm>
          <a:prstGeom prst="rect">
            <a:avLst/>
          </a:prstGeom>
        </p:spPr>
      </p:pic>
      <p:pic>
        <p:nvPicPr>
          <p:cNvPr id="17" name="Picture 16" descr="Weather_Clear_Da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20200" y="6553200"/>
            <a:ext cx="360000" cy="360000"/>
          </a:xfrm>
          <a:prstGeom prst="rect">
            <a:avLst/>
          </a:prstGeom>
        </p:spPr>
      </p:pic>
      <p:pic>
        <p:nvPicPr>
          <p:cNvPr id="18" name="Picture 17" descr="Weather_Partly_Cloudy_Day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20200" y="6019800"/>
            <a:ext cx="360000" cy="360000"/>
          </a:xfrm>
          <a:prstGeom prst="rect">
            <a:avLst/>
          </a:prstGeom>
        </p:spPr>
      </p:pic>
      <p:pic>
        <p:nvPicPr>
          <p:cNvPr id="19" name="Picture 18" descr="Weather_Fog_Day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20200" y="4038600"/>
            <a:ext cx="360000" cy="360000"/>
          </a:xfrm>
          <a:prstGeom prst="rect">
            <a:avLst/>
          </a:prstGeom>
        </p:spPr>
      </p:pic>
      <p:pic>
        <p:nvPicPr>
          <p:cNvPr id="13" name="Picture 12" descr="Shiny_Pokém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81000" y="6934200"/>
            <a:ext cx="304800" cy="304800"/>
          </a:xfrm>
          <a:prstGeom prst="rect">
            <a:avLst/>
          </a:prstGeom>
        </p:spPr>
      </p:pic>
      <p:pic>
        <p:nvPicPr>
          <p:cNvPr id="50" name="Picture 49" descr="Icon_Bug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5200" y="75000"/>
            <a:ext cx="304800" cy="304800"/>
          </a:xfrm>
          <a:prstGeom prst="rect">
            <a:avLst/>
          </a:prstGeom>
        </p:spPr>
      </p:pic>
      <p:pic>
        <p:nvPicPr>
          <p:cNvPr id="51" name="Picture 50" descr="Icon_Dark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6200" y="75000"/>
            <a:ext cx="306000" cy="306000"/>
          </a:xfrm>
          <a:prstGeom prst="rect">
            <a:avLst/>
          </a:prstGeom>
        </p:spPr>
      </p:pic>
      <p:pic>
        <p:nvPicPr>
          <p:cNvPr id="52" name="Picture 51" descr="Icon_Dragon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5200" y="456000"/>
            <a:ext cx="306000" cy="306000"/>
          </a:xfrm>
          <a:prstGeom prst="rect">
            <a:avLst/>
          </a:prstGeom>
        </p:spPr>
      </p:pic>
      <p:pic>
        <p:nvPicPr>
          <p:cNvPr id="53" name="Picture 52" descr="Icon_Electric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76200" y="456000"/>
            <a:ext cx="306000" cy="306000"/>
          </a:xfrm>
          <a:prstGeom prst="rect">
            <a:avLst/>
          </a:prstGeom>
        </p:spPr>
      </p:pic>
      <p:pic>
        <p:nvPicPr>
          <p:cNvPr id="54" name="Picture 53" descr="Icon_Fairy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95200" y="835800"/>
            <a:ext cx="306000" cy="306000"/>
          </a:xfrm>
          <a:prstGeom prst="rect">
            <a:avLst/>
          </a:prstGeom>
        </p:spPr>
      </p:pic>
      <p:pic>
        <p:nvPicPr>
          <p:cNvPr id="55" name="Picture 54" descr="Icon_Fighting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76200" y="837000"/>
            <a:ext cx="306000" cy="306000"/>
          </a:xfrm>
          <a:prstGeom prst="rect">
            <a:avLst/>
          </a:prstGeom>
        </p:spPr>
      </p:pic>
      <p:pic>
        <p:nvPicPr>
          <p:cNvPr id="56" name="Picture 55" descr="Icon_Fir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95200" y="1218000"/>
            <a:ext cx="306000" cy="306000"/>
          </a:xfrm>
          <a:prstGeom prst="rect">
            <a:avLst/>
          </a:prstGeom>
        </p:spPr>
      </p:pic>
      <p:pic>
        <p:nvPicPr>
          <p:cNvPr id="57" name="Picture 56" descr="Icon_Flying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76200" y="1218000"/>
            <a:ext cx="306000" cy="306000"/>
          </a:xfrm>
          <a:prstGeom prst="rect">
            <a:avLst/>
          </a:prstGeom>
        </p:spPr>
      </p:pic>
      <p:pic>
        <p:nvPicPr>
          <p:cNvPr id="58" name="Picture 57" descr="Icon_Ghost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95200" y="1599000"/>
            <a:ext cx="306000" cy="306000"/>
          </a:xfrm>
          <a:prstGeom prst="rect">
            <a:avLst/>
          </a:prstGeom>
        </p:spPr>
      </p:pic>
      <p:pic>
        <p:nvPicPr>
          <p:cNvPr id="59" name="Picture 58" descr="Icon_Grass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76200" y="1599000"/>
            <a:ext cx="306000" cy="306000"/>
          </a:xfrm>
          <a:prstGeom prst="rect">
            <a:avLst/>
          </a:prstGeom>
        </p:spPr>
      </p:pic>
      <p:pic>
        <p:nvPicPr>
          <p:cNvPr id="60" name="Picture 59" descr="Icon_Groun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95200" y="1980000"/>
            <a:ext cx="306000" cy="306000"/>
          </a:xfrm>
          <a:prstGeom prst="rect">
            <a:avLst/>
          </a:prstGeom>
        </p:spPr>
      </p:pic>
      <p:pic>
        <p:nvPicPr>
          <p:cNvPr id="61" name="Picture 60" descr="Icon_Ic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76200" y="1980000"/>
            <a:ext cx="306000" cy="306000"/>
          </a:xfrm>
          <a:prstGeom prst="rect">
            <a:avLst/>
          </a:prstGeom>
        </p:spPr>
      </p:pic>
      <p:pic>
        <p:nvPicPr>
          <p:cNvPr id="62" name="Picture 61" descr="Icon_Normal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95200" y="2361000"/>
            <a:ext cx="306000" cy="306000"/>
          </a:xfrm>
          <a:prstGeom prst="rect">
            <a:avLst/>
          </a:prstGeom>
        </p:spPr>
      </p:pic>
      <p:pic>
        <p:nvPicPr>
          <p:cNvPr id="63" name="Picture 62" descr="Icon_Poison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676200" y="2361000"/>
            <a:ext cx="306000" cy="306000"/>
          </a:xfrm>
          <a:prstGeom prst="rect">
            <a:avLst/>
          </a:prstGeom>
        </p:spPr>
      </p:pic>
      <p:pic>
        <p:nvPicPr>
          <p:cNvPr id="64" name="Picture 63" descr="Icon_Psychic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295200" y="2742000"/>
            <a:ext cx="306000" cy="306000"/>
          </a:xfrm>
          <a:prstGeom prst="rect">
            <a:avLst/>
          </a:prstGeom>
        </p:spPr>
      </p:pic>
      <p:pic>
        <p:nvPicPr>
          <p:cNvPr id="65" name="Picture 64" descr="Icon_Rock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676200" y="2742000"/>
            <a:ext cx="306000" cy="306000"/>
          </a:xfrm>
          <a:prstGeom prst="rect">
            <a:avLst/>
          </a:prstGeom>
        </p:spPr>
      </p:pic>
      <p:pic>
        <p:nvPicPr>
          <p:cNvPr id="66" name="Picture 65" descr="Icon_Steel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295200" y="3123000"/>
            <a:ext cx="306000" cy="306000"/>
          </a:xfrm>
          <a:prstGeom prst="rect">
            <a:avLst/>
          </a:prstGeom>
        </p:spPr>
      </p:pic>
      <p:pic>
        <p:nvPicPr>
          <p:cNvPr id="67" name="Picture 66" descr="Icon_Water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676200" y="3123000"/>
            <a:ext cx="306000" cy="306000"/>
          </a:xfrm>
          <a:prstGeom prst="rect">
            <a:avLst/>
          </a:prstGeom>
        </p:spPr>
      </p:pic>
      <p:pic>
        <p:nvPicPr>
          <p:cNvPr id="29" name="Picture 28" descr="Weather_Overcast_Day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220030" y="7086600"/>
            <a:ext cx="360000" cy="360000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76200" y="5029200"/>
            <a:ext cx="1676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1905000" y="5029200"/>
            <a:ext cx="1676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ounded Rectangle 32"/>
          <p:cNvSpPr/>
          <p:nvPr/>
        </p:nvSpPr>
        <p:spPr>
          <a:xfrm>
            <a:off x="3733800" y="5029200"/>
            <a:ext cx="1676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ounded Rectangle 33"/>
          <p:cNvSpPr/>
          <p:nvPr/>
        </p:nvSpPr>
        <p:spPr>
          <a:xfrm>
            <a:off x="5562600" y="5029200"/>
            <a:ext cx="1676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ounded Rectangle 34"/>
          <p:cNvSpPr/>
          <p:nvPr/>
        </p:nvSpPr>
        <p:spPr>
          <a:xfrm>
            <a:off x="7391400" y="5029200"/>
            <a:ext cx="1676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0" y="5105400"/>
            <a:ext cx="1676400" cy="1143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300" b="1" u="sng" dirty="0" smtClean="0"/>
              <a:t>Sableye</a:t>
            </a:r>
          </a:p>
          <a:p>
            <a:pPr algn="ctr"/>
            <a:r>
              <a:rPr lang="en-GB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843 </a:t>
            </a:r>
          </a:p>
          <a:p>
            <a:pPr algn="ctr"/>
            <a:r>
              <a:rPr lang="en-GB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1054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33800" y="5105400"/>
            <a:ext cx="1676400" cy="1143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3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Mawile</a:t>
            </a:r>
          </a:p>
          <a:p>
            <a:pPr algn="ctr"/>
            <a:r>
              <a:rPr lang="en-GB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934 </a:t>
            </a:r>
          </a:p>
          <a:p>
            <a:pPr algn="ctr"/>
            <a:r>
              <a:rPr lang="en-GB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1167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62600" y="5105400"/>
            <a:ext cx="1676400" cy="1143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3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Misdreavus</a:t>
            </a:r>
          </a:p>
          <a:p>
            <a:pPr algn="ctr"/>
            <a:r>
              <a:rPr lang="en-GB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1100</a:t>
            </a:r>
          </a:p>
          <a:p>
            <a:pPr algn="ctr"/>
            <a:r>
              <a:rPr lang="en-GB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1376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91400" y="5105400"/>
            <a:ext cx="1676400" cy="1143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3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Sneasel</a:t>
            </a:r>
          </a:p>
          <a:p>
            <a:pPr algn="ctr"/>
            <a:r>
              <a:rPr lang="en-GB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1172</a:t>
            </a:r>
          </a:p>
          <a:p>
            <a:pPr algn="ctr"/>
            <a:r>
              <a:rPr lang="en-GB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1465</a:t>
            </a:r>
          </a:p>
        </p:txBody>
      </p:sp>
      <p:pic>
        <p:nvPicPr>
          <p:cNvPr id="46" name="Picture 45" descr="Exeggutor Alolan.png"/>
          <p:cNvPicPr>
            <a:picLocks noChangeAspect="1"/>
          </p:cNvPicPr>
          <p:nvPr/>
        </p:nvPicPr>
        <p:blipFill>
          <a:blip r:embed="rId28"/>
          <a:srcRect l="28121" r="21886"/>
          <a:stretch>
            <a:fillRect/>
          </a:stretch>
        </p:blipFill>
        <p:spPr>
          <a:xfrm>
            <a:off x="457200" y="1599753"/>
            <a:ext cx="1600200" cy="3200847"/>
          </a:xfrm>
          <a:prstGeom prst="rect">
            <a:avLst/>
          </a:prstGeom>
        </p:spPr>
      </p:pic>
      <p:pic>
        <p:nvPicPr>
          <p:cNvPr id="47" name="Picture 46" descr="Sneasel Female.png"/>
          <p:cNvPicPr>
            <a:picLocks noChangeAspect="1"/>
          </p:cNvPicPr>
          <p:nvPr/>
        </p:nvPicPr>
        <p:blipFill>
          <a:blip r:embed="rId29"/>
          <a:srcRect l="34370" t="40619" r="31260" b="9388"/>
          <a:stretch>
            <a:fillRect/>
          </a:stretch>
        </p:blipFill>
        <p:spPr>
          <a:xfrm>
            <a:off x="7467600" y="3054928"/>
            <a:ext cx="990600" cy="1440872"/>
          </a:xfrm>
          <a:prstGeom prst="rect">
            <a:avLst/>
          </a:prstGeom>
        </p:spPr>
      </p:pic>
      <p:pic>
        <p:nvPicPr>
          <p:cNvPr id="48" name="Picture 47" descr="Mawile.png"/>
          <p:cNvPicPr>
            <a:picLocks noChangeAspect="1"/>
          </p:cNvPicPr>
          <p:nvPr/>
        </p:nvPicPr>
        <p:blipFill>
          <a:blip r:embed="rId30"/>
          <a:srcRect l="15623" t="40619" r="21886" b="12512"/>
          <a:stretch>
            <a:fillRect/>
          </a:stretch>
        </p:blipFill>
        <p:spPr>
          <a:xfrm>
            <a:off x="3733800" y="3276600"/>
            <a:ext cx="1524000" cy="1143000"/>
          </a:xfrm>
          <a:prstGeom prst="rect">
            <a:avLst/>
          </a:prstGeom>
        </p:spPr>
      </p:pic>
      <p:pic>
        <p:nvPicPr>
          <p:cNvPr id="49" name="Picture 48" descr="Misdreavus.png"/>
          <p:cNvPicPr>
            <a:picLocks noChangeAspect="1"/>
          </p:cNvPicPr>
          <p:nvPr/>
        </p:nvPicPr>
        <p:blipFill>
          <a:blip r:embed="rId31"/>
          <a:srcRect l="28121" t="31246" r="28135" b="28135"/>
          <a:stretch>
            <a:fillRect/>
          </a:stretch>
        </p:blipFill>
        <p:spPr>
          <a:xfrm>
            <a:off x="5697415" y="2884714"/>
            <a:ext cx="1160585" cy="1077686"/>
          </a:xfrm>
          <a:prstGeom prst="rect">
            <a:avLst/>
          </a:prstGeom>
        </p:spPr>
      </p:pic>
      <p:pic>
        <p:nvPicPr>
          <p:cNvPr id="68" name="Picture 67" descr="Sableye.png"/>
          <p:cNvPicPr>
            <a:picLocks noChangeAspect="1"/>
          </p:cNvPicPr>
          <p:nvPr/>
        </p:nvPicPr>
        <p:blipFill>
          <a:blip r:embed="rId32"/>
          <a:srcRect l="34370" t="43744" r="31260" b="12512"/>
          <a:stretch>
            <a:fillRect/>
          </a:stretch>
        </p:blipFill>
        <p:spPr>
          <a:xfrm>
            <a:off x="2438400" y="3048000"/>
            <a:ext cx="838200" cy="1066800"/>
          </a:xfrm>
          <a:prstGeom prst="rect">
            <a:avLst/>
          </a:prstGeom>
        </p:spPr>
      </p:pic>
      <p:pic>
        <p:nvPicPr>
          <p:cNvPr id="69" name="Picture 68" descr="Icon_Dragon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" y="5106600"/>
            <a:ext cx="306000" cy="306000"/>
          </a:xfrm>
          <a:prstGeom prst="rect">
            <a:avLst/>
          </a:prstGeom>
        </p:spPr>
      </p:pic>
      <p:pic>
        <p:nvPicPr>
          <p:cNvPr id="70" name="Picture 69" descr="Icon_Grass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2400" y="5105400"/>
            <a:ext cx="306000" cy="306000"/>
          </a:xfrm>
          <a:prstGeom prst="rect">
            <a:avLst/>
          </a:prstGeom>
        </p:spPr>
      </p:pic>
      <p:pic>
        <p:nvPicPr>
          <p:cNvPr id="71" name="Picture 70" descr="Weather_Windy_Da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5867400"/>
            <a:ext cx="360000" cy="360000"/>
          </a:xfrm>
          <a:prstGeom prst="rect">
            <a:avLst/>
          </a:prstGeom>
        </p:spPr>
      </p:pic>
      <p:pic>
        <p:nvPicPr>
          <p:cNvPr id="72" name="Picture 71" descr="Weather_Clear_Da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200" y="5867400"/>
            <a:ext cx="360000" cy="360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6200" y="5105400"/>
            <a:ext cx="1676400" cy="1143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3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Alolan Exeggutor</a:t>
            </a:r>
          </a:p>
          <a:p>
            <a:pPr algn="ctr"/>
            <a:r>
              <a:rPr lang="en-GB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1722 </a:t>
            </a:r>
          </a:p>
          <a:p>
            <a:pPr algn="ctr"/>
            <a:r>
              <a:rPr lang="en-GB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 2153</a:t>
            </a:r>
          </a:p>
        </p:txBody>
      </p:sp>
      <p:pic>
        <p:nvPicPr>
          <p:cNvPr id="74" name="Picture 73" descr="Weather_Snow_D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54800" y="5867400"/>
            <a:ext cx="360000" cy="360000"/>
          </a:xfrm>
          <a:prstGeom prst="rect">
            <a:avLst/>
          </a:prstGeom>
        </p:spPr>
      </p:pic>
      <p:pic>
        <p:nvPicPr>
          <p:cNvPr id="75" name="Picture 74" descr="Weather_Overcast_Day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029200" y="5867400"/>
            <a:ext cx="360000" cy="360000"/>
          </a:xfrm>
          <a:prstGeom prst="rect">
            <a:avLst/>
          </a:prstGeom>
        </p:spPr>
      </p:pic>
      <p:pic>
        <p:nvPicPr>
          <p:cNvPr id="77" name="Picture 76" descr="Weather_Fog_Day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58000" y="5867400"/>
            <a:ext cx="360000" cy="360000"/>
          </a:xfrm>
          <a:prstGeom prst="rect">
            <a:avLst/>
          </a:prstGeom>
        </p:spPr>
      </p:pic>
      <p:pic>
        <p:nvPicPr>
          <p:cNvPr id="78" name="Picture 77" descr="Weather_Snow_D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12400" y="5867400"/>
            <a:ext cx="360000" cy="360000"/>
          </a:xfrm>
          <a:prstGeom prst="rect">
            <a:avLst/>
          </a:prstGeom>
        </p:spPr>
      </p:pic>
      <p:pic>
        <p:nvPicPr>
          <p:cNvPr id="79" name="Picture 78" descr="Weather_Fog_Day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86800" y="5867400"/>
            <a:ext cx="360000" cy="360000"/>
          </a:xfrm>
          <a:prstGeom prst="rect">
            <a:avLst/>
          </a:prstGeom>
        </p:spPr>
      </p:pic>
      <p:pic>
        <p:nvPicPr>
          <p:cNvPr id="80" name="Picture 79" descr="Icon_Fairy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14800" y="5105400"/>
            <a:ext cx="306000" cy="306000"/>
          </a:xfrm>
          <a:prstGeom prst="rect">
            <a:avLst/>
          </a:prstGeom>
        </p:spPr>
      </p:pic>
      <p:pic>
        <p:nvPicPr>
          <p:cNvPr id="81" name="Picture 80" descr="Icon_Steel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810000" y="5105400"/>
            <a:ext cx="306000" cy="306000"/>
          </a:xfrm>
          <a:prstGeom prst="rect">
            <a:avLst/>
          </a:prstGeom>
        </p:spPr>
      </p:pic>
      <p:pic>
        <p:nvPicPr>
          <p:cNvPr id="82" name="Picture 81" descr="Icon_Dark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67600" y="5105400"/>
            <a:ext cx="306000" cy="306000"/>
          </a:xfrm>
          <a:prstGeom prst="rect">
            <a:avLst/>
          </a:prstGeom>
        </p:spPr>
      </p:pic>
      <p:pic>
        <p:nvPicPr>
          <p:cNvPr id="83" name="Picture 82" descr="Icon_Ic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772400" y="5105400"/>
            <a:ext cx="306000" cy="306000"/>
          </a:xfrm>
          <a:prstGeom prst="rect">
            <a:avLst/>
          </a:prstGeom>
        </p:spPr>
      </p:pic>
      <p:pic>
        <p:nvPicPr>
          <p:cNvPr id="84" name="Picture 83" descr="Icon_Ghost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38800" y="5105400"/>
            <a:ext cx="306000" cy="306000"/>
          </a:xfrm>
          <a:prstGeom prst="rect">
            <a:avLst/>
          </a:prstGeom>
        </p:spPr>
      </p:pic>
      <p:pic>
        <p:nvPicPr>
          <p:cNvPr id="85" name="Picture 84" descr="Icon_Ghost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86000" y="5105400"/>
            <a:ext cx="306000" cy="306000"/>
          </a:xfrm>
          <a:prstGeom prst="rect">
            <a:avLst/>
          </a:prstGeom>
        </p:spPr>
      </p:pic>
      <p:pic>
        <p:nvPicPr>
          <p:cNvPr id="86" name="Picture 85" descr="Weather_Fog_Day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00400" y="5888400"/>
            <a:ext cx="360000" cy="360000"/>
          </a:xfrm>
          <a:prstGeom prst="rect">
            <a:avLst/>
          </a:prstGeom>
        </p:spPr>
      </p:pic>
      <p:pic>
        <p:nvPicPr>
          <p:cNvPr id="87" name="Picture 86" descr="Icon_Dark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1200" y="5105400"/>
            <a:ext cx="306000" cy="306000"/>
          </a:xfrm>
          <a:prstGeom prst="rect">
            <a:avLst/>
          </a:prstGeom>
        </p:spPr>
      </p:pic>
      <p:pic>
        <p:nvPicPr>
          <p:cNvPr id="89" name="Picture 88" descr="Shiny_Pokém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10400" y="4953000"/>
            <a:ext cx="304800" cy="304800"/>
          </a:xfrm>
          <a:prstGeom prst="rect">
            <a:avLst/>
          </a:prstGeom>
        </p:spPr>
      </p:pic>
      <p:pic>
        <p:nvPicPr>
          <p:cNvPr id="91" name="Picture 90" descr="Shiny_Pokém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52800" y="4953000"/>
            <a:ext cx="304800" cy="304800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0" y="6934200"/>
            <a:ext cx="914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Writing Temple for Weather </a:t>
            </a:r>
            <a:endParaRPr lang="en-GB" dirty="0"/>
          </a:p>
        </p:txBody>
      </p:sp>
      <p:pic>
        <p:nvPicPr>
          <p:cNvPr id="99" name="Picture 98" descr="Icon_Bug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6248400"/>
            <a:ext cx="306000" cy="306000"/>
          </a:xfrm>
          <a:prstGeom prst="rect">
            <a:avLst/>
          </a:prstGeom>
        </p:spPr>
      </p:pic>
      <p:pic>
        <p:nvPicPr>
          <p:cNvPr id="103" name="Picture 102" descr="Icon_Grass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71600" y="6248400"/>
            <a:ext cx="306000" cy="306000"/>
          </a:xfrm>
          <a:prstGeom prst="rect">
            <a:avLst/>
          </a:prstGeom>
        </p:spPr>
      </p:pic>
      <p:pic>
        <p:nvPicPr>
          <p:cNvPr id="104" name="Picture 103" descr="Icon_Poison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51200" y="6248400"/>
            <a:ext cx="306000" cy="306000"/>
          </a:xfrm>
          <a:prstGeom prst="rect">
            <a:avLst/>
          </a:prstGeom>
        </p:spPr>
      </p:pic>
      <p:pic>
        <p:nvPicPr>
          <p:cNvPr id="105" name="Picture 104" descr="Icon_Steel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65600" y="6248400"/>
            <a:ext cx="306000" cy="306000"/>
          </a:xfrm>
          <a:prstGeom prst="rect">
            <a:avLst/>
          </a:prstGeom>
        </p:spPr>
      </p:pic>
      <p:pic>
        <p:nvPicPr>
          <p:cNvPr id="98" name="Picture 97" descr="Icon_Fairy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4800" y="6399600"/>
            <a:ext cx="306000" cy="306000"/>
          </a:xfrm>
          <a:prstGeom prst="rect">
            <a:avLst/>
          </a:prstGeom>
        </p:spPr>
      </p:pic>
      <p:pic>
        <p:nvPicPr>
          <p:cNvPr id="101" name="Picture 100" descr="Icon_Fir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18000" y="6400800"/>
            <a:ext cx="306000" cy="306000"/>
          </a:xfrm>
          <a:prstGeom prst="rect">
            <a:avLst/>
          </a:prstGeom>
        </p:spPr>
      </p:pic>
      <p:pic>
        <p:nvPicPr>
          <p:cNvPr id="102" name="Picture 101" descr="Icon_Flying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9600" y="6400800"/>
            <a:ext cx="306000" cy="306000"/>
          </a:xfrm>
          <a:prstGeom prst="rect">
            <a:avLst/>
          </a:prstGeom>
        </p:spPr>
      </p:pic>
      <p:pic>
        <p:nvPicPr>
          <p:cNvPr id="100" name="Picture 99" descr="Icon_Dragon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3200" y="6400800"/>
            <a:ext cx="306000" cy="306000"/>
          </a:xfrm>
          <a:prstGeom prst="rect">
            <a:avLst/>
          </a:prstGeom>
        </p:spPr>
      </p:pic>
      <p:sp>
        <p:nvSpPr>
          <p:cNvPr id="106" name="Rounded Rectangle 105"/>
          <p:cNvSpPr/>
          <p:nvPr/>
        </p:nvSpPr>
        <p:spPr>
          <a:xfrm>
            <a:off x="76200" y="5029200"/>
            <a:ext cx="1676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3" name="Picture 72" descr="Shiny_Pokém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4000" y="4953000"/>
            <a:ext cx="304800" cy="304800"/>
          </a:xfrm>
          <a:prstGeom prst="rect">
            <a:avLst/>
          </a:prstGeom>
        </p:spPr>
      </p:pic>
      <p:pic>
        <p:nvPicPr>
          <p:cNvPr id="107" name="Picture 106" descr="Icon_Dark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0" y="6324600"/>
            <a:ext cx="306000" cy="306000"/>
          </a:xfrm>
          <a:prstGeom prst="rect">
            <a:avLst/>
          </a:prstGeom>
        </p:spPr>
      </p:pic>
      <p:pic>
        <p:nvPicPr>
          <p:cNvPr id="108" name="Picture 107" descr="Icon_Fighting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48000" y="6324600"/>
            <a:ext cx="306000" cy="306000"/>
          </a:xfrm>
          <a:prstGeom prst="rect">
            <a:avLst/>
          </a:prstGeom>
        </p:spPr>
      </p:pic>
      <p:pic>
        <p:nvPicPr>
          <p:cNvPr id="109" name="Picture 108" descr="Icon_Fairy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37200" y="6324600"/>
            <a:ext cx="306000" cy="306000"/>
          </a:xfrm>
          <a:prstGeom prst="rect">
            <a:avLst/>
          </a:prstGeom>
        </p:spPr>
      </p:pic>
      <p:pic>
        <p:nvPicPr>
          <p:cNvPr id="110" name="Picture 109" descr="Icon_Normal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32400" y="6323400"/>
            <a:ext cx="306000" cy="306000"/>
          </a:xfrm>
          <a:prstGeom prst="rect">
            <a:avLst/>
          </a:prstGeom>
        </p:spPr>
      </p:pic>
      <p:pic>
        <p:nvPicPr>
          <p:cNvPr id="112" name="Picture 111" descr="Icon_Normal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019800" y="6324600"/>
            <a:ext cx="306000" cy="306000"/>
          </a:xfrm>
          <a:prstGeom prst="rect">
            <a:avLst/>
          </a:prstGeom>
        </p:spPr>
      </p:pic>
      <p:pic>
        <p:nvPicPr>
          <p:cNvPr id="113" name="Picture 112" descr="Icon_Dark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5800" y="6324600"/>
            <a:ext cx="306000" cy="306000"/>
          </a:xfrm>
          <a:prstGeom prst="rect">
            <a:avLst/>
          </a:prstGeom>
        </p:spPr>
      </p:pic>
      <p:pic>
        <p:nvPicPr>
          <p:cNvPr id="118" name="Picture 117" descr="Icon_Fighting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48600" y="6248400"/>
            <a:ext cx="306000" cy="306000"/>
          </a:xfrm>
          <a:prstGeom prst="rect">
            <a:avLst/>
          </a:prstGeom>
        </p:spPr>
      </p:pic>
      <p:pic>
        <p:nvPicPr>
          <p:cNvPr id="119" name="Picture 118" descr="Icon_Fairy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04600" y="6248400"/>
            <a:ext cx="306000" cy="306000"/>
          </a:xfrm>
          <a:prstGeom prst="rect">
            <a:avLst/>
          </a:prstGeom>
        </p:spPr>
      </p:pic>
      <p:pic>
        <p:nvPicPr>
          <p:cNvPr id="122" name="Picture 121" descr="Icon_Steel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467600" y="6248400"/>
            <a:ext cx="306000" cy="306000"/>
          </a:xfrm>
          <a:prstGeom prst="rect">
            <a:avLst/>
          </a:prstGeom>
        </p:spPr>
      </p:pic>
      <p:pic>
        <p:nvPicPr>
          <p:cNvPr id="123" name="Picture 122" descr="Icon_Water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686800" y="6248400"/>
            <a:ext cx="306000" cy="306000"/>
          </a:xfrm>
          <a:prstGeom prst="rect">
            <a:avLst/>
          </a:prstGeom>
        </p:spPr>
      </p:pic>
      <p:pic>
        <p:nvPicPr>
          <p:cNvPr id="121" name="Picture 120" descr="Icon_Ic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58200" y="6400800"/>
            <a:ext cx="306000" cy="306000"/>
          </a:xfrm>
          <a:prstGeom prst="rect">
            <a:avLst/>
          </a:prstGeom>
        </p:spPr>
      </p:pic>
      <p:pic>
        <p:nvPicPr>
          <p:cNvPr id="120" name="Picture 119" descr="Icon_Fir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77200" y="6400800"/>
            <a:ext cx="306000" cy="306000"/>
          </a:xfrm>
          <a:prstGeom prst="rect">
            <a:avLst/>
          </a:prstGeom>
        </p:spPr>
      </p:pic>
      <p:pic>
        <p:nvPicPr>
          <p:cNvPr id="117" name="Picture 116" descr="Icon_Dark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95000" y="6400800"/>
            <a:ext cx="306000" cy="306000"/>
          </a:xfrm>
          <a:prstGeom prst="rect">
            <a:avLst/>
          </a:prstGeom>
        </p:spPr>
      </p:pic>
      <p:sp>
        <p:nvSpPr>
          <p:cNvPr id="124" name="Rounded Rectangle 123"/>
          <p:cNvSpPr/>
          <p:nvPr/>
        </p:nvSpPr>
        <p:spPr>
          <a:xfrm>
            <a:off x="7391400" y="5029200"/>
            <a:ext cx="1676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8" name="Picture 87" descr="Shiny_Pokém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39200" y="4953000"/>
            <a:ext cx="304800" cy="304800"/>
          </a:xfrm>
          <a:prstGeom prst="rect">
            <a:avLst/>
          </a:prstGeom>
        </p:spPr>
      </p:pic>
      <p:pic>
        <p:nvPicPr>
          <p:cNvPr id="128" name="Picture 127" descr="Icon_Electric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24400" y="6324600"/>
            <a:ext cx="306000" cy="306000"/>
          </a:xfrm>
          <a:prstGeom prst="rect">
            <a:avLst/>
          </a:prstGeom>
        </p:spPr>
      </p:pic>
      <p:pic>
        <p:nvPicPr>
          <p:cNvPr id="129" name="Picture 128" descr="Icon_Fir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28000" y="6323400"/>
            <a:ext cx="306000" cy="306000"/>
          </a:xfrm>
          <a:prstGeom prst="rect">
            <a:avLst/>
          </a:prstGeom>
        </p:spPr>
      </p:pic>
      <p:pic>
        <p:nvPicPr>
          <p:cNvPr id="130" name="Picture 129" descr="Icon_Water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114800" y="6323400"/>
            <a:ext cx="306000" cy="306000"/>
          </a:xfrm>
          <a:prstGeom prst="rect">
            <a:avLst/>
          </a:prstGeom>
        </p:spPr>
      </p:pic>
      <p:pic>
        <p:nvPicPr>
          <p:cNvPr id="115" name="Picture 114" descr="Icon_Steel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419600" y="6324600"/>
            <a:ext cx="306000" cy="306000"/>
          </a:xfrm>
          <a:prstGeom prst="rect">
            <a:avLst/>
          </a:prstGeom>
        </p:spPr>
      </p:pic>
      <p:pic>
        <p:nvPicPr>
          <p:cNvPr id="114" name="Picture 113" descr="Icon_Poison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10000" y="6324600"/>
            <a:ext cx="306000" cy="306000"/>
          </a:xfrm>
          <a:prstGeom prst="rect">
            <a:avLst/>
          </a:prstGeom>
        </p:spPr>
      </p:pic>
      <p:sp>
        <p:nvSpPr>
          <p:cNvPr id="132" name="Rounded Rectangle 131"/>
          <p:cNvSpPr/>
          <p:nvPr/>
        </p:nvSpPr>
        <p:spPr>
          <a:xfrm>
            <a:off x="3733800" y="5029200"/>
            <a:ext cx="1676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0" name="Picture 89" descr="Shiny_Pokém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81600" y="4953000"/>
            <a:ext cx="304800" cy="304800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76200" y="6172200"/>
            <a:ext cx="1676400" cy="152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 Against</a:t>
            </a:r>
            <a:endParaRPr lang="en-GB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905000" y="6172200"/>
            <a:ext cx="1676400" cy="152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 Against</a:t>
            </a:r>
            <a:endParaRPr lang="en-GB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733800" y="6172200"/>
            <a:ext cx="1676400" cy="152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 Against</a:t>
            </a:r>
            <a:endParaRPr lang="en-GB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562600" y="6172200"/>
            <a:ext cx="1676400" cy="152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 Against</a:t>
            </a:r>
            <a:endParaRPr lang="en-GB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391400" y="6172200"/>
            <a:ext cx="1676400" cy="152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 Against</a:t>
            </a:r>
            <a:endParaRPr lang="en-GB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 descr="Shiny_Pokém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1000" y="6934200"/>
            <a:ext cx="304800" cy="304800"/>
          </a:xfrm>
          <a:prstGeom prst="rect">
            <a:avLst/>
          </a:prstGeom>
        </p:spPr>
      </p:pic>
      <p:pic>
        <p:nvPicPr>
          <p:cNvPr id="95" name="Picture 94" descr="Icon_B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200" y="75000"/>
            <a:ext cx="304800" cy="304800"/>
          </a:xfrm>
          <a:prstGeom prst="rect">
            <a:avLst/>
          </a:prstGeom>
        </p:spPr>
      </p:pic>
      <p:pic>
        <p:nvPicPr>
          <p:cNvPr id="96" name="Picture 95" descr="Icon_Dar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6200" y="75000"/>
            <a:ext cx="306000" cy="306000"/>
          </a:xfrm>
          <a:prstGeom prst="rect">
            <a:avLst/>
          </a:prstGeom>
        </p:spPr>
      </p:pic>
      <p:pic>
        <p:nvPicPr>
          <p:cNvPr id="97" name="Picture 96" descr="Icon_Drag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200" y="456000"/>
            <a:ext cx="306000" cy="306000"/>
          </a:xfrm>
          <a:prstGeom prst="rect">
            <a:avLst/>
          </a:prstGeom>
        </p:spPr>
      </p:pic>
      <p:pic>
        <p:nvPicPr>
          <p:cNvPr id="98" name="Picture 97" descr="Icon_Electric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6200" y="456000"/>
            <a:ext cx="306000" cy="306000"/>
          </a:xfrm>
          <a:prstGeom prst="rect">
            <a:avLst/>
          </a:prstGeom>
        </p:spPr>
      </p:pic>
      <p:pic>
        <p:nvPicPr>
          <p:cNvPr id="99" name="Picture 98" descr="Icon_Fairy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200" y="835800"/>
            <a:ext cx="306000" cy="306000"/>
          </a:xfrm>
          <a:prstGeom prst="rect">
            <a:avLst/>
          </a:prstGeom>
        </p:spPr>
      </p:pic>
      <p:pic>
        <p:nvPicPr>
          <p:cNvPr id="100" name="Picture 99" descr="Icon_Fightin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6200" y="837000"/>
            <a:ext cx="306000" cy="306000"/>
          </a:xfrm>
          <a:prstGeom prst="rect">
            <a:avLst/>
          </a:prstGeom>
        </p:spPr>
      </p:pic>
      <p:pic>
        <p:nvPicPr>
          <p:cNvPr id="101" name="Picture 100" descr="Icon_Fir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5200" y="1218000"/>
            <a:ext cx="306000" cy="306000"/>
          </a:xfrm>
          <a:prstGeom prst="rect">
            <a:avLst/>
          </a:prstGeom>
        </p:spPr>
      </p:pic>
      <p:pic>
        <p:nvPicPr>
          <p:cNvPr id="102" name="Picture 101" descr="Icon_Flying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6200" y="1218000"/>
            <a:ext cx="306000" cy="306000"/>
          </a:xfrm>
          <a:prstGeom prst="rect">
            <a:avLst/>
          </a:prstGeom>
        </p:spPr>
      </p:pic>
      <p:pic>
        <p:nvPicPr>
          <p:cNvPr id="103" name="Picture 102" descr="Icon_Ghost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5200" y="1599000"/>
            <a:ext cx="306000" cy="306000"/>
          </a:xfrm>
          <a:prstGeom prst="rect">
            <a:avLst/>
          </a:prstGeom>
        </p:spPr>
      </p:pic>
      <p:pic>
        <p:nvPicPr>
          <p:cNvPr id="104" name="Picture 103" descr="Icon_Grass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76200" y="1599000"/>
            <a:ext cx="306000" cy="306000"/>
          </a:xfrm>
          <a:prstGeom prst="rect">
            <a:avLst/>
          </a:prstGeom>
        </p:spPr>
      </p:pic>
      <p:pic>
        <p:nvPicPr>
          <p:cNvPr id="105" name="Picture 104" descr="Icon_Groun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95200" y="1980000"/>
            <a:ext cx="306000" cy="306000"/>
          </a:xfrm>
          <a:prstGeom prst="rect">
            <a:avLst/>
          </a:prstGeom>
        </p:spPr>
      </p:pic>
      <p:pic>
        <p:nvPicPr>
          <p:cNvPr id="106" name="Picture 105" descr="Icon_Ic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76200" y="1980000"/>
            <a:ext cx="306000" cy="306000"/>
          </a:xfrm>
          <a:prstGeom prst="rect">
            <a:avLst/>
          </a:prstGeom>
        </p:spPr>
      </p:pic>
      <p:pic>
        <p:nvPicPr>
          <p:cNvPr id="107" name="Picture 106" descr="Icon_Normal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95200" y="2361000"/>
            <a:ext cx="306000" cy="306000"/>
          </a:xfrm>
          <a:prstGeom prst="rect">
            <a:avLst/>
          </a:prstGeom>
        </p:spPr>
      </p:pic>
      <p:pic>
        <p:nvPicPr>
          <p:cNvPr id="108" name="Picture 107" descr="Icon_Poison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76200" y="2361000"/>
            <a:ext cx="306000" cy="306000"/>
          </a:xfrm>
          <a:prstGeom prst="rect">
            <a:avLst/>
          </a:prstGeom>
        </p:spPr>
      </p:pic>
      <p:pic>
        <p:nvPicPr>
          <p:cNvPr id="109" name="Picture 108" descr="Icon_Psychic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95200" y="2742000"/>
            <a:ext cx="306000" cy="306000"/>
          </a:xfrm>
          <a:prstGeom prst="rect">
            <a:avLst/>
          </a:prstGeom>
        </p:spPr>
      </p:pic>
      <p:pic>
        <p:nvPicPr>
          <p:cNvPr id="110" name="Picture 109" descr="Icon_Rock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76200" y="2742000"/>
            <a:ext cx="306000" cy="306000"/>
          </a:xfrm>
          <a:prstGeom prst="rect">
            <a:avLst/>
          </a:prstGeom>
        </p:spPr>
      </p:pic>
      <p:pic>
        <p:nvPicPr>
          <p:cNvPr id="111" name="Picture 110" descr="Icon_Stee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95200" y="3123000"/>
            <a:ext cx="306000" cy="306000"/>
          </a:xfrm>
          <a:prstGeom prst="rect">
            <a:avLst/>
          </a:prstGeom>
        </p:spPr>
      </p:pic>
      <p:pic>
        <p:nvPicPr>
          <p:cNvPr id="112" name="Picture 111" descr="Icon_Water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76200" y="3123000"/>
            <a:ext cx="306000" cy="306000"/>
          </a:xfrm>
          <a:prstGeom prst="rect">
            <a:avLst/>
          </a:prstGeom>
        </p:spPr>
      </p:pic>
      <p:sp>
        <p:nvSpPr>
          <p:cNvPr id="46" name="Rounded Rectangle 45"/>
          <p:cNvSpPr/>
          <p:nvPr/>
        </p:nvSpPr>
        <p:spPr>
          <a:xfrm>
            <a:off x="76200" y="5029200"/>
            <a:ext cx="1676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ounded Rectangle 46"/>
          <p:cNvSpPr/>
          <p:nvPr/>
        </p:nvSpPr>
        <p:spPr>
          <a:xfrm>
            <a:off x="1905000" y="5029200"/>
            <a:ext cx="1676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3733800" y="5029200"/>
            <a:ext cx="1676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ounded Rectangle 48"/>
          <p:cNvSpPr/>
          <p:nvPr/>
        </p:nvSpPr>
        <p:spPr>
          <a:xfrm>
            <a:off x="5562600" y="5029200"/>
            <a:ext cx="1676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ounded Rectangle 49"/>
          <p:cNvSpPr/>
          <p:nvPr/>
        </p:nvSpPr>
        <p:spPr>
          <a:xfrm>
            <a:off x="7391400" y="5029200"/>
            <a:ext cx="1676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1905000" y="5105400"/>
            <a:ext cx="1676400" cy="10668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3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Machamp</a:t>
            </a:r>
          </a:p>
          <a:p>
            <a:pPr algn="ctr"/>
            <a:r>
              <a:rPr lang="en-GB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1746 </a:t>
            </a:r>
          </a:p>
          <a:p>
            <a:pPr algn="ctr"/>
            <a:r>
              <a:rPr lang="en-GB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2183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33800" y="5181600"/>
            <a:ext cx="1676400" cy="990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3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Gengar</a:t>
            </a:r>
          </a:p>
          <a:p>
            <a:pPr algn="ctr"/>
            <a:r>
              <a:rPr lang="en-GB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1644 </a:t>
            </a:r>
          </a:p>
          <a:p>
            <a:pPr algn="ctr"/>
            <a:r>
              <a:rPr lang="en-GB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2055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391400" y="5029200"/>
            <a:ext cx="1676400" cy="1219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3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Granbull</a:t>
            </a:r>
          </a:p>
          <a:p>
            <a:pPr algn="ctr"/>
            <a:r>
              <a:rPr lang="en-GB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1458</a:t>
            </a:r>
          </a:p>
          <a:p>
            <a:pPr algn="ctr"/>
            <a:r>
              <a:rPr lang="en-GB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1823</a:t>
            </a:r>
          </a:p>
        </p:txBody>
      </p:sp>
      <p:pic>
        <p:nvPicPr>
          <p:cNvPr id="68" name="Picture 67" descr="Weather_Snow_Day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220200" y="4572000"/>
            <a:ext cx="360000" cy="360000"/>
          </a:xfrm>
          <a:prstGeom prst="rect">
            <a:avLst/>
          </a:prstGeom>
        </p:spPr>
      </p:pic>
      <p:pic>
        <p:nvPicPr>
          <p:cNvPr id="69" name="Picture 68" descr="Weather_Rain_Day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220200" y="5486400"/>
            <a:ext cx="360000" cy="360000"/>
          </a:xfrm>
          <a:prstGeom prst="rect">
            <a:avLst/>
          </a:prstGeom>
        </p:spPr>
      </p:pic>
      <p:pic>
        <p:nvPicPr>
          <p:cNvPr id="70" name="Picture 69" descr="Weather_Windy_Day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220200" y="5105400"/>
            <a:ext cx="360000" cy="360000"/>
          </a:xfrm>
          <a:prstGeom prst="rect">
            <a:avLst/>
          </a:prstGeom>
        </p:spPr>
      </p:pic>
      <p:pic>
        <p:nvPicPr>
          <p:cNvPr id="71" name="Picture 70" descr="Weather_Clear_Day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220200" y="6553200"/>
            <a:ext cx="360000" cy="360000"/>
          </a:xfrm>
          <a:prstGeom prst="rect">
            <a:avLst/>
          </a:prstGeom>
        </p:spPr>
      </p:pic>
      <p:pic>
        <p:nvPicPr>
          <p:cNvPr id="72" name="Picture 71" descr="Weather_Partly_Cloudy_Day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220200" y="6019800"/>
            <a:ext cx="360000" cy="360000"/>
          </a:xfrm>
          <a:prstGeom prst="rect">
            <a:avLst/>
          </a:prstGeom>
        </p:spPr>
      </p:pic>
      <p:pic>
        <p:nvPicPr>
          <p:cNvPr id="74" name="Picture 73" descr="Weather_Fog_Day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220200" y="4038600"/>
            <a:ext cx="360000" cy="360000"/>
          </a:xfrm>
          <a:prstGeom prst="rect">
            <a:avLst/>
          </a:prstGeom>
        </p:spPr>
      </p:pic>
      <p:pic>
        <p:nvPicPr>
          <p:cNvPr id="75" name="Picture 74" descr="Weather_Overcast_Day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220030" y="7086600"/>
            <a:ext cx="360000" cy="360000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0" y="6934200"/>
            <a:ext cx="914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Writing Temple for Weather </a:t>
            </a:r>
            <a:endParaRPr lang="en-GB" dirty="0"/>
          </a:p>
        </p:txBody>
      </p:sp>
      <p:pic>
        <p:nvPicPr>
          <p:cNvPr id="79" name="Picture 78" descr="Raichu Alolan.png"/>
          <p:cNvPicPr>
            <a:picLocks noChangeAspect="1"/>
          </p:cNvPicPr>
          <p:nvPr/>
        </p:nvPicPr>
        <p:blipFill>
          <a:blip r:embed="rId28"/>
          <a:srcRect l="9374" t="21872" r="28135" b="25010"/>
          <a:stretch>
            <a:fillRect/>
          </a:stretch>
        </p:blipFill>
        <p:spPr>
          <a:xfrm>
            <a:off x="152400" y="3048000"/>
            <a:ext cx="1600200" cy="1360170"/>
          </a:xfrm>
          <a:prstGeom prst="rect">
            <a:avLst/>
          </a:prstGeom>
        </p:spPr>
      </p:pic>
      <p:pic>
        <p:nvPicPr>
          <p:cNvPr id="80" name="Picture 79" descr="Machamp.png"/>
          <p:cNvPicPr>
            <a:picLocks noChangeAspect="1"/>
          </p:cNvPicPr>
          <p:nvPr/>
        </p:nvPicPr>
        <p:blipFill>
          <a:blip r:embed="rId29"/>
          <a:srcRect l="6249" t="9374" r="15637"/>
          <a:stretch>
            <a:fillRect/>
          </a:stretch>
        </p:blipFill>
        <p:spPr>
          <a:xfrm>
            <a:off x="1905000" y="2133600"/>
            <a:ext cx="1676400" cy="1944924"/>
          </a:xfrm>
          <a:prstGeom prst="rect">
            <a:avLst/>
          </a:prstGeom>
        </p:spPr>
      </p:pic>
      <p:pic>
        <p:nvPicPr>
          <p:cNvPr id="81" name="Picture 80" descr="Gengar.png"/>
          <p:cNvPicPr>
            <a:picLocks noChangeAspect="1"/>
          </p:cNvPicPr>
          <p:nvPr/>
        </p:nvPicPr>
        <p:blipFill>
          <a:blip r:embed="rId30"/>
          <a:srcRect l="15623" t="28121" r="15637" b="6263"/>
          <a:stretch>
            <a:fillRect/>
          </a:stretch>
        </p:blipFill>
        <p:spPr>
          <a:xfrm>
            <a:off x="3581399" y="2858983"/>
            <a:ext cx="1756229" cy="1676400"/>
          </a:xfrm>
          <a:prstGeom prst="rect">
            <a:avLst/>
          </a:prstGeom>
        </p:spPr>
      </p:pic>
      <p:pic>
        <p:nvPicPr>
          <p:cNvPr id="82" name="Picture 81" descr="Icon_Electric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" y="5106600"/>
            <a:ext cx="306000" cy="306000"/>
          </a:xfrm>
          <a:prstGeom prst="rect">
            <a:avLst/>
          </a:prstGeom>
        </p:spPr>
      </p:pic>
      <p:pic>
        <p:nvPicPr>
          <p:cNvPr id="85" name="Picture 84" descr="Icon_Psychic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5105400"/>
            <a:ext cx="306000" cy="306000"/>
          </a:xfrm>
          <a:prstGeom prst="rect">
            <a:avLst/>
          </a:prstGeom>
        </p:spPr>
      </p:pic>
      <p:pic>
        <p:nvPicPr>
          <p:cNvPr id="86" name="Picture 85" descr="Icon_Fightin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1200" y="5106600"/>
            <a:ext cx="306000" cy="306000"/>
          </a:xfrm>
          <a:prstGeom prst="rect">
            <a:avLst/>
          </a:prstGeom>
        </p:spPr>
      </p:pic>
      <p:pic>
        <p:nvPicPr>
          <p:cNvPr id="87" name="Picture 86" descr="Icon_Ghost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10000" y="5106600"/>
            <a:ext cx="306000" cy="306000"/>
          </a:xfrm>
          <a:prstGeom prst="rect">
            <a:avLst/>
          </a:prstGeom>
        </p:spPr>
      </p:pic>
      <p:pic>
        <p:nvPicPr>
          <p:cNvPr id="88" name="Picture 87" descr="Icon_Poison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14800" y="5106600"/>
            <a:ext cx="306000" cy="306000"/>
          </a:xfrm>
          <a:prstGeom prst="rect">
            <a:avLst/>
          </a:prstGeom>
        </p:spPr>
      </p:pic>
      <p:pic>
        <p:nvPicPr>
          <p:cNvPr id="89" name="Picture 88" descr="Weather_Rain_Day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7200" y="5867400"/>
            <a:ext cx="360000" cy="360000"/>
          </a:xfrm>
          <a:prstGeom prst="rect">
            <a:avLst/>
          </a:prstGeom>
        </p:spPr>
      </p:pic>
      <p:pic>
        <p:nvPicPr>
          <p:cNvPr id="90" name="Picture 89" descr="Weather_Windy_Day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71600" y="5867400"/>
            <a:ext cx="360000" cy="360000"/>
          </a:xfrm>
          <a:prstGeom prst="rect">
            <a:avLst/>
          </a:prstGeom>
        </p:spPr>
      </p:pic>
      <p:pic>
        <p:nvPicPr>
          <p:cNvPr id="91" name="Picture 90" descr="Weather_Partly_Cloudy_Day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200400" y="5867400"/>
            <a:ext cx="360000" cy="360000"/>
          </a:xfrm>
          <a:prstGeom prst="rect">
            <a:avLst/>
          </a:prstGeom>
        </p:spPr>
      </p:pic>
      <p:pic>
        <p:nvPicPr>
          <p:cNvPr id="92" name="Picture 91" descr="Weather_Partly_Cloudy_Day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754800" y="5888400"/>
            <a:ext cx="360000" cy="360000"/>
          </a:xfrm>
          <a:prstGeom prst="rect">
            <a:avLst/>
          </a:prstGeom>
        </p:spPr>
      </p:pic>
      <p:pic>
        <p:nvPicPr>
          <p:cNvPr id="113" name="Picture 112" descr="Weather_Fog_Day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029200" y="5867400"/>
            <a:ext cx="360000" cy="3600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6200" y="5181600"/>
            <a:ext cx="1676400" cy="990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3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Alolan Raichu</a:t>
            </a:r>
          </a:p>
          <a:p>
            <a:pPr algn="ctr"/>
            <a:r>
              <a:rPr lang="en-GB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1306 </a:t>
            </a:r>
          </a:p>
          <a:p>
            <a:pPr algn="ctr"/>
            <a:r>
              <a:rPr lang="en-GB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1633</a:t>
            </a:r>
          </a:p>
        </p:txBody>
      </p:sp>
      <p:pic>
        <p:nvPicPr>
          <p:cNvPr id="61" name="Picture 60" descr="Icon_Groun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3600" y="5105400"/>
            <a:ext cx="306000" cy="306000"/>
          </a:xfrm>
          <a:prstGeom prst="rect">
            <a:avLst/>
          </a:prstGeom>
        </p:spPr>
      </p:pic>
      <p:pic>
        <p:nvPicPr>
          <p:cNvPr id="62" name="Picture 61" descr="Icon_Ic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38800" y="5105400"/>
            <a:ext cx="306000" cy="306000"/>
          </a:xfrm>
          <a:prstGeom prst="rect">
            <a:avLst/>
          </a:prstGeom>
        </p:spPr>
      </p:pic>
      <p:pic>
        <p:nvPicPr>
          <p:cNvPr id="63" name="Picture 62" descr="Icon_Fairy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5105400"/>
            <a:ext cx="306000" cy="306000"/>
          </a:xfrm>
          <a:prstGeom prst="rect">
            <a:avLst/>
          </a:prstGeom>
        </p:spPr>
      </p:pic>
      <p:pic>
        <p:nvPicPr>
          <p:cNvPr id="77" name="Picture 76" descr="Icon_Dar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6248400"/>
            <a:ext cx="306000" cy="306000"/>
          </a:xfrm>
          <a:prstGeom prst="rect">
            <a:avLst/>
          </a:prstGeom>
        </p:spPr>
      </p:pic>
      <p:pic>
        <p:nvPicPr>
          <p:cNvPr id="78" name="Picture 77" descr="Icon_Psychic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9400" y="6248400"/>
            <a:ext cx="306000" cy="306000"/>
          </a:xfrm>
          <a:prstGeom prst="rect">
            <a:avLst/>
          </a:prstGeom>
        </p:spPr>
      </p:pic>
      <p:pic>
        <p:nvPicPr>
          <p:cNvPr id="83" name="Picture 82" descr="Icon_Stee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70400" y="6248400"/>
            <a:ext cx="306000" cy="306000"/>
          </a:xfrm>
          <a:prstGeom prst="rect">
            <a:avLst/>
          </a:prstGeom>
        </p:spPr>
      </p:pic>
      <p:pic>
        <p:nvPicPr>
          <p:cNvPr id="93" name="Picture 92" descr="Icon_Groun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2400" y="6248400"/>
            <a:ext cx="306000" cy="306000"/>
          </a:xfrm>
          <a:prstGeom prst="rect">
            <a:avLst/>
          </a:prstGeom>
        </p:spPr>
      </p:pic>
      <p:pic>
        <p:nvPicPr>
          <p:cNvPr id="114" name="Picture 113" descr="Icon_Grass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2000" y="6400800"/>
            <a:ext cx="306000" cy="306000"/>
          </a:xfrm>
          <a:prstGeom prst="rect">
            <a:avLst/>
          </a:prstGeom>
        </p:spPr>
      </p:pic>
      <p:pic>
        <p:nvPicPr>
          <p:cNvPr id="116" name="Picture 115" descr="Icon_Drag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6399600"/>
            <a:ext cx="306000" cy="306000"/>
          </a:xfrm>
          <a:prstGeom prst="rect">
            <a:avLst/>
          </a:prstGeom>
        </p:spPr>
      </p:pic>
      <p:sp>
        <p:nvSpPr>
          <p:cNvPr id="117" name="Rounded Rectangle 116"/>
          <p:cNvSpPr/>
          <p:nvPr/>
        </p:nvSpPr>
        <p:spPr>
          <a:xfrm>
            <a:off x="76200" y="5029200"/>
            <a:ext cx="1676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TextBox 117"/>
          <p:cNvSpPr txBox="1"/>
          <p:nvPr/>
        </p:nvSpPr>
        <p:spPr>
          <a:xfrm>
            <a:off x="76200" y="6172200"/>
            <a:ext cx="1676400" cy="152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 Against</a:t>
            </a:r>
            <a:endParaRPr lang="en-GB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391400" y="6172200"/>
            <a:ext cx="1676400" cy="152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 Against</a:t>
            </a:r>
            <a:endParaRPr lang="en-GB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4" name="Picture 83" descr="Icon_Electric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800" y="6400800"/>
            <a:ext cx="306000" cy="30600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76200" y="5029200"/>
            <a:ext cx="1676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5" name="Picture 114" descr="Shiny_Pokém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4953000"/>
            <a:ext cx="304800" cy="304800"/>
          </a:xfrm>
          <a:prstGeom prst="rect">
            <a:avLst/>
          </a:prstGeom>
        </p:spPr>
      </p:pic>
      <p:pic>
        <p:nvPicPr>
          <p:cNvPr id="125" name="Picture 124" descr="Icon_Flying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1200" y="6248400"/>
            <a:ext cx="306000" cy="306000"/>
          </a:xfrm>
          <a:prstGeom prst="rect">
            <a:avLst/>
          </a:prstGeom>
        </p:spPr>
      </p:pic>
      <p:pic>
        <p:nvPicPr>
          <p:cNvPr id="126" name="Picture 125" descr="Icon_Psychic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99200" y="6248400"/>
            <a:ext cx="306000" cy="306000"/>
          </a:xfrm>
          <a:prstGeom prst="rect">
            <a:avLst/>
          </a:prstGeom>
        </p:spPr>
      </p:pic>
      <p:pic>
        <p:nvPicPr>
          <p:cNvPr id="128" name="Picture 127" descr="Icon_Ghost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18200" y="6248400"/>
            <a:ext cx="306000" cy="306000"/>
          </a:xfrm>
          <a:prstGeom prst="rect">
            <a:avLst/>
          </a:prstGeom>
        </p:spPr>
      </p:pic>
      <p:pic>
        <p:nvPicPr>
          <p:cNvPr id="129" name="Picture 128" descr="Icon_Poison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62200" y="6248400"/>
            <a:ext cx="306000" cy="306000"/>
          </a:xfrm>
          <a:prstGeom prst="rect">
            <a:avLst/>
          </a:prstGeom>
        </p:spPr>
      </p:pic>
      <p:pic>
        <p:nvPicPr>
          <p:cNvPr id="130" name="Picture 129" descr="Icon_Poison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96200" y="6323400"/>
            <a:ext cx="306000" cy="306000"/>
          </a:xfrm>
          <a:prstGeom prst="rect">
            <a:avLst/>
          </a:prstGeom>
        </p:spPr>
      </p:pic>
      <p:pic>
        <p:nvPicPr>
          <p:cNvPr id="131" name="Picture 130" descr="Icon_Stee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7200" y="6324600"/>
            <a:ext cx="306000" cy="306000"/>
          </a:xfrm>
          <a:prstGeom prst="rect">
            <a:avLst/>
          </a:prstGeom>
        </p:spPr>
      </p:pic>
      <p:pic>
        <p:nvPicPr>
          <p:cNvPr id="132" name="Picture 131" descr="Icon_Fir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7000" y="6324600"/>
            <a:ext cx="306000" cy="3060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562600" y="5181600"/>
            <a:ext cx="1676400" cy="10668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3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Piloswine</a:t>
            </a:r>
          </a:p>
          <a:p>
            <a:pPr algn="ctr"/>
            <a:r>
              <a:rPr lang="en-GB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1340</a:t>
            </a:r>
          </a:p>
          <a:p>
            <a:pPr algn="ctr"/>
            <a:r>
              <a:rPr lang="en-GB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1675</a:t>
            </a:r>
          </a:p>
        </p:txBody>
      </p:sp>
      <p:pic>
        <p:nvPicPr>
          <p:cNvPr id="124" name="Picture 123" descr="Icon_B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600" y="6400800"/>
            <a:ext cx="306000" cy="306000"/>
          </a:xfrm>
          <a:prstGeom prst="rect">
            <a:avLst/>
          </a:prstGeom>
        </p:spPr>
      </p:pic>
      <p:pic>
        <p:nvPicPr>
          <p:cNvPr id="127" name="Picture 126" descr="Icon_Fairy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1800" y="6400800"/>
            <a:ext cx="306000" cy="3060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1905000" y="6172200"/>
            <a:ext cx="1676400" cy="152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 Against</a:t>
            </a:r>
            <a:endParaRPr lang="en-GB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1905000" y="5029200"/>
            <a:ext cx="1676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4" name="Picture 133" descr="Icon_Normal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08800" y="6248400"/>
            <a:ext cx="306000" cy="306000"/>
          </a:xfrm>
          <a:prstGeom prst="rect">
            <a:avLst/>
          </a:prstGeom>
        </p:spPr>
      </p:pic>
      <p:pic>
        <p:nvPicPr>
          <p:cNvPr id="135" name="Picture 134" descr="Icon_Dar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6248400"/>
            <a:ext cx="306000" cy="306000"/>
          </a:xfrm>
          <a:prstGeom prst="rect">
            <a:avLst/>
          </a:prstGeom>
        </p:spPr>
      </p:pic>
      <p:pic>
        <p:nvPicPr>
          <p:cNvPr id="136" name="Picture 135" descr="Icon_Ghost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7000" y="6248400"/>
            <a:ext cx="306000" cy="306000"/>
          </a:xfrm>
          <a:prstGeom prst="rect">
            <a:avLst/>
          </a:prstGeom>
        </p:spPr>
      </p:pic>
      <p:pic>
        <p:nvPicPr>
          <p:cNvPr id="138" name="Picture 137" descr="Icon_Rock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89800" y="6248400"/>
            <a:ext cx="306000" cy="306000"/>
          </a:xfrm>
          <a:prstGeom prst="rect">
            <a:avLst/>
          </a:prstGeom>
        </p:spPr>
      </p:pic>
      <p:pic>
        <p:nvPicPr>
          <p:cNvPr id="139" name="Picture 138" descr="Icon_Stee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75600" y="6400800"/>
            <a:ext cx="306000" cy="306000"/>
          </a:xfrm>
          <a:prstGeom prst="rect">
            <a:avLst/>
          </a:prstGeom>
        </p:spPr>
      </p:pic>
      <p:pic>
        <p:nvPicPr>
          <p:cNvPr id="140" name="Picture 139" descr="Icon_Poison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62400" y="6400800"/>
            <a:ext cx="306000" cy="306000"/>
          </a:xfrm>
          <a:prstGeom prst="rect">
            <a:avLst/>
          </a:prstGeom>
        </p:spPr>
      </p:pic>
      <p:pic>
        <p:nvPicPr>
          <p:cNvPr id="137" name="Picture 136" descr="Icon_Groun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19600" y="6400800"/>
            <a:ext cx="306000" cy="306000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3733800" y="6172200"/>
            <a:ext cx="1676400" cy="152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 Against</a:t>
            </a:r>
            <a:endParaRPr lang="en-GB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3733800" y="5029200"/>
            <a:ext cx="1676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2" name="Picture 141" descr="Icon_Fir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8600" y="6248400"/>
            <a:ext cx="306000" cy="306000"/>
          </a:xfrm>
          <a:prstGeom prst="rect">
            <a:avLst/>
          </a:prstGeom>
        </p:spPr>
      </p:pic>
      <p:pic>
        <p:nvPicPr>
          <p:cNvPr id="143" name="Picture 142" descr="Icon_Ic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56800" y="6247200"/>
            <a:ext cx="306000" cy="306000"/>
          </a:xfrm>
          <a:prstGeom prst="rect">
            <a:avLst/>
          </a:prstGeom>
        </p:spPr>
      </p:pic>
      <p:pic>
        <p:nvPicPr>
          <p:cNvPr id="144" name="Picture 143" descr="Icon_Stee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638800" y="6248400"/>
            <a:ext cx="306000" cy="306000"/>
          </a:xfrm>
          <a:prstGeom prst="rect">
            <a:avLst/>
          </a:prstGeom>
        </p:spPr>
      </p:pic>
      <p:pic>
        <p:nvPicPr>
          <p:cNvPr id="145" name="Picture 144" descr="Icon_Water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77000" y="6247200"/>
            <a:ext cx="306000" cy="306000"/>
          </a:xfrm>
          <a:prstGeom prst="rect">
            <a:avLst/>
          </a:prstGeom>
        </p:spPr>
      </p:pic>
      <p:pic>
        <p:nvPicPr>
          <p:cNvPr id="146" name="Picture 145" descr="Icon_Flying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1200" y="6400800"/>
            <a:ext cx="306000" cy="306000"/>
          </a:xfrm>
          <a:prstGeom prst="rect">
            <a:avLst/>
          </a:prstGeom>
        </p:spPr>
      </p:pic>
      <p:pic>
        <p:nvPicPr>
          <p:cNvPr id="147" name="Picture 146" descr="Icon_B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6399600"/>
            <a:ext cx="306000" cy="306000"/>
          </a:xfrm>
          <a:prstGeom prst="rect">
            <a:avLst/>
          </a:prstGeom>
        </p:spPr>
      </p:pic>
      <p:pic>
        <p:nvPicPr>
          <p:cNvPr id="148" name="Picture 147" descr="Icon_Grass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04400" y="6399600"/>
            <a:ext cx="306000" cy="306000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5562600" y="6172200"/>
            <a:ext cx="1676400" cy="152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 Against</a:t>
            </a:r>
            <a:endParaRPr lang="en-GB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5562600" y="5029200"/>
            <a:ext cx="1676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50" name="Picture 149" descr="Granbull.png"/>
          <p:cNvPicPr>
            <a:picLocks noChangeAspect="1"/>
          </p:cNvPicPr>
          <p:nvPr/>
        </p:nvPicPr>
        <p:blipFill>
          <a:blip r:embed="rId31"/>
          <a:srcRect l="15623" t="18747" r="15637" b="6263"/>
          <a:stretch>
            <a:fillRect/>
          </a:stretch>
        </p:blipFill>
        <p:spPr>
          <a:xfrm>
            <a:off x="7086600" y="2590800"/>
            <a:ext cx="1676400" cy="1828800"/>
          </a:xfrm>
          <a:prstGeom prst="rect">
            <a:avLst/>
          </a:prstGeom>
        </p:spPr>
      </p:pic>
      <p:pic>
        <p:nvPicPr>
          <p:cNvPr id="151" name="Picture 150" descr="Piloswine Male.png"/>
          <p:cNvPicPr>
            <a:picLocks noChangeAspect="1"/>
          </p:cNvPicPr>
          <p:nvPr/>
        </p:nvPicPr>
        <p:blipFill>
          <a:blip r:embed="rId32"/>
          <a:srcRect l="15637" t="21886" r="15623" b="9374"/>
          <a:stretch>
            <a:fillRect/>
          </a:stretch>
        </p:blipFill>
        <p:spPr>
          <a:xfrm>
            <a:off x="5410200" y="2438400"/>
            <a:ext cx="17526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 descr="Shiny_Pokém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1000" y="6934200"/>
            <a:ext cx="304800" cy="304800"/>
          </a:xfrm>
          <a:prstGeom prst="rect">
            <a:avLst/>
          </a:prstGeom>
        </p:spPr>
      </p:pic>
      <p:pic>
        <p:nvPicPr>
          <p:cNvPr id="96" name="Picture 95" descr="Icon_B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200" y="75000"/>
            <a:ext cx="304800" cy="304800"/>
          </a:xfrm>
          <a:prstGeom prst="rect">
            <a:avLst/>
          </a:prstGeom>
        </p:spPr>
      </p:pic>
      <p:pic>
        <p:nvPicPr>
          <p:cNvPr id="97" name="Picture 96" descr="Icon_Dar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6200" y="75000"/>
            <a:ext cx="306000" cy="306000"/>
          </a:xfrm>
          <a:prstGeom prst="rect">
            <a:avLst/>
          </a:prstGeom>
        </p:spPr>
      </p:pic>
      <p:pic>
        <p:nvPicPr>
          <p:cNvPr id="98" name="Picture 97" descr="Icon_Drag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200" y="456000"/>
            <a:ext cx="306000" cy="306000"/>
          </a:xfrm>
          <a:prstGeom prst="rect">
            <a:avLst/>
          </a:prstGeom>
        </p:spPr>
      </p:pic>
      <p:pic>
        <p:nvPicPr>
          <p:cNvPr id="99" name="Picture 98" descr="Icon_Electric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6200" y="456000"/>
            <a:ext cx="306000" cy="306000"/>
          </a:xfrm>
          <a:prstGeom prst="rect">
            <a:avLst/>
          </a:prstGeom>
        </p:spPr>
      </p:pic>
      <p:pic>
        <p:nvPicPr>
          <p:cNvPr id="100" name="Picture 99" descr="Icon_Fairy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200" y="835800"/>
            <a:ext cx="306000" cy="306000"/>
          </a:xfrm>
          <a:prstGeom prst="rect">
            <a:avLst/>
          </a:prstGeom>
        </p:spPr>
      </p:pic>
      <p:pic>
        <p:nvPicPr>
          <p:cNvPr id="101" name="Picture 100" descr="Icon_Fightin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6200" y="837000"/>
            <a:ext cx="306000" cy="306000"/>
          </a:xfrm>
          <a:prstGeom prst="rect">
            <a:avLst/>
          </a:prstGeom>
        </p:spPr>
      </p:pic>
      <p:pic>
        <p:nvPicPr>
          <p:cNvPr id="102" name="Picture 101" descr="Icon_Fir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5200" y="1218000"/>
            <a:ext cx="306000" cy="306000"/>
          </a:xfrm>
          <a:prstGeom prst="rect">
            <a:avLst/>
          </a:prstGeom>
        </p:spPr>
      </p:pic>
      <p:pic>
        <p:nvPicPr>
          <p:cNvPr id="103" name="Picture 102" descr="Icon_Flying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6200" y="1218000"/>
            <a:ext cx="306000" cy="306000"/>
          </a:xfrm>
          <a:prstGeom prst="rect">
            <a:avLst/>
          </a:prstGeom>
        </p:spPr>
      </p:pic>
      <p:pic>
        <p:nvPicPr>
          <p:cNvPr id="104" name="Picture 103" descr="Icon_Ghost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5200" y="1599000"/>
            <a:ext cx="306000" cy="306000"/>
          </a:xfrm>
          <a:prstGeom prst="rect">
            <a:avLst/>
          </a:prstGeom>
        </p:spPr>
      </p:pic>
      <p:pic>
        <p:nvPicPr>
          <p:cNvPr id="105" name="Picture 104" descr="Icon_Grass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76200" y="1599000"/>
            <a:ext cx="306000" cy="306000"/>
          </a:xfrm>
          <a:prstGeom prst="rect">
            <a:avLst/>
          </a:prstGeom>
        </p:spPr>
      </p:pic>
      <p:pic>
        <p:nvPicPr>
          <p:cNvPr id="106" name="Picture 105" descr="Icon_Groun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95200" y="1980000"/>
            <a:ext cx="306000" cy="306000"/>
          </a:xfrm>
          <a:prstGeom prst="rect">
            <a:avLst/>
          </a:prstGeom>
        </p:spPr>
      </p:pic>
      <p:pic>
        <p:nvPicPr>
          <p:cNvPr id="107" name="Picture 106" descr="Icon_Ic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76200" y="1980000"/>
            <a:ext cx="306000" cy="306000"/>
          </a:xfrm>
          <a:prstGeom prst="rect">
            <a:avLst/>
          </a:prstGeom>
        </p:spPr>
      </p:pic>
      <p:pic>
        <p:nvPicPr>
          <p:cNvPr id="108" name="Picture 107" descr="Icon_Normal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95200" y="2361000"/>
            <a:ext cx="306000" cy="306000"/>
          </a:xfrm>
          <a:prstGeom prst="rect">
            <a:avLst/>
          </a:prstGeom>
        </p:spPr>
      </p:pic>
      <p:pic>
        <p:nvPicPr>
          <p:cNvPr id="109" name="Picture 108" descr="Icon_Poison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76200" y="2361000"/>
            <a:ext cx="306000" cy="306000"/>
          </a:xfrm>
          <a:prstGeom prst="rect">
            <a:avLst/>
          </a:prstGeom>
        </p:spPr>
      </p:pic>
      <p:pic>
        <p:nvPicPr>
          <p:cNvPr id="110" name="Picture 109" descr="Icon_Psychic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95200" y="2742000"/>
            <a:ext cx="306000" cy="306000"/>
          </a:xfrm>
          <a:prstGeom prst="rect">
            <a:avLst/>
          </a:prstGeom>
        </p:spPr>
      </p:pic>
      <p:pic>
        <p:nvPicPr>
          <p:cNvPr id="111" name="Picture 110" descr="Icon_Rock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76200" y="2742000"/>
            <a:ext cx="306000" cy="306000"/>
          </a:xfrm>
          <a:prstGeom prst="rect">
            <a:avLst/>
          </a:prstGeom>
        </p:spPr>
      </p:pic>
      <p:pic>
        <p:nvPicPr>
          <p:cNvPr id="112" name="Picture 111" descr="Icon_Stee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95200" y="3123000"/>
            <a:ext cx="306000" cy="306000"/>
          </a:xfrm>
          <a:prstGeom prst="rect">
            <a:avLst/>
          </a:prstGeom>
        </p:spPr>
      </p:pic>
      <p:pic>
        <p:nvPicPr>
          <p:cNvPr id="113" name="Picture 112" descr="Icon_Water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76200" y="3123000"/>
            <a:ext cx="306000" cy="306000"/>
          </a:xfrm>
          <a:prstGeom prst="rect">
            <a:avLst/>
          </a:prstGeom>
        </p:spPr>
      </p:pic>
      <p:sp>
        <p:nvSpPr>
          <p:cNvPr id="115" name="Rectangle 114"/>
          <p:cNvSpPr/>
          <p:nvPr/>
        </p:nvSpPr>
        <p:spPr>
          <a:xfrm>
            <a:off x="0" y="6934200"/>
            <a:ext cx="914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Writing Temple for Weather </a:t>
            </a:r>
            <a:endParaRPr lang="en-GB" dirty="0"/>
          </a:p>
        </p:txBody>
      </p:sp>
      <p:sp>
        <p:nvSpPr>
          <p:cNvPr id="46" name="Rounded Rectangle 45"/>
          <p:cNvSpPr/>
          <p:nvPr/>
        </p:nvSpPr>
        <p:spPr>
          <a:xfrm>
            <a:off x="76200" y="5029200"/>
            <a:ext cx="1676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ounded Rectangle 46"/>
          <p:cNvSpPr/>
          <p:nvPr/>
        </p:nvSpPr>
        <p:spPr>
          <a:xfrm>
            <a:off x="1905000" y="5029200"/>
            <a:ext cx="1676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3733800" y="5029200"/>
            <a:ext cx="1676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ounded Rectangle 48"/>
          <p:cNvSpPr/>
          <p:nvPr/>
        </p:nvSpPr>
        <p:spPr>
          <a:xfrm>
            <a:off x="5562600" y="5029200"/>
            <a:ext cx="1676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ounded Rectangle 49"/>
          <p:cNvSpPr/>
          <p:nvPr/>
        </p:nvSpPr>
        <p:spPr>
          <a:xfrm>
            <a:off x="7391400" y="5029200"/>
            <a:ext cx="1676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3733800" y="5105400"/>
            <a:ext cx="1676400" cy="1143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3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Togetic</a:t>
            </a:r>
          </a:p>
          <a:p>
            <a:pPr algn="ctr"/>
            <a:r>
              <a:rPr lang="en-GB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976</a:t>
            </a:r>
          </a:p>
          <a:p>
            <a:pPr algn="ctr"/>
            <a:r>
              <a:rPr lang="en-GB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1220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62600" y="5105400"/>
            <a:ext cx="1676400" cy="1143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3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Houndoom</a:t>
            </a:r>
          </a:p>
          <a:p>
            <a:pPr algn="ctr"/>
            <a:r>
              <a:rPr lang="en-GB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1505</a:t>
            </a:r>
          </a:p>
          <a:p>
            <a:pPr algn="ctr"/>
            <a:r>
              <a:rPr lang="en-GB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1882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391400" y="5029200"/>
            <a:ext cx="1676400" cy="1219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3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</a:t>
            </a:r>
          </a:p>
          <a:p>
            <a:pPr algn="ctr"/>
            <a:r>
              <a:rPr lang="en-GB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1443</a:t>
            </a:r>
          </a:p>
          <a:p>
            <a:pPr algn="ctr"/>
            <a:r>
              <a:rPr lang="en-GB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1805</a:t>
            </a:r>
          </a:p>
        </p:txBody>
      </p:sp>
      <p:pic>
        <p:nvPicPr>
          <p:cNvPr id="61" name="Picture 60" descr="Weather_Snow_Day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220200" y="4572000"/>
            <a:ext cx="360000" cy="360000"/>
          </a:xfrm>
          <a:prstGeom prst="rect">
            <a:avLst/>
          </a:prstGeom>
        </p:spPr>
      </p:pic>
      <p:pic>
        <p:nvPicPr>
          <p:cNvPr id="62" name="Picture 61" descr="Weather_Rain_Day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220200" y="5486400"/>
            <a:ext cx="360000" cy="360000"/>
          </a:xfrm>
          <a:prstGeom prst="rect">
            <a:avLst/>
          </a:prstGeom>
        </p:spPr>
      </p:pic>
      <p:pic>
        <p:nvPicPr>
          <p:cNvPr id="63" name="Picture 62" descr="Weather_Windy_Day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220200" y="5105400"/>
            <a:ext cx="360000" cy="360000"/>
          </a:xfrm>
          <a:prstGeom prst="rect">
            <a:avLst/>
          </a:prstGeom>
        </p:spPr>
      </p:pic>
      <p:pic>
        <p:nvPicPr>
          <p:cNvPr id="64" name="Picture 63" descr="Weather_Clear_Day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220200" y="6553200"/>
            <a:ext cx="360000" cy="360000"/>
          </a:xfrm>
          <a:prstGeom prst="rect">
            <a:avLst/>
          </a:prstGeom>
        </p:spPr>
      </p:pic>
      <p:pic>
        <p:nvPicPr>
          <p:cNvPr id="65" name="Picture 64" descr="Weather_Partly_Cloudy_Day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220200" y="6019800"/>
            <a:ext cx="360000" cy="360000"/>
          </a:xfrm>
          <a:prstGeom prst="rect">
            <a:avLst/>
          </a:prstGeom>
        </p:spPr>
      </p:pic>
      <p:pic>
        <p:nvPicPr>
          <p:cNvPr id="66" name="Picture 65" descr="Weather_Fog_Day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220200" y="4038600"/>
            <a:ext cx="360000" cy="360000"/>
          </a:xfrm>
          <a:prstGeom prst="rect">
            <a:avLst/>
          </a:prstGeom>
        </p:spPr>
      </p:pic>
      <p:pic>
        <p:nvPicPr>
          <p:cNvPr id="67" name="Picture 66" descr="Weather_Overcast_Day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220030" y="7086600"/>
            <a:ext cx="360000" cy="360000"/>
          </a:xfrm>
          <a:prstGeom prst="rect">
            <a:avLst/>
          </a:prstGeom>
        </p:spPr>
      </p:pic>
      <p:pic>
        <p:nvPicPr>
          <p:cNvPr id="68" name="Picture 67" descr="Marowak Alolan.png"/>
          <p:cNvPicPr>
            <a:picLocks noChangeAspect="1"/>
          </p:cNvPicPr>
          <p:nvPr/>
        </p:nvPicPr>
        <p:blipFill>
          <a:blip r:embed="rId28"/>
          <a:srcRect t="21872" r="21886" b="12512"/>
          <a:stretch>
            <a:fillRect/>
          </a:stretch>
        </p:blipFill>
        <p:spPr>
          <a:xfrm>
            <a:off x="152400" y="2767584"/>
            <a:ext cx="2057400" cy="1728216"/>
          </a:xfrm>
          <a:prstGeom prst="rect">
            <a:avLst/>
          </a:prstGeom>
        </p:spPr>
      </p:pic>
      <p:pic>
        <p:nvPicPr>
          <p:cNvPr id="69" name="Picture 68" descr="Absol.png"/>
          <p:cNvPicPr>
            <a:picLocks noChangeAspect="1"/>
          </p:cNvPicPr>
          <p:nvPr/>
        </p:nvPicPr>
        <p:blipFill>
          <a:blip r:embed="rId29"/>
          <a:srcRect l="24997" t="21872" r="28135" b="12512"/>
          <a:stretch>
            <a:fillRect/>
          </a:stretch>
        </p:blipFill>
        <p:spPr>
          <a:xfrm>
            <a:off x="7315200" y="2895600"/>
            <a:ext cx="1143000" cy="1600200"/>
          </a:xfrm>
          <a:prstGeom prst="rect">
            <a:avLst/>
          </a:prstGeom>
        </p:spPr>
      </p:pic>
      <p:pic>
        <p:nvPicPr>
          <p:cNvPr id="70" name="Picture 69" descr="Houndoom Male.png"/>
          <p:cNvPicPr>
            <a:picLocks noChangeAspect="1"/>
          </p:cNvPicPr>
          <p:nvPr/>
        </p:nvPicPr>
        <p:blipFill>
          <a:blip r:embed="rId30"/>
          <a:srcRect l="24997" t="9374" r="28135" b="9388"/>
          <a:stretch>
            <a:fillRect/>
          </a:stretch>
        </p:blipFill>
        <p:spPr>
          <a:xfrm>
            <a:off x="5715000" y="2133600"/>
            <a:ext cx="1143000" cy="1981200"/>
          </a:xfrm>
          <a:prstGeom prst="rect">
            <a:avLst/>
          </a:prstGeom>
        </p:spPr>
      </p:pic>
      <p:pic>
        <p:nvPicPr>
          <p:cNvPr id="71" name="Picture 70" descr="Icon_Fir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" y="5105400"/>
            <a:ext cx="306000" cy="306000"/>
          </a:xfrm>
          <a:prstGeom prst="rect">
            <a:avLst/>
          </a:prstGeom>
        </p:spPr>
      </p:pic>
      <p:pic>
        <p:nvPicPr>
          <p:cNvPr id="72" name="Picture 71" descr="Icon_Ghost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6000" y="5105400"/>
            <a:ext cx="306000" cy="306000"/>
          </a:xfrm>
          <a:prstGeom prst="rect">
            <a:avLst/>
          </a:prstGeom>
        </p:spPr>
      </p:pic>
      <p:pic>
        <p:nvPicPr>
          <p:cNvPr id="73" name="Picture 72" descr="Icon_Dar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5105400"/>
            <a:ext cx="306000" cy="306000"/>
          </a:xfrm>
          <a:prstGeom prst="rect">
            <a:avLst/>
          </a:prstGeom>
        </p:spPr>
      </p:pic>
      <p:pic>
        <p:nvPicPr>
          <p:cNvPr id="74" name="Picture 73" descr="Icon_Dar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5105400"/>
            <a:ext cx="306000" cy="306000"/>
          </a:xfrm>
          <a:prstGeom prst="rect">
            <a:avLst/>
          </a:prstGeom>
        </p:spPr>
      </p:pic>
      <p:pic>
        <p:nvPicPr>
          <p:cNvPr id="75" name="Picture 74" descr="Icon_Grass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43600" y="5105400"/>
            <a:ext cx="306000" cy="306000"/>
          </a:xfrm>
          <a:prstGeom prst="rect">
            <a:avLst/>
          </a:prstGeom>
        </p:spPr>
      </p:pic>
      <p:pic>
        <p:nvPicPr>
          <p:cNvPr id="76" name="Picture 75" descr="Weather_Clear_Day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7200" y="5867400"/>
            <a:ext cx="360000" cy="360000"/>
          </a:xfrm>
          <a:prstGeom prst="rect">
            <a:avLst/>
          </a:prstGeom>
        </p:spPr>
      </p:pic>
      <p:pic>
        <p:nvPicPr>
          <p:cNvPr id="77" name="Picture 76" descr="Weather_Fog_Day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71600" y="5867400"/>
            <a:ext cx="360000" cy="360000"/>
          </a:xfrm>
          <a:prstGeom prst="rect">
            <a:avLst/>
          </a:prstGeom>
        </p:spPr>
      </p:pic>
      <p:pic>
        <p:nvPicPr>
          <p:cNvPr id="78" name="Picture 77" descr="Weather_Fog_Day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686800" y="5867400"/>
            <a:ext cx="360000" cy="360000"/>
          </a:xfrm>
          <a:prstGeom prst="rect">
            <a:avLst/>
          </a:prstGeom>
        </p:spPr>
      </p:pic>
      <p:pic>
        <p:nvPicPr>
          <p:cNvPr id="79" name="Picture 78" descr="Weather_Clear_Day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858000" y="5867400"/>
            <a:ext cx="360000" cy="360000"/>
          </a:xfrm>
          <a:prstGeom prst="rect">
            <a:avLst/>
          </a:prstGeom>
        </p:spPr>
      </p:pic>
      <p:pic>
        <p:nvPicPr>
          <p:cNvPr id="80" name="Picture 79" descr="Weather_Fog_Day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583600" y="5888400"/>
            <a:ext cx="360000" cy="3600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6200" y="5257800"/>
            <a:ext cx="1676400" cy="838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3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Alolan Marowak</a:t>
            </a:r>
          </a:p>
          <a:p>
            <a:pPr algn="ctr"/>
            <a:r>
              <a:rPr lang="en-GB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1048</a:t>
            </a:r>
          </a:p>
          <a:p>
            <a:pPr algn="ctr"/>
            <a:r>
              <a:rPr lang="en-GB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1311</a:t>
            </a:r>
          </a:p>
        </p:txBody>
      </p:sp>
      <p:pic>
        <p:nvPicPr>
          <p:cNvPr id="82" name="Picture 81" descr="Shiny_Pokém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9200" y="4953000"/>
            <a:ext cx="304800" cy="304800"/>
          </a:xfrm>
          <a:prstGeom prst="rect">
            <a:avLst/>
          </a:prstGeom>
        </p:spPr>
      </p:pic>
      <p:pic>
        <p:nvPicPr>
          <p:cNvPr id="83" name="Picture 82" descr="Icon_Drag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5105400"/>
            <a:ext cx="306000" cy="306000"/>
          </a:xfrm>
          <a:prstGeom prst="rect">
            <a:avLst/>
          </a:prstGeom>
        </p:spPr>
      </p:pic>
      <p:pic>
        <p:nvPicPr>
          <p:cNvPr id="84" name="Picture 83" descr="Icon_Flying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000" y="5105400"/>
            <a:ext cx="306000" cy="306000"/>
          </a:xfrm>
          <a:prstGeom prst="rect">
            <a:avLst/>
          </a:prstGeom>
        </p:spPr>
      </p:pic>
      <p:pic>
        <p:nvPicPr>
          <p:cNvPr id="85" name="Picture 84" descr="Icon_Fairy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0" y="5105400"/>
            <a:ext cx="306000" cy="306000"/>
          </a:xfrm>
          <a:prstGeom prst="rect">
            <a:avLst/>
          </a:prstGeom>
        </p:spPr>
      </p:pic>
      <p:pic>
        <p:nvPicPr>
          <p:cNvPr id="86" name="Picture 85" descr="Icon_Flying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4800" y="5105400"/>
            <a:ext cx="306000" cy="30600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1905000" y="6172200"/>
            <a:ext cx="1676400" cy="152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 Against</a:t>
            </a:r>
            <a:endParaRPr lang="en-GB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733800" y="6172200"/>
            <a:ext cx="1676400" cy="152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 Against</a:t>
            </a:r>
            <a:endParaRPr lang="en-GB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391400" y="6172200"/>
            <a:ext cx="1676400" cy="152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 Against</a:t>
            </a:r>
            <a:endParaRPr lang="en-GB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7" name="Picture 116" descr="Togetic.png"/>
          <p:cNvPicPr>
            <a:picLocks noChangeAspect="1"/>
          </p:cNvPicPr>
          <p:nvPr/>
        </p:nvPicPr>
        <p:blipFill>
          <a:blip r:embed="rId31"/>
          <a:srcRect l="34370" t="40619" r="25010" b="15637"/>
          <a:stretch>
            <a:fillRect/>
          </a:stretch>
        </p:blipFill>
        <p:spPr>
          <a:xfrm>
            <a:off x="4038600" y="3188677"/>
            <a:ext cx="1143000" cy="1230923"/>
          </a:xfrm>
          <a:prstGeom prst="rect">
            <a:avLst/>
          </a:prstGeom>
        </p:spPr>
      </p:pic>
      <p:pic>
        <p:nvPicPr>
          <p:cNvPr id="118" name="Picture 117" descr="Dragonite.png"/>
          <p:cNvPicPr>
            <a:picLocks noChangeAspect="1"/>
          </p:cNvPicPr>
          <p:nvPr/>
        </p:nvPicPr>
        <p:blipFill>
          <a:blip r:embed="rId32"/>
          <a:srcRect l="21872" t="18747" r="12512" b="6263"/>
          <a:stretch>
            <a:fillRect/>
          </a:stretch>
        </p:blipFill>
        <p:spPr>
          <a:xfrm>
            <a:off x="2362200" y="2035629"/>
            <a:ext cx="1752600" cy="2002971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905000" y="5105400"/>
            <a:ext cx="1676400" cy="1143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3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Dragonite</a:t>
            </a:r>
          </a:p>
          <a:p>
            <a:pPr algn="ctr"/>
            <a:r>
              <a:rPr lang="en-GB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2167</a:t>
            </a:r>
          </a:p>
          <a:p>
            <a:pPr algn="ctr"/>
            <a:r>
              <a:rPr lang="en-GB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2709</a:t>
            </a:r>
          </a:p>
        </p:txBody>
      </p:sp>
      <p:pic>
        <p:nvPicPr>
          <p:cNvPr id="121" name="Picture 120" descr="Icon_Drag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400" y="6248400"/>
            <a:ext cx="306000" cy="306000"/>
          </a:xfrm>
          <a:prstGeom prst="rect">
            <a:avLst/>
          </a:prstGeom>
        </p:spPr>
      </p:pic>
      <p:pic>
        <p:nvPicPr>
          <p:cNvPr id="122" name="Picture 121" descr="Icon_Rock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1200" y="6248400"/>
            <a:ext cx="306000" cy="306000"/>
          </a:xfrm>
          <a:prstGeom prst="rect">
            <a:avLst/>
          </a:prstGeom>
        </p:spPr>
      </p:pic>
      <p:pic>
        <p:nvPicPr>
          <p:cNvPr id="123" name="Picture 122" descr="Icon_Fir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" y="6248400"/>
            <a:ext cx="306000" cy="306000"/>
          </a:xfrm>
          <a:prstGeom prst="rect">
            <a:avLst/>
          </a:prstGeom>
        </p:spPr>
      </p:pic>
      <p:pic>
        <p:nvPicPr>
          <p:cNvPr id="124" name="Picture 123" descr="Icon_Water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8400" y="6248400"/>
            <a:ext cx="306000" cy="306000"/>
          </a:xfrm>
          <a:prstGeom prst="rect">
            <a:avLst/>
          </a:prstGeom>
        </p:spPr>
      </p:pic>
      <p:pic>
        <p:nvPicPr>
          <p:cNvPr id="120" name="Picture 119" descr="Icon_Dar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6400800"/>
            <a:ext cx="306000" cy="306000"/>
          </a:xfrm>
          <a:prstGeom prst="rect">
            <a:avLst/>
          </a:prstGeom>
        </p:spPr>
      </p:pic>
      <p:pic>
        <p:nvPicPr>
          <p:cNvPr id="119" name="Picture 118" descr="Icon_Normal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9800" y="6400800"/>
            <a:ext cx="306000" cy="30600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76200" y="6172200"/>
            <a:ext cx="1676400" cy="152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 Against</a:t>
            </a:r>
            <a:endParaRPr lang="en-GB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76200" y="5029200"/>
            <a:ext cx="1676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1" name="Picture 80" descr="Shiny_Pokém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4953000"/>
            <a:ext cx="304800" cy="304800"/>
          </a:xfrm>
          <a:prstGeom prst="rect">
            <a:avLst/>
          </a:prstGeom>
        </p:spPr>
      </p:pic>
      <p:pic>
        <p:nvPicPr>
          <p:cNvPr id="127" name="Picture 126" descr="Icon_Fairy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9200" y="6324600"/>
            <a:ext cx="306000" cy="306000"/>
          </a:xfrm>
          <a:prstGeom prst="rect">
            <a:avLst/>
          </a:prstGeom>
        </p:spPr>
      </p:pic>
      <p:pic>
        <p:nvPicPr>
          <p:cNvPr id="128" name="Picture 127" descr="Icon_Electric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1000" y="6324600"/>
            <a:ext cx="306000" cy="306000"/>
          </a:xfrm>
          <a:prstGeom prst="rect">
            <a:avLst/>
          </a:prstGeom>
        </p:spPr>
      </p:pic>
      <p:pic>
        <p:nvPicPr>
          <p:cNvPr id="129" name="Picture 128" descr="Icon_Stee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81200" y="6324600"/>
            <a:ext cx="306000" cy="306000"/>
          </a:xfrm>
          <a:prstGeom prst="rect">
            <a:avLst/>
          </a:prstGeom>
        </p:spPr>
      </p:pic>
      <p:pic>
        <p:nvPicPr>
          <p:cNvPr id="130" name="Picture 129" descr="Icon_Rock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18200" y="6324600"/>
            <a:ext cx="306000" cy="306000"/>
          </a:xfrm>
          <a:prstGeom prst="rect">
            <a:avLst/>
          </a:prstGeom>
        </p:spPr>
      </p:pic>
      <p:pic>
        <p:nvPicPr>
          <p:cNvPr id="131" name="Picture 130" descr="Icon_Dar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000" y="6324600"/>
            <a:ext cx="306000" cy="306000"/>
          </a:xfrm>
          <a:prstGeom prst="rect">
            <a:avLst/>
          </a:prstGeom>
        </p:spPr>
      </p:pic>
      <p:pic>
        <p:nvPicPr>
          <p:cNvPr id="132" name="Picture 131" descr="Icon_Fightin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6200" y="6324600"/>
            <a:ext cx="306000" cy="306000"/>
          </a:xfrm>
          <a:prstGeom prst="rect">
            <a:avLst/>
          </a:prstGeom>
        </p:spPr>
      </p:pic>
      <p:pic>
        <p:nvPicPr>
          <p:cNvPr id="133" name="Picture 132" descr="Icon_Fairy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7000" y="6324600"/>
            <a:ext cx="306000" cy="306000"/>
          </a:xfrm>
          <a:prstGeom prst="rect">
            <a:avLst/>
          </a:prstGeom>
        </p:spPr>
      </p:pic>
      <p:pic>
        <p:nvPicPr>
          <p:cNvPr id="134" name="Picture 133" descr="Icon_Dar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600" y="6248400"/>
            <a:ext cx="306000" cy="306000"/>
          </a:xfrm>
          <a:prstGeom prst="rect">
            <a:avLst/>
          </a:prstGeom>
        </p:spPr>
      </p:pic>
      <p:pic>
        <p:nvPicPr>
          <p:cNvPr id="135" name="Picture 134" descr="Icon_Fightin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7200" y="6248400"/>
            <a:ext cx="306000" cy="306000"/>
          </a:xfrm>
          <a:prstGeom prst="rect">
            <a:avLst/>
          </a:prstGeom>
        </p:spPr>
      </p:pic>
      <p:pic>
        <p:nvPicPr>
          <p:cNvPr id="136" name="Picture 135" descr="Icon_Fairy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0" y="6248400"/>
            <a:ext cx="306000" cy="306000"/>
          </a:xfrm>
          <a:prstGeom prst="rect">
            <a:avLst/>
          </a:prstGeom>
        </p:spPr>
      </p:pic>
      <p:pic>
        <p:nvPicPr>
          <p:cNvPr id="138" name="Picture 137" descr="Icon_Drag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6400800"/>
            <a:ext cx="306000" cy="306000"/>
          </a:xfrm>
          <a:prstGeom prst="rect">
            <a:avLst/>
          </a:prstGeom>
        </p:spPr>
      </p:pic>
      <p:pic>
        <p:nvPicPr>
          <p:cNvPr id="137" name="Picture 136" descr="Icon_B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6400800"/>
            <a:ext cx="306000" cy="306000"/>
          </a:xfrm>
          <a:prstGeom prst="rect">
            <a:avLst/>
          </a:prstGeom>
        </p:spPr>
      </p:pic>
      <p:pic>
        <p:nvPicPr>
          <p:cNvPr id="143" name="Picture 142" descr="Icon_Stee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943600" y="6248400"/>
            <a:ext cx="306000" cy="306000"/>
          </a:xfrm>
          <a:prstGeom prst="rect">
            <a:avLst/>
          </a:prstGeom>
        </p:spPr>
      </p:pic>
      <p:pic>
        <p:nvPicPr>
          <p:cNvPr id="141" name="Picture 140" descr="Icon_Grass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8400" y="6400800"/>
            <a:ext cx="306000" cy="306000"/>
          </a:xfrm>
          <a:prstGeom prst="rect">
            <a:avLst/>
          </a:prstGeom>
        </p:spPr>
      </p:pic>
      <p:pic>
        <p:nvPicPr>
          <p:cNvPr id="139" name="Picture 138" descr="Icon_Fir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3200" y="6248400"/>
            <a:ext cx="306000" cy="306000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5562600" y="6172200"/>
            <a:ext cx="1676400" cy="152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 Against</a:t>
            </a:r>
            <a:endParaRPr lang="en-GB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5562600" y="5029200"/>
            <a:ext cx="1676400" cy="16776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2" name="Picture 141" descr="Icon_Poison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52000" y="6400800"/>
            <a:ext cx="306000" cy="306000"/>
          </a:xfrm>
          <a:prstGeom prst="rect">
            <a:avLst/>
          </a:prstGeom>
        </p:spPr>
      </p:pic>
      <p:pic>
        <p:nvPicPr>
          <p:cNvPr id="145" name="Picture 144" descr="Icon_Poison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08800" y="6323400"/>
            <a:ext cx="306000" cy="306000"/>
          </a:xfrm>
          <a:prstGeom prst="rect">
            <a:avLst/>
          </a:prstGeom>
        </p:spPr>
      </p:pic>
      <p:pic>
        <p:nvPicPr>
          <p:cNvPr id="146" name="Picture 145" descr="Icon_Stee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23200" y="6323400"/>
            <a:ext cx="306000" cy="306000"/>
          </a:xfrm>
          <a:prstGeom prst="rect">
            <a:avLst/>
          </a:prstGeom>
        </p:spPr>
      </p:pic>
      <p:pic>
        <p:nvPicPr>
          <p:cNvPr id="147" name="Picture 146" descr="Icon_Fir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8000" y="6323400"/>
            <a:ext cx="306000" cy="306000"/>
          </a:xfrm>
          <a:prstGeom prst="rect">
            <a:avLst/>
          </a:prstGeom>
        </p:spPr>
      </p:pic>
      <p:pic>
        <p:nvPicPr>
          <p:cNvPr id="148" name="Picture 147" descr="Icon_Electric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6323400"/>
            <a:ext cx="306000" cy="306000"/>
          </a:xfrm>
          <a:prstGeom prst="rect">
            <a:avLst/>
          </a:prstGeom>
        </p:spPr>
      </p:pic>
      <p:pic>
        <p:nvPicPr>
          <p:cNvPr id="150" name="Picture 149" descr="Icon_Rock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13600" y="6323400"/>
            <a:ext cx="306000" cy="306000"/>
          </a:xfrm>
          <a:prstGeom prst="rect">
            <a:avLst/>
          </a:prstGeom>
        </p:spPr>
      </p:pic>
      <p:pic>
        <p:nvPicPr>
          <p:cNvPr id="140" name="Picture 139" descr="Icon_Flying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2400" y="6399600"/>
            <a:ext cx="306000" cy="30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Shiny_Pokém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1000" y="6934200"/>
            <a:ext cx="304800" cy="304800"/>
          </a:xfrm>
          <a:prstGeom prst="rect">
            <a:avLst/>
          </a:prstGeom>
        </p:spPr>
      </p:pic>
      <p:pic>
        <p:nvPicPr>
          <p:cNvPr id="70" name="Picture 69" descr="Icon_B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200" y="75000"/>
            <a:ext cx="304800" cy="304800"/>
          </a:xfrm>
          <a:prstGeom prst="rect">
            <a:avLst/>
          </a:prstGeom>
        </p:spPr>
      </p:pic>
      <p:pic>
        <p:nvPicPr>
          <p:cNvPr id="71" name="Picture 70" descr="Icon_Dar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6200" y="75000"/>
            <a:ext cx="306000" cy="306000"/>
          </a:xfrm>
          <a:prstGeom prst="rect">
            <a:avLst/>
          </a:prstGeom>
        </p:spPr>
      </p:pic>
      <p:pic>
        <p:nvPicPr>
          <p:cNvPr id="72" name="Picture 71" descr="Icon_Drag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200" y="456000"/>
            <a:ext cx="306000" cy="306000"/>
          </a:xfrm>
          <a:prstGeom prst="rect">
            <a:avLst/>
          </a:prstGeom>
        </p:spPr>
      </p:pic>
      <p:pic>
        <p:nvPicPr>
          <p:cNvPr id="73" name="Picture 72" descr="Icon_Electric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6200" y="456000"/>
            <a:ext cx="306000" cy="306000"/>
          </a:xfrm>
          <a:prstGeom prst="rect">
            <a:avLst/>
          </a:prstGeom>
        </p:spPr>
      </p:pic>
      <p:pic>
        <p:nvPicPr>
          <p:cNvPr id="74" name="Picture 73" descr="Icon_Fairy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200" y="835800"/>
            <a:ext cx="306000" cy="306000"/>
          </a:xfrm>
          <a:prstGeom prst="rect">
            <a:avLst/>
          </a:prstGeom>
        </p:spPr>
      </p:pic>
      <p:pic>
        <p:nvPicPr>
          <p:cNvPr id="75" name="Picture 74" descr="Icon_Fightin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6200" y="837000"/>
            <a:ext cx="306000" cy="306000"/>
          </a:xfrm>
          <a:prstGeom prst="rect">
            <a:avLst/>
          </a:prstGeom>
        </p:spPr>
      </p:pic>
      <p:pic>
        <p:nvPicPr>
          <p:cNvPr id="76" name="Picture 75" descr="Icon_Fir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5200" y="1218000"/>
            <a:ext cx="306000" cy="306000"/>
          </a:xfrm>
          <a:prstGeom prst="rect">
            <a:avLst/>
          </a:prstGeom>
        </p:spPr>
      </p:pic>
      <p:pic>
        <p:nvPicPr>
          <p:cNvPr id="77" name="Picture 76" descr="Icon_Flying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6200" y="1218000"/>
            <a:ext cx="306000" cy="306000"/>
          </a:xfrm>
          <a:prstGeom prst="rect">
            <a:avLst/>
          </a:prstGeom>
        </p:spPr>
      </p:pic>
      <p:pic>
        <p:nvPicPr>
          <p:cNvPr id="78" name="Picture 77" descr="Icon_Ghost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5200" y="1599000"/>
            <a:ext cx="306000" cy="306000"/>
          </a:xfrm>
          <a:prstGeom prst="rect">
            <a:avLst/>
          </a:prstGeom>
        </p:spPr>
      </p:pic>
      <p:pic>
        <p:nvPicPr>
          <p:cNvPr id="79" name="Picture 78" descr="Icon_Grass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76200" y="1599000"/>
            <a:ext cx="306000" cy="306000"/>
          </a:xfrm>
          <a:prstGeom prst="rect">
            <a:avLst/>
          </a:prstGeom>
        </p:spPr>
      </p:pic>
      <p:pic>
        <p:nvPicPr>
          <p:cNvPr id="80" name="Picture 79" descr="Icon_Groun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95200" y="1980000"/>
            <a:ext cx="306000" cy="306000"/>
          </a:xfrm>
          <a:prstGeom prst="rect">
            <a:avLst/>
          </a:prstGeom>
        </p:spPr>
      </p:pic>
      <p:pic>
        <p:nvPicPr>
          <p:cNvPr id="81" name="Picture 80" descr="Icon_Ic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76200" y="1980000"/>
            <a:ext cx="306000" cy="306000"/>
          </a:xfrm>
          <a:prstGeom prst="rect">
            <a:avLst/>
          </a:prstGeom>
        </p:spPr>
      </p:pic>
      <p:pic>
        <p:nvPicPr>
          <p:cNvPr id="82" name="Picture 81" descr="Icon_Normal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95200" y="2361000"/>
            <a:ext cx="306000" cy="306000"/>
          </a:xfrm>
          <a:prstGeom prst="rect">
            <a:avLst/>
          </a:prstGeom>
        </p:spPr>
      </p:pic>
      <p:pic>
        <p:nvPicPr>
          <p:cNvPr id="83" name="Picture 82" descr="Icon_Poison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76200" y="2361000"/>
            <a:ext cx="306000" cy="306000"/>
          </a:xfrm>
          <a:prstGeom prst="rect">
            <a:avLst/>
          </a:prstGeom>
        </p:spPr>
      </p:pic>
      <p:pic>
        <p:nvPicPr>
          <p:cNvPr id="84" name="Picture 83" descr="Icon_Psychic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95200" y="2742000"/>
            <a:ext cx="306000" cy="306000"/>
          </a:xfrm>
          <a:prstGeom prst="rect">
            <a:avLst/>
          </a:prstGeom>
        </p:spPr>
      </p:pic>
      <p:pic>
        <p:nvPicPr>
          <p:cNvPr id="85" name="Picture 84" descr="Icon_Rock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76200" y="2742000"/>
            <a:ext cx="306000" cy="306000"/>
          </a:xfrm>
          <a:prstGeom prst="rect">
            <a:avLst/>
          </a:prstGeom>
        </p:spPr>
      </p:pic>
      <p:pic>
        <p:nvPicPr>
          <p:cNvPr id="86" name="Picture 85" descr="Icon_Stee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95200" y="3123000"/>
            <a:ext cx="306000" cy="306000"/>
          </a:xfrm>
          <a:prstGeom prst="rect">
            <a:avLst/>
          </a:prstGeom>
        </p:spPr>
      </p:pic>
      <p:pic>
        <p:nvPicPr>
          <p:cNvPr id="87" name="Picture 86" descr="Icon_Water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76200" y="3123000"/>
            <a:ext cx="306000" cy="306000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0" y="6934200"/>
            <a:ext cx="914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Writing Temple for Weather </a:t>
            </a:r>
            <a:endParaRPr lang="en-GB" dirty="0"/>
          </a:p>
        </p:txBody>
      </p:sp>
      <p:sp>
        <p:nvSpPr>
          <p:cNvPr id="31" name="Rounded Rectangle 30"/>
          <p:cNvSpPr/>
          <p:nvPr/>
        </p:nvSpPr>
        <p:spPr>
          <a:xfrm>
            <a:off x="152400" y="5029200"/>
            <a:ext cx="4343400" cy="16764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0" y="5029200"/>
            <a:ext cx="4343400" cy="1219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Giratina ( Altered Form )</a:t>
            </a: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1931</a:t>
            </a: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2414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648200" y="5029200"/>
            <a:ext cx="4343400" cy="16764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4648200" y="5029200"/>
            <a:ext cx="4343400" cy="119586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Deoxys ( Speed Form )</a:t>
            </a: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1645</a:t>
            </a: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2056</a:t>
            </a:r>
          </a:p>
        </p:txBody>
      </p:sp>
      <p:pic>
        <p:nvPicPr>
          <p:cNvPr id="39" name="Picture 38" descr="Weather_Snow_Day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220200" y="4572000"/>
            <a:ext cx="360000" cy="360000"/>
          </a:xfrm>
          <a:prstGeom prst="rect">
            <a:avLst/>
          </a:prstGeom>
        </p:spPr>
      </p:pic>
      <p:pic>
        <p:nvPicPr>
          <p:cNvPr id="40" name="Picture 39" descr="Weather_Rain_Day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220200" y="5486400"/>
            <a:ext cx="360000" cy="360000"/>
          </a:xfrm>
          <a:prstGeom prst="rect">
            <a:avLst/>
          </a:prstGeom>
        </p:spPr>
      </p:pic>
      <p:pic>
        <p:nvPicPr>
          <p:cNvPr id="41" name="Picture 40" descr="Weather_Windy_Day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220200" y="5105400"/>
            <a:ext cx="360000" cy="360000"/>
          </a:xfrm>
          <a:prstGeom prst="rect">
            <a:avLst/>
          </a:prstGeom>
        </p:spPr>
      </p:pic>
      <p:pic>
        <p:nvPicPr>
          <p:cNvPr id="42" name="Picture 41" descr="Weather_Clear_Day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220200" y="6553200"/>
            <a:ext cx="360000" cy="360000"/>
          </a:xfrm>
          <a:prstGeom prst="rect">
            <a:avLst/>
          </a:prstGeom>
        </p:spPr>
      </p:pic>
      <p:pic>
        <p:nvPicPr>
          <p:cNvPr id="43" name="Picture 42" descr="Weather_Partly_Cloudy_Day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220200" y="6019800"/>
            <a:ext cx="360000" cy="360000"/>
          </a:xfrm>
          <a:prstGeom prst="rect">
            <a:avLst/>
          </a:prstGeom>
        </p:spPr>
      </p:pic>
      <p:pic>
        <p:nvPicPr>
          <p:cNvPr id="44" name="Picture 43" descr="Weather_Fog_Day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220200" y="4038600"/>
            <a:ext cx="360000" cy="360000"/>
          </a:xfrm>
          <a:prstGeom prst="rect">
            <a:avLst/>
          </a:prstGeom>
        </p:spPr>
      </p:pic>
      <p:pic>
        <p:nvPicPr>
          <p:cNvPr id="45" name="Picture 44" descr="Weather_Overcast_Day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220030" y="7086600"/>
            <a:ext cx="360000" cy="360000"/>
          </a:xfrm>
          <a:prstGeom prst="rect">
            <a:avLst/>
          </a:prstGeom>
        </p:spPr>
      </p:pic>
      <p:pic>
        <p:nvPicPr>
          <p:cNvPr id="47" name="Picture 46" descr="Icon_Psychic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24400" y="5105400"/>
            <a:ext cx="306000" cy="306000"/>
          </a:xfrm>
          <a:prstGeom prst="rect">
            <a:avLst/>
          </a:prstGeom>
        </p:spPr>
      </p:pic>
      <p:pic>
        <p:nvPicPr>
          <p:cNvPr id="48" name="Picture 47" descr="Weather_Windy_Day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534400" y="5867400"/>
            <a:ext cx="360000" cy="360000"/>
          </a:xfrm>
          <a:prstGeom prst="rect">
            <a:avLst/>
          </a:prstGeom>
        </p:spPr>
      </p:pic>
      <p:pic>
        <p:nvPicPr>
          <p:cNvPr id="50" name="Picture 49" descr="Shiny_Pokém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4953000"/>
            <a:ext cx="304800" cy="304800"/>
          </a:xfrm>
          <a:prstGeom prst="rect">
            <a:avLst/>
          </a:prstGeom>
        </p:spPr>
      </p:pic>
      <p:pic>
        <p:nvPicPr>
          <p:cNvPr id="52" name="Picture 51" descr="Giratina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143000" y="1981200"/>
            <a:ext cx="2514771" cy="2514771"/>
          </a:xfrm>
          <a:prstGeom prst="rect">
            <a:avLst/>
          </a:prstGeom>
        </p:spPr>
      </p:pic>
      <p:pic>
        <p:nvPicPr>
          <p:cNvPr id="46" name="Picture 45" descr="Icon_Drag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5104200"/>
            <a:ext cx="306000" cy="306000"/>
          </a:xfrm>
          <a:prstGeom prst="rect">
            <a:avLst/>
          </a:prstGeom>
        </p:spPr>
      </p:pic>
      <p:pic>
        <p:nvPicPr>
          <p:cNvPr id="53" name="Picture 52" descr="Icon_Ghost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600" y="5105400"/>
            <a:ext cx="306000" cy="306000"/>
          </a:xfrm>
          <a:prstGeom prst="rect">
            <a:avLst/>
          </a:prstGeom>
        </p:spPr>
      </p:pic>
      <p:pic>
        <p:nvPicPr>
          <p:cNvPr id="54" name="Picture 53" descr="Weather_Fog_Day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49600" y="5867400"/>
            <a:ext cx="360000" cy="360000"/>
          </a:xfrm>
          <a:prstGeom prst="rect">
            <a:avLst/>
          </a:prstGeom>
        </p:spPr>
      </p:pic>
      <p:pic>
        <p:nvPicPr>
          <p:cNvPr id="55" name="Picture 54" descr="Weather_Windy_Day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38600" y="5867400"/>
            <a:ext cx="360000" cy="3600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52400" y="6172200"/>
            <a:ext cx="4343400" cy="152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 Against</a:t>
            </a:r>
            <a:endParaRPr lang="en-GB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48200" y="6172200"/>
            <a:ext cx="4343400" cy="152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 Against</a:t>
            </a:r>
            <a:endParaRPr lang="en-GB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2" name="Picture 61" descr="Icon_Dar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400" y="6324600"/>
            <a:ext cx="306000" cy="306000"/>
          </a:xfrm>
          <a:prstGeom prst="rect">
            <a:avLst/>
          </a:prstGeom>
        </p:spPr>
      </p:pic>
      <p:pic>
        <p:nvPicPr>
          <p:cNvPr id="63" name="Picture 62" descr="Icon_Psychic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05600" y="6324600"/>
            <a:ext cx="306000" cy="306000"/>
          </a:xfrm>
          <a:prstGeom prst="rect">
            <a:avLst/>
          </a:prstGeom>
        </p:spPr>
      </p:pic>
      <p:pic>
        <p:nvPicPr>
          <p:cNvPr id="64" name="Picture 63" descr="Icon_Stee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23400" y="6324600"/>
            <a:ext cx="306000" cy="306000"/>
          </a:xfrm>
          <a:prstGeom prst="rect">
            <a:avLst/>
          </a:prstGeom>
        </p:spPr>
      </p:pic>
      <p:pic>
        <p:nvPicPr>
          <p:cNvPr id="65" name="Picture 64" descr="Icon_Stee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62200" y="6324600"/>
            <a:ext cx="306000" cy="306000"/>
          </a:xfrm>
          <a:prstGeom prst="rect">
            <a:avLst/>
          </a:prstGeom>
        </p:spPr>
      </p:pic>
      <p:pic>
        <p:nvPicPr>
          <p:cNvPr id="66" name="Picture 65" descr="Icon_Fairy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2000" y="6324600"/>
            <a:ext cx="306000" cy="306000"/>
          </a:xfrm>
          <a:prstGeom prst="rect">
            <a:avLst/>
          </a:prstGeom>
        </p:spPr>
      </p:pic>
      <p:pic>
        <p:nvPicPr>
          <p:cNvPr id="67" name="Picture 66" descr="Icon_Normal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00200" y="6324600"/>
            <a:ext cx="306000" cy="306000"/>
          </a:xfrm>
          <a:prstGeom prst="rect">
            <a:avLst/>
          </a:prstGeom>
        </p:spPr>
      </p:pic>
      <p:pic>
        <p:nvPicPr>
          <p:cNvPr id="68" name="Picture 67" descr="Icon_Dar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6324600"/>
            <a:ext cx="306000" cy="306000"/>
          </a:xfrm>
          <a:prstGeom prst="rect">
            <a:avLst/>
          </a:prstGeom>
        </p:spPr>
      </p:pic>
      <p:pic>
        <p:nvPicPr>
          <p:cNvPr id="88" name="Picture 87" descr="Deoxys Speed.png"/>
          <p:cNvPicPr>
            <a:picLocks noChangeAspect="1"/>
          </p:cNvPicPr>
          <p:nvPr/>
        </p:nvPicPr>
        <p:blipFill>
          <a:blip r:embed="rId29"/>
          <a:srcRect l="9374" t="6249" r="12512" b="3139"/>
          <a:stretch>
            <a:fillRect/>
          </a:stretch>
        </p:blipFill>
        <p:spPr>
          <a:xfrm>
            <a:off x="6019800" y="2286000"/>
            <a:ext cx="19050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iny_Pokém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1000" y="6934200"/>
            <a:ext cx="304800" cy="304800"/>
          </a:xfrm>
          <a:prstGeom prst="rect">
            <a:avLst/>
          </a:prstGeom>
        </p:spPr>
      </p:pic>
      <p:pic>
        <p:nvPicPr>
          <p:cNvPr id="5" name="Picture 4" descr="Icon_B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200" y="75000"/>
            <a:ext cx="304800" cy="304800"/>
          </a:xfrm>
          <a:prstGeom prst="rect">
            <a:avLst/>
          </a:prstGeom>
        </p:spPr>
      </p:pic>
      <p:pic>
        <p:nvPicPr>
          <p:cNvPr id="6" name="Picture 5" descr="Icon_Dar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6200" y="75000"/>
            <a:ext cx="306000" cy="306000"/>
          </a:xfrm>
          <a:prstGeom prst="rect">
            <a:avLst/>
          </a:prstGeom>
        </p:spPr>
      </p:pic>
      <p:pic>
        <p:nvPicPr>
          <p:cNvPr id="7" name="Picture 6" descr="Icon_Drag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200" y="456000"/>
            <a:ext cx="306000" cy="306000"/>
          </a:xfrm>
          <a:prstGeom prst="rect">
            <a:avLst/>
          </a:prstGeom>
        </p:spPr>
      </p:pic>
      <p:pic>
        <p:nvPicPr>
          <p:cNvPr id="8" name="Picture 7" descr="Icon_Electric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6200" y="456000"/>
            <a:ext cx="306000" cy="306000"/>
          </a:xfrm>
          <a:prstGeom prst="rect">
            <a:avLst/>
          </a:prstGeom>
        </p:spPr>
      </p:pic>
      <p:pic>
        <p:nvPicPr>
          <p:cNvPr id="9" name="Picture 8" descr="Icon_Fairy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200" y="835800"/>
            <a:ext cx="306000" cy="306000"/>
          </a:xfrm>
          <a:prstGeom prst="rect">
            <a:avLst/>
          </a:prstGeom>
        </p:spPr>
      </p:pic>
      <p:pic>
        <p:nvPicPr>
          <p:cNvPr id="10" name="Picture 9" descr="Icon_Fightin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6200" y="837000"/>
            <a:ext cx="306000" cy="306000"/>
          </a:xfrm>
          <a:prstGeom prst="rect">
            <a:avLst/>
          </a:prstGeom>
        </p:spPr>
      </p:pic>
      <p:pic>
        <p:nvPicPr>
          <p:cNvPr id="11" name="Picture 10" descr="Icon_Fir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5200" y="1218000"/>
            <a:ext cx="306000" cy="306000"/>
          </a:xfrm>
          <a:prstGeom prst="rect">
            <a:avLst/>
          </a:prstGeom>
        </p:spPr>
      </p:pic>
      <p:pic>
        <p:nvPicPr>
          <p:cNvPr id="12" name="Picture 11" descr="Icon_Flying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6200" y="1218000"/>
            <a:ext cx="306000" cy="306000"/>
          </a:xfrm>
          <a:prstGeom prst="rect">
            <a:avLst/>
          </a:prstGeom>
        </p:spPr>
      </p:pic>
      <p:pic>
        <p:nvPicPr>
          <p:cNvPr id="13" name="Picture 12" descr="Icon_Ghost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5200" y="1599000"/>
            <a:ext cx="306000" cy="306000"/>
          </a:xfrm>
          <a:prstGeom prst="rect">
            <a:avLst/>
          </a:prstGeom>
        </p:spPr>
      </p:pic>
      <p:pic>
        <p:nvPicPr>
          <p:cNvPr id="14" name="Picture 13" descr="Icon_Grass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76200" y="1599000"/>
            <a:ext cx="306000" cy="306000"/>
          </a:xfrm>
          <a:prstGeom prst="rect">
            <a:avLst/>
          </a:prstGeom>
        </p:spPr>
      </p:pic>
      <p:pic>
        <p:nvPicPr>
          <p:cNvPr id="15" name="Picture 14" descr="Icon_Groun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95200" y="1980000"/>
            <a:ext cx="306000" cy="306000"/>
          </a:xfrm>
          <a:prstGeom prst="rect">
            <a:avLst/>
          </a:prstGeom>
        </p:spPr>
      </p:pic>
      <p:pic>
        <p:nvPicPr>
          <p:cNvPr id="16" name="Picture 15" descr="Icon_Ic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76200" y="1980000"/>
            <a:ext cx="306000" cy="306000"/>
          </a:xfrm>
          <a:prstGeom prst="rect">
            <a:avLst/>
          </a:prstGeom>
        </p:spPr>
      </p:pic>
      <p:pic>
        <p:nvPicPr>
          <p:cNvPr id="17" name="Picture 16" descr="Icon_Normal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95200" y="2361000"/>
            <a:ext cx="306000" cy="306000"/>
          </a:xfrm>
          <a:prstGeom prst="rect">
            <a:avLst/>
          </a:prstGeom>
        </p:spPr>
      </p:pic>
      <p:pic>
        <p:nvPicPr>
          <p:cNvPr id="18" name="Picture 17" descr="Icon_Poison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76200" y="2361000"/>
            <a:ext cx="306000" cy="306000"/>
          </a:xfrm>
          <a:prstGeom prst="rect">
            <a:avLst/>
          </a:prstGeom>
        </p:spPr>
      </p:pic>
      <p:pic>
        <p:nvPicPr>
          <p:cNvPr id="19" name="Picture 18" descr="Icon_Psychic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95200" y="2742000"/>
            <a:ext cx="306000" cy="306000"/>
          </a:xfrm>
          <a:prstGeom prst="rect">
            <a:avLst/>
          </a:prstGeom>
        </p:spPr>
      </p:pic>
      <p:pic>
        <p:nvPicPr>
          <p:cNvPr id="20" name="Picture 19" descr="Icon_Rock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76200" y="2742000"/>
            <a:ext cx="306000" cy="306000"/>
          </a:xfrm>
          <a:prstGeom prst="rect">
            <a:avLst/>
          </a:prstGeom>
        </p:spPr>
      </p:pic>
      <p:pic>
        <p:nvPicPr>
          <p:cNvPr id="21" name="Picture 20" descr="Icon_Stee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95200" y="3123000"/>
            <a:ext cx="306000" cy="306000"/>
          </a:xfrm>
          <a:prstGeom prst="rect">
            <a:avLst/>
          </a:prstGeom>
        </p:spPr>
      </p:pic>
      <p:pic>
        <p:nvPicPr>
          <p:cNvPr id="22" name="Picture 21" descr="Icon_Water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76200" y="3123000"/>
            <a:ext cx="306000" cy="3060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6934200"/>
            <a:ext cx="914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Writing Temple for Weather </a:t>
            </a:r>
            <a:endParaRPr lang="en-GB" dirty="0"/>
          </a:p>
        </p:txBody>
      </p:sp>
      <p:sp>
        <p:nvSpPr>
          <p:cNvPr id="25" name="Rounded Rectangle 24"/>
          <p:cNvSpPr/>
          <p:nvPr/>
        </p:nvSpPr>
        <p:spPr>
          <a:xfrm>
            <a:off x="152400" y="5029200"/>
            <a:ext cx="4343400" cy="16764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52400" y="5029200"/>
            <a:ext cx="4343400" cy="1219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Giratina ( Altered Form )</a:t>
            </a: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1931</a:t>
            </a: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2414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648200" y="5029200"/>
            <a:ext cx="4343400" cy="16764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4648200" y="5029200"/>
            <a:ext cx="4343400" cy="119586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Mewtwo</a:t>
            </a: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Boost IV : 2387</a:t>
            </a: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IV : 2984</a:t>
            </a:r>
          </a:p>
        </p:txBody>
      </p:sp>
      <p:pic>
        <p:nvPicPr>
          <p:cNvPr id="29" name="Picture 28" descr="Weather_Snow_Day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220200" y="4572000"/>
            <a:ext cx="360000" cy="360000"/>
          </a:xfrm>
          <a:prstGeom prst="rect">
            <a:avLst/>
          </a:prstGeom>
        </p:spPr>
      </p:pic>
      <p:pic>
        <p:nvPicPr>
          <p:cNvPr id="30" name="Picture 29" descr="Weather_Rain_Day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220200" y="5486400"/>
            <a:ext cx="360000" cy="360000"/>
          </a:xfrm>
          <a:prstGeom prst="rect">
            <a:avLst/>
          </a:prstGeom>
        </p:spPr>
      </p:pic>
      <p:pic>
        <p:nvPicPr>
          <p:cNvPr id="31" name="Picture 30" descr="Weather_Windy_Day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220200" y="5105400"/>
            <a:ext cx="360000" cy="360000"/>
          </a:xfrm>
          <a:prstGeom prst="rect">
            <a:avLst/>
          </a:prstGeom>
        </p:spPr>
      </p:pic>
      <p:pic>
        <p:nvPicPr>
          <p:cNvPr id="32" name="Picture 31" descr="Weather_Clear_Day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220200" y="6553200"/>
            <a:ext cx="360000" cy="360000"/>
          </a:xfrm>
          <a:prstGeom prst="rect">
            <a:avLst/>
          </a:prstGeom>
        </p:spPr>
      </p:pic>
      <p:pic>
        <p:nvPicPr>
          <p:cNvPr id="33" name="Picture 32" descr="Weather_Partly_Cloudy_Day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220200" y="6019800"/>
            <a:ext cx="360000" cy="360000"/>
          </a:xfrm>
          <a:prstGeom prst="rect">
            <a:avLst/>
          </a:prstGeom>
        </p:spPr>
      </p:pic>
      <p:pic>
        <p:nvPicPr>
          <p:cNvPr id="34" name="Picture 33" descr="Weather_Fog_Day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220200" y="4038600"/>
            <a:ext cx="360000" cy="360000"/>
          </a:xfrm>
          <a:prstGeom prst="rect">
            <a:avLst/>
          </a:prstGeom>
        </p:spPr>
      </p:pic>
      <p:pic>
        <p:nvPicPr>
          <p:cNvPr id="35" name="Picture 34" descr="Weather_Overcast_Day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220030" y="7086600"/>
            <a:ext cx="360000" cy="360000"/>
          </a:xfrm>
          <a:prstGeom prst="rect">
            <a:avLst/>
          </a:prstGeom>
        </p:spPr>
      </p:pic>
      <p:pic>
        <p:nvPicPr>
          <p:cNvPr id="36" name="Picture 35" descr="Icon_Psychic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24400" y="5105400"/>
            <a:ext cx="306000" cy="306000"/>
          </a:xfrm>
          <a:prstGeom prst="rect">
            <a:avLst/>
          </a:prstGeom>
        </p:spPr>
      </p:pic>
      <p:pic>
        <p:nvPicPr>
          <p:cNvPr id="37" name="Picture 36" descr="Weather_Windy_Day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534400" y="5867400"/>
            <a:ext cx="360000" cy="360000"/>
          </a:xfrm>
          <a:prstGeom prst="rect">
            <a:avLst/>
          </a:prstGeom>
        </p:spPr>
      </p:pic>
      <p:pic>
        <p:nvPicPr>
          <p:cNvPr id="38" name="Picture 37" descr="Shiny_Pokém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63000" y="4953000"/>
            <a:ext cx="304800" cy="304800"/>
          </a:xfrm>
          <a:prstGeom prst="rect">
            <a:avLst/>
          </a:prstGeom>
        </p:spPr>
      </p:pic>
      <p:pic>
        <p:nvPicPr>
          <p:cNvPr id="39" name="Picture 38" descr="Shiny_Pokém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4953000"/>
            <a:ext cx="304800" cy="304800"/>
          </a:xfrm>
          <a:prstGeom prst="rect">
            <a:avLst/>
          </a:prstGeom>
        </p:spPr>
      </p:pic>
      <p:pic>
        <p:nvPicPr>
          <p:cNvPr id="40" name="Picture 39" descr="Mewtwo.png"/>
          <p:cNvPicPr>
            <a:picLocks noChangeAspect="1"/>
          </p:cNvPicPr>
          <p:nvPr/>
        </p:nvPicPr>
        <p:blipFill>
          <a:blip r:embed="rId28"/>
          <a:srcRect l="21622" t="18919" r="5405" b="5405"/>
          <a:stretch>
            <a:fillRect/>
          </a:stretch>
        </p:blipFill>
        <p:spPr>
          <a:xfrm>
            <a:off x="6248400" y="2286000"/>
            <a:ext cx="2057400" cy="2133600"/>
          </a:xfrm>
          <a:prstGeom prst="rect">
            <a:avLst/>
          </a:prstGeom>
        </p:spPr>
      </p:pic>
      <p:pic>
        <p:nvPicPr>
          <p:cNvPr id="41" name="Picture 40" descr="Giratina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43000" y="1981200"/>
            <a:ext cx="2514771" cy="2514771"/>
          </a:xfrm>
          <a:prstGeom prst="rect">
            <a:avLst/>
          </a:prstGeom>
        </p:spPr>
      </p:pic>
      <p:pic>
        <p:nvPicPr>
          <p:cNvPr id="42" name="Picture 41" descr="Icon_Drag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5104200"/>
            <a:ext cx="306000" cy="306000"/>
          </a:xfrm>
          <a:prstGeom prst="rect">
            <a:avLst/>
          </a:prstGeom>
        </p:spPr>
      </p:pic>
      <p:pic>
        <p:nvPicPr>
          <p:cNvPr id="43" name="Picture 42" descr="Icon_Ghost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600" y="5105400"/>
            <a:ext cx="306000" cy="306000"/>
          </a:xfrm>
          <a:prstGeom prst="rect">
            <a:avLst/>
          </a:prstGeom>
        </p:spPr>
      </p:pic>
      <p:pic>
        <p:nvPicPr>
          <p:cNvPr id="44" name="Picture 43" descr="Weather_Fog_Day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49600" y="5867400"/>
            <a:ext cx="360000" cy="360000"/>
          </a:xfrm>
          <a:prstGeom prst="rect">
            <a:avLst/>
          </a:prstGeom>
        </p:spPr>
      </p:pic>
      <p:pic>
        <p:nvPicPr>
          <p:cNvPr id="45" name="Picture 44" descr="Weather_Windy_Day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38600" y="5867400"/>
            <a:ext cx="360000" cy="3600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52400" y="6172200"/>
            <a:ext cx="4343400" cy="152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 Against</a:t>
            </a:r>
            <a:endParaRPr lang="en-GB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200" y="6172200"/>
            <a:ext cx="4343400" cy="152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 Against</a:t>
            </a:r>
            <a:endParaRPr lang="en-GB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8" name="Picture 47" descr="Icon_Dar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400" y="6324600"/>
            <a:ext cx="306000" cy="306000"/>
          </a:xfrm>
          <a:prstGeom prst="rect">
            <a:avLst/>
          </a:prstGeom>
        </p:spPr>
      </p:pic>
      <p:pic>
        <p:nvPicPr>
          <p:cNvPr id="49" name="Picture 48" descr="Icon_Psychic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05600" y="6324600"/>
            <a:ext cx="306000" cy="306000"/>
          </a:xfrm>
          <a:prstGeom prst="rect">
            <a:avLst/>
          </a:prstGeom>
        </p:spPr>
      </p:pic>
      <p:pic>
        <p:nvPicPr>
          <p:cNvPr id="50" name="Picture 49" descr="Icon_Stee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23400" y="6324600"/>
            <a:ext cx="306000" cy="306000"/>
          </a:xfrm>
          <a:prstGeom prst="rect">
            <a:avLst/>
          </a:prstGeom>
        </p:spPr>
      </p:pic>
      <p:pic>
        <p:nvPicPr>
          <p:cNvPr id="51" name="Picture 50" descr="Icon_Stee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62200" y="6324600"/>
            <a:ext cx="306000" cy="306000"/>
          </a:xfrm>
          <a:prstGeom prst="rect">
            <a:avLst/>
          </a:prstGeom>
        </p:spPr>
      </p:pic>
      <p:pic>
        <p:nvPicPr>
          <p:cNvPr id="52" name="Picture 51" descr="Icon_Fairy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2000" y="6324600"/>
            <a:ext cx="306000" cy="306000"/>
          </a:xfrm>
          <a:prstGeom prst="rect">
            <a:avLst/>
          </a:prstGeom>
        </p:spPr>
      </p:pic>
      <p:pic>
        <p:nvPicPr>
          <p:cNvPr id="53" name="Picture 52" descr="Icon_Normal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00200" y="6324600"/>
            <a:ext cx="306000" cy="306000"/>
          </a:xfrm>
          <a:prstGeom prst="rect">
            <a:avLst/>
          </a:prstGeom>
        </p:spPr>
      </p:pic>
      <p:pic>
        <p:nvPicPr>
          <p:cNvPr id="54" name="Picture 53" descr="Icon_Dar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6324600"/>
            <a:ext cx="306000" cy="30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hiny_Pokém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1000" y="6934200"/>
            <a:ext cx="304800" cy="304800"/>
          </a:xfrm>
          <a:prstGeom prst="rect">
            <a:avLst/>
          </a:prstGeom>
        </p:spPr>
      </p:pic>
      <p:pic>
        <p:nvPicPr>
          <p:cNvPr id="12" name="Picture 11" descr="Icon_B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200" y="75000"/>
            <a:ext cx="304800" cy="304800"/>
          </a:xfrm>
          <a:prstGeom prst="rect">
            <a:avLst/>
          </a:prstGeom>
        </p:spPr>
      </p:pic>
      <p:pic>
        <p:nvPicPr>
          <p:cNvPr id="13" name="Picture 12" descr="Icon_Dar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6200" y="75000"/>
            <a:ext cx="306000" cy="306000"/>
          </a:xfrm>
          <a:prstGeom prst="rect">
            <a:avLst/>
          </a:prstGeom>
        </p:spPr>
      </p:pic>
      <p:pic>
        <p:nvPicPr>
          <p:cNvPr id="14" name="Picture 13" descr="Icon_Drag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200" y="456000"/>
            <a:ext cx="306000" cy="306000"/>
          </a:xfrm>
          <a:prstGeom prst="rect">
            <a:avLst/>
          </a:prstGeom>
        </p:spPr>
      </p:pic>
      <p:pic>
        <p:nvPicPr>
          <p:cNvPr id="15" name="Picture 14" descr="Icon_Electric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6200" y="456000"/>
            <a:ext cx="306000" cy="306000"/>
          </a:xfrm>
          <a:prstGeom prst="rect">
            <a:avLst/>
          </a:prstGeom>
        </p:spPr>
      </p:pic>
      <p:pic>
        <p:nvPicPr>
          <p:cNvPr id="16" name="Picture 15" descr="Icon_Fairy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200" y="835800"/>
            <a:ext cx="306000" cy="306000"/>
          </a:xfrm>
          <a:prstGeom prst="rect">
            <a:avLst/>
          </a:prstGeom>
        </p:spPr>
      </p:pic>
      <p:pic>
        <p:nvPicPr>
          <p:cNvPr id="17" name="Picture 16" descr="Icon_Fightin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6200" y="837000"/>
            <a:ext cx="306000" cy="306000"/>
          </a:xfrm>
          <a:prstGeom prst="rect">
            <a:avLst/>
          </a:prstGeom>
        </p:spPr>
      </p:pic>
      <p:pic>
        <p:nvPicPr>
          <p:cNvPr id="18" name="Picture 17" descr="Icon_Fir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5200" y="1218000"/>
            <a:ext cx="306000" cy="306000"/>
          </a:xfrm>
          <a:prstGeom prst="rect">
            <a:avLst/>
          </a:prstGeom>
        </p:spPr>
      </p:pic>
      <p:pic>
        <p:nvPicPr>
          <p:cNvPr id="19" name="Picture 18" descr="Icon_Flying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6200" y="1218000"/>
            <a:ext cx="306000" cy="306000"/>
          </a:xfrm>
          <a:prstGeom prst="rect">
            <a:avLst/>
          </a:prstGeom>
        </p:spPr>
      </p:pic>
      <p:pic>
        <p:nvPicPr>
          <p:cNvPr id="20" name="Picture 19" descr="Icon_Ghost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5200" y="1599000"/>
            <a:ext cx="306000" cy="306000"/>
          </a:xfrm>
          <a:prstGeom prst="rect">
            <a:avLst/>
          </a:prstGeom>
        </p:spPr>
      </p:pic>
      <p:pic>
        <p:nvPicPr>
          <p:cNvPr id="21" name="Picture 20" descr="Icon_Grass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76200" y="1599000"/>
            <a:ext cx="306000" cy="306000"/>
          </a:xfrm>
          <a:prstGeom prst="rect">
            <a:avLst/>
          </a:prstGeom>
        </p:spPr>
      </p:pic>
      <p:pic>
        <p:nvPicPr>
          <p:cNvPr id="22" name="Picture 21" descr="Icon_Groun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95200" y="1980000"/>
            <a:ext cx="306000" cy="306000"/>
          </a:xfrm>
          <a:prstGeom prst="rect">
            <a:avLst/>
          </a:prstGeom>
        </p:spPr>
      </p:pic>
      <p:pic>
        <p:nvPicPr>
          <p:cNvPr id="23" name="Picture 22" descr="Icon_Ic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76200" y="1980000"/>
            <a:ext cx="306000" cy="306000"/>
          </a:xfrm>
          <a:prstGeom prst="rect">
            <a:avLst/>
          </a:prstGeom>
        </p:spPr>
      </p:pic>
      <p:pic>
        <p:nvPicPr>
          <p:cNvPr id="24" name="Picture 23" descr="Icon_Normal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95200" y="2361000"/>
            <a:ext cx="306000" cy="306000"/>
          </a:xfrm>
          <a:prstGeom prst="rect">
            <a:avLst/>
          </a:prstGeom>
        </p:spPr>
      </p:pic>
      <p:pic>
        <p:nvPicPr>
          <p:cNvPr id="25" name="Picture 24" descr="Icon_Poison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76200" y="2361000"/>
            <a:ext cx="306000" cy="306000"/>
          </a:xfrm>
          <a:prstGeom prst="rect">
            <a:avLst/>
          </a:prstGeom>
        </p:spPr>
      </p:pic>
      <p:pic>
        <p:nvPicPr>
          <p:cNvPr id="26" name="Picture 25" descr="Icon_Psychic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95200" y="2742000"/>
            <a:ext cx="306000" cy="306000"/>
          </a:xfrm>
          <a:prstGeom prst="rect">
            <a:avLst/>
          </a:prstGeom>
        </p:spPr>
      </p:pic>
      <p:pic>
        <p:nvPicPr>
          <p:cNvPr id="27" name="Picture 26" descr="Icon_Rock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76200" y="2742000"/>
            <a:ext cx="306000" cy="306000"/>
          </a:xfrm>
          <a:prstGeom prst="rect">
            <a:avLst/>
          </a:prstGeom>
        </p:spPr>
      </p:pic>
      <p:pic>
        <p:nvPicPr>
          <p:cNvPr id="28" name="Picture 27" descr="Icon_Stee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95200" y="3123000"/>
            <a:ext cx="306000" cy="306000"/>
          </a:xfrm>
          <a:prstGeom prst="rect">
            <a:avLst/>
          </a:prstGeom>
        </p:spPr>
      </p:pic>
      <p:pic>
        <p:nvPicPr>
          <p:cNvPr id="29" name="Picture 28" descr="Icon_Water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76200" y="3123000"/>
            <a:ext cx="306000" cy="3060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0" y="6934200"/>
            <a:ext cx="914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Writing Temple for Weather 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152400" y="5029200"/>
            <a:ext cx="8839200" cy="16764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152400" y="5029200"/>
            <a:ext cx="8839200" cy="1219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/>
              <a:t>?</a:t>
            </a:r>
          </a:p>
          <a:p>
            <a:pPr algn="ctr"/>
            <a:r>
              <a:rPr lang="en-GB" sz="1400" b="1" dirty="0" smtClean="0"/>
              <a:t>Non Boost IV : ?</a:t>
            </a:r>
          </a:p>
          <a:p>
            <a:pPr algn="ctr"/>
            <a:r>
              <a:rPr lang="en-GB" sz="1400" b="1" dirty="0" smtClean="0"/>
              <a:t>Boosted IV : ?</a:t>
            </a:r>
          </a:p>
        </p:txBody>
      </p:sp>
      <p:pic>
        <p:nvPicPr>
          <p:cNvPr id="35" name="Picture 34" descr="Weather_Snow_Day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220200" y="4572000"/>
            <a:ext cx="360000" cy="360000"/>
          </a:xfrm>
          <a:prstGeom prst="rect">
            <a:avLst/>
          </a:prstGeom>
        </p:spPr>
      </p:pic>
      <p:pic>
        <p:nvPicPr>
          <p:cNvPr id="36" name="Picture 35" descr="Weather_Rain_Day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220200" y="5486400"/>
            <a:ext cx="360000" cy="360000"/>
          </a:xfrm>
          <a:prstGeom prst="rect">
            <a:avLst/>
          </a:prstGeom>
        </p:spPr>
      </p:pic>
      <p:pic>
        <p:nvPicPr>
          <p:cNvPr id="37" name="Picture 36" descr="Weather_Windy_Day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220200" y="5105400"/>
            <a:ext cx="360000" cy="360000"/>
          </a:xfrm>
          <a:prstGeom prst="rect">
            <a:avLst/>
          </a:prstGeom>
        </p:spPr>
      </p:pic>
      <p:pic>
        <p:nvPicPr>
          <p:cNvPr id="38" name="Picture 37" descr="Weather_Clear_Day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220200" y="6553200"/>
            <a:ext cx="360000" cy="360000"/>
          </a:xfrm>
          <a:prstGeom prst="rect">
            <a:avLst/>
          </a:prstGeom>
        </p:spPr>
      </p:pic>
      <p:pic>
        <p:nvPicPr>
          <p:cNvPr id="39" name="Picture 38" descr="Weather_Partly_Cloudy_Day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220200" y="6019800"/>
            <a:ext cx="360000" cy="360000"/>
          </a:xfrm>
          <a:prstGeom prst="rect">
            <a:avLst/>
          </a:prstGeom>
        </p:spPr>
      </p:pic>
      <p:pic>
        <p:nvPicPr>
          <p:cNvPr id="40" name="Picture 39" descr="Weather_Fog_Day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220200" y="4038600"/>
            <a:ext cx="360000" cy="360000"/>
          </a:xfrm>
          <a:prstGeom prst="rect">
            <a:avLst/>
          </a:prstGeom>
        </p:spPr>
      </p:pic>
      <p:pic>
        <p:nvPicPr>
          <p:cNvPr id="41" name="Picture 40" descr="Weather_Overcast_Day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220030" y="7086600"/>
            <a:ext cx="360000" cy="360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52400" y="6248400"/>
            <a:ext cx="8839200" cy="152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 Against</a:t>
            </a:r>
            <a:endParaRPr lang="en-GB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 descr="Shiny_Pokém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1000" y="6553200"/>
            <a:ext cx="304800" cy="304800"/>
          </a:xfrm>
          <a:prstGeom prst="rect">
            <a:avLst/>
          </a:prstGeom>
        </p:spPr>
      </p:pic>
      <p:pic>
        <p:nvPicPr>
          <p:cNvPr id="83" name="Picture 82" descr="Icon_B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200" y="75000"/>
            <a:ext cx="304800" cy="304800"/>
          </a:xfrm>
          <a:prstGeom prst="rect">
            <a:avLst/>
          </a:prstGeom>
        </p:spPr>
      </p:pic>
      <p:pic>
        <p:nvPicPr>
          <p:cNvPr id="84" name="Picture 83" descr="Icon_Dar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6200" y="75000"/>
            <a:ext cx="306000" cy="306000"/>
          </a:xfrm>
          <a:prstGeom prst="rect">
            <a:avLst/>
          </a:prstGeom>
        </p:spPr>
      </p:pic>
      <p:pic>
        <p:nvPicPr>
          <p:cNvPr id="85" name="Picture 84" descr="Icon_Drag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200" y="456000"/>
            <a:ext cx="306000" cy="306000"/>
          </a:xfrm>
          <a:prstGeom prst="rect">
            <a:avLst/>
          </a:prstGeom>
        </p:spPr>
      </p:pic>
      <p:pic>
        <p:nvPicPr>
          <p:cNvPr id="86" name="Picture 85" descr="Icon_Electric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6200" y="456000"/>
            <a:ext cx="306000" cy="306000"/>
          </a:xfrm>
          <a:prstGeom prst="rect">
            <a:avLst/>
          </a:prstGeom>
        </p:spPr>
      </p:pic>
      <p:pic>
        <p:nvPicPr>
          <p:cNvPr id="87" name="Picture 86" descr="Icon_Fairy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200" y="835800"/>
            <a:ext cx="306000" cy="306000"/>
          </a:xfrm>
          <a:prstGeom prst="rect">
            <a:avLst/>
          </a:prstGeom>
        </p:spPr>
      </p:pic>
      <p:pic>
        <p:nvPicPr>
          <p:cNvPr id="88" name="Picture 87" descr="Icon_Fightin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6200" y="837000"/>
            <a:ext cx="306000" cy="306000"/>
          </a:xfrm>
          <a:prstGeom prst="rect">
            <a:avLst/>
          </a:prstGeom>
        </p:spPr>
      </p:pic>
      <p:pic>
        <p:nvPicPr>
          <p:cNvPr id="89" name="Picture 88" descr="Icon_Fir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5200" y="1218000"/>
            <a:ext cx="306000" cy="306000"/>
          </a:xfrm>
          <a:prstGeom prst="rect">
            <a:avLst/>
          </a:prstGeom>
        </p:spPr>
      </p:pic>
      <p:pic>
        <p:nvPicPr>
          <p:cNvPr id="90" name="Picture 89" descr="Icon_Flying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6200" y="1218000"/>
            <a:ext cx="306000" cy="306000"/>
          </a:xfrm>
          <a:prstGeom prst="rect">
            <a:avLst/>
          </a:prstGeom>
        </p:spPr>
      </p:pic>
      <p:pic>
        <p:nvPicPr>
          <p:cNvPr id="91" name="Picture 90" descr="Icon_Ghost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5200" y="1599000"/>
            <a:ext cx="306000" cy="306000"/>
          </a:xfrm>
          <a:prstGeom prst="rect">
            <a:avLst/>
          </a:prstGeom>
        </p:spPr>
      </p:pic>
      <p:pic>
        <p:nvPicPr>
          <p:cNvPr id="92" name="Picture 91" descr="Icon_Grass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76200" y="1599000"/>
            <a:ext cx="306000" cy="306000"/>
          </a:xfrm>
          <a:prstGeom prst="rect">
            <a:avLst/>
          </a:prstGeom>
        </p:spPr>
      </p:pic>
      <p:pic>
        <p:nvPicPr>
          <p:cNvPr id="93" name="Picture 92" descr="Icon_Groun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95200" y="1980000"/>
            <a:ext cx="306000" cy="306000"/>
          </a:xfrm>
          <a:prstGeom prst="rect">
            <a:avLst/>
          </a:prstGeom>
        </p:spPr>
      </p:pic>
      <p:pic>
        <p:nvPicPr>
          <p:cNvPr id="94" name="Picture 93" descr="Icon_Ic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76200" y="1980000"/>
            <a:ext cx="306000" cy="306000"/>
          </a:xfrm>
          <a:prstGeom prst="rect">
            <a:avLst/>
          </a:prstGeom>
        </p:spPr>
      </p:pic>
      <p:pic>
        <p:nvPicPr>
          <p:cNvPr id="95" name="Picture 94" descr="Icon_Normal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95200" y="2361000"/>
            <a:ext cx="306000" cy="306000"/>
          </a:xfrm>
          <a:prstGeom prst="rect">
            <a:avLst/>
          </a:prstGeom>
        </p:spPr>
      </p:pic>
      <p:pic>
        <p:nvPicPr>
          <p:cNvPr id="96" name="Picture 95" descr="Icon_Poison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76200" y="2361000"/>
            <a:ext cx="306000" cy="306000"/>
          </a:xfrm>
          <a:prstGeom prst="rect">
            <a:avLst/>
          </a:prstGeom>
        </p:spPr>
      </p:pic>
      <p:pic>
        <p:nvPicPr>
          <p:cNvPr id="97" name="Picture 96" descr="Icon_Psychic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95200" y="2742000"/>
            <a:ext cx="306000" cy="306000"/>
          </a:xfrm>
          <a:prstGeom prst="rect">
            <a:avLst/>
          </a:prstGeom>
        </p:spPr>
      </p:pic>
      <p:pic>
        <p:nvPicPr>
          <p:cNvPr id="98" name="Picture 97" descr="Icon_Rock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76200" y="2742000"/>
            <a:ext cx="306000" cy="306000"/>
          </a:xfrm>
          <a:prstGeom prst="rect">
            <a:avLst/>
          </a:prstGeom>
        </p:spPr>
      </p:pic>
      <p:pic>
        <p:nvPicPr>
          <p:cNvPr id="99" name="Picture 98" descr="Icon_Stee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95200" y="3123000"/>
            <a:ext cx="306000" cy="306000"/>
          </a:xfrm>
          <a:prstGeom prst="rect">
            <a:avLst/>
          </a:prstGeom>
        </p:spPr>
      </p:pic>
      <p:pic>
        <p:nvPicPr>
          <p:cNvPr id="100" name="Picture 99" descr="Icon_Water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76200" y="3123000"/>
            <a:ext cx="306000" cy="306000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0" y="6934200"/>
            <a:ext cx="914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Writing Temple for Weather </a:t>
            </a:r>
            <a:endParaRPr lang="en-GB" dirty="0"/>
          </a:p>
        </p:txBody>
      </p:sp>
      <p:sp>
        <p:nvSpPr>
          <p:cNvPr id="31" name="Rounded Rectangle 30"/>
          <p:cNvSpPr/>
          <p:nvPr/>
        </p:nvSpPr>
        <p:spPr>
          <a:xfrm>
            <a:off x="152400" y="5029200"/>
            <a:ext cx="8839200" cy="1676400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0" y="5029200"/>
            <a:ext cx="8839200" cy="1219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b="1" u="sng" dirty="0" smtClean="0"/>
              <a:t>?</a:t>
            </a:r>
          </a:p>
          <a:p>
            <a:pPr algn="ctr"/>
            <a:r>
              <a:rPr lang="en-GB" sz="1400" b="1" dirty="0" smtClean="0"/>
              <a:t>Non Boost IV : ?</a:t>
            </a:r>
          </a:p>
          <a:p>
            <a:pPr algn="ctr"/>
            <a:r>
              <a:rPr lang="en-GB" sz="1400" b="1" dirty="0" smtClean="0"/>
              <a:t>Boosted IV : ?</a:t>
            </a:r>
          </a:p>
        </p:txBody>
      </p:sp>
      <p:pic>
        <p:nvPicPr>
          <p:cNvPr id="35" name="Picture 34" descr="Weather_Snow_Day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220200" y="4572000"/>
            <a:ext cx="360000" cy="360000"/>
          </a:xfrm>
          <a:prstGeom prst="rect">
            <a:avLst/>
          </a:prstGeom>
        </p:spPr>
      </p:pic>
      <p:pic>
        <p:nvPicPr>
          <p:cNvPr id="36" name="Picture 35" descr="Weather_Rain_Day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220200" y="5486400"/>
            <a:ext cx="360000" cy="360000"/>
          </a:xfrm>
          <a:prstGeom prst="rect">
            <a:avLst/>
          </a:prstGeom>
        </p:spPr>
      </p:pic>
      <p:pic>
        <p:nvPicPr>
          <p:cNvPr id="37" name="Picture 36" descr="Weather_Windy_Day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220200" y="5105400"/>
            <a:ext cx="360000" cy="360000"/>
          </a:xfrm>
          <a:prstGeom prst="rect">
            <a:avLst/>
          </a:prstGeom>
        </p:spPr>
      </p:pic>
      <p:pic>
        <p:nvPicPr>
          <p:cNvPr id="38" name="Picture 37" descr="Weather_Clear_Day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220200" y="6553200"/>
            <a:ext cx="360000" cy="360000"/>
          </a:xfrm>
          <a:prstGeom prst="rect">
            <a:avLst/>
          </a:prstGeom>
        </p:spPr>
      </p:pic>
      <p:pic>
        <p:nvPicPr>
          <p:cNvPr id="39" name="Picture 38" descr="Weather_Partly_Cloudy_Day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220200" y="6019800"/>
            <a:ext cx="360000" cy="360000"/>
          </a:xfrm>
          <a:prstGeom prst="rect">
            <a:avLst/>
          </a:prstGeom>
        </p:spPr>
      </p:pic>
      <p:pic>
        <p:nvPicPr>
          <p:cNvPr id="40" name="Picture 39" descr="Weather_Fog_Day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220200" y="4038600"/>
            <a:ext cx="360000" cy="360000"/>
          </a:xfrm>
          <a:prstGeom prst="rect">
            <a:avLst/>
          </a:prstGeom>
        </p:spPr>
      </p:pic>
      <p:pic>
        <p:nvPicPr>
          <p:cNvPr id="41" name="Picture 40" descr="Weather_Overcast_Day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220030" y="7086600"/>
            <a:ext cx="360000" cy="3600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52400" y="6248400"/>
            <a:ext cx="8839200" cy="152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 Against</a:t>
            </a:r>
            <a:endParaRPr lang="en-GB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iny_Pokém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1000" y="6553200"/>
            <a:ext cx="304800" cy="304800"/>
          </a:xfrm>
          <a:prstGeom prst="rect">
            <a:avLst/>
          </a:prstGeom>
        </p:spPr>
      </p:pic>
      <p:pic>
        <p:nvPicPr>
          <p:cNvPr id="11" name="Picture 10" descr="Icon_B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200" y="75000"/>
            <a:ext cx="304800" cy="304800"/>
          </a:xfrm>
          <a:prstGeom prst="rect">
            <a:avLst/>
          </a:prstGeom>
        </p:spPr>
      </p:pic>
      <p:pic>
        <p:nvPicPr>
          <p:cNvPr id="12" name="Picture 11" descr="Icon_Dar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6200" y="75000"/>
            <a:ext cx="306000" cy="306000"/>
          </a:xfrm>
          <a:prstGeom prst="rect">
            <a:avLst/>
          </a:prstGeom>
        </p:spPr>
      </p:pic>
      <p:pic>
        <p:nvPicPr>
          <p:cNvPr id="13" name="Picture 12" descr="Icon_Drag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200" y="456000"/>
            <a:ext cx="306000" cy="306000"/>
          </a:xfrm>
          <a:prstGeom prst="rect">
            <a:avLst/>
          </a:prstGeom>
        </p:spPr>
      </p:pic>
      <p:pic>
        <p:nvPicPr>
          <p:cNvPr id="14" name="Picture 13" descr="Icon_Electric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6200" y="456000"/>
            <a:ext cx="306000" cy="306000"/>
          </a:xfrm>
          <a:prstGeom prst="rect">
            <a:avLst/>
          </a:prstGeom>
        </p:spPr>
      </p:pic>
      <p:pic>
        <p:nvPicPr>
          <p:cNvPr id="15" name="Picture 14" descr="Icon_Fairy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200" y="835800"/>
            <a:ext cx="306000" cy="306000"/>
          </a:xfrm>
          <a:prstGeom prst="rect">
            <a:avLst/>
          </a:prstGeom>
        </p:spPr>
      </p:pic>
      <p:pic>
        <p:nvPicPr>
          <p:cNvPr id="16" name="Picture 15" descr="Icon_Fightin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6200" y="837000"/>
            <a:ext cx="306000" cy="306000"/>
          </a:xfrm>
          <a:prstGeom prst="rect">
            <a:avLst/>
          </a:prstGeom>
        </p:spPr>
      </p:pic>
      <p:pic>
        <p:nvPicPr>
          <p:cNvPr id="17" name="Picture 16" descr="Icon_Fir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5200" y="1218000"/>
            <a:ext cx="306000" cy="306000"/>
          </a:xfrm>
          <a:prstGeom prst="rect">
            <a:avLst/>
          </a:prstGeom>
        </p:spPr>
      </p:pic>
      <p:pic>
        <p:nvPicPr>
          <p:cNvPr id="18" name="Picture 17" descr="Icon_Flying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6200" y="1218000"/>
            <a:ext cx="306000" cy="306000"/>
          </a:xfrm>
          <a:prstGeom prst="rect">
            <a:avLst/>
          </a:prstGeom>
        </p:spPr>
      </p:pic>
      <p:pic>
        <p:nvPicPr>
          <p:cNvPr id="19" name="Picture 18" descr="Icon_Ghost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5200" y="1599000"/>
            <a:ext cx="306000" cy="306000"/>
          </a:xfrm>
          <a:prstGeom prst="rect">
            <a:avLst/>
          </a:prstGeom>
        </p:spPr>
      </p:pic>
      <p:pic>
        <p:nvPicPr>
          <p:cNvPr id="20" name="Picture 19" descr="Icon_Grass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76200" y="1599000"/>
            <a:ext cx="306000" cy="306000"/>
          </a:xfrm>
          <a:prstGeom prst="rect">
            <a:avLst/>
          </a:prstGeom>
        </p:spPr>
      </p:pic>
      <p:pic>
        <p:nvPicPr>
          <p:cNvPr id="21" name="Picture 20" descr="Icon_Groun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95200" y="1980000"/>
            <a:ext cx="306000" cy="306000"/>
          </a:xfrm>
          <a:prstGeom prst="rect">
            <a:avLst/>
          </a:prstGeom>
        </p:spPr>
      </p:pic>
      <p:pic>
        <p:nvPicPr>
          <p:cNvPr id="22" name="Picture 21" descr="Icon_Ic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76200" y="1980000"/>
            <a:ext cx="306000" cy="306000"/>
          </a:xfrm>
          <a:prstGeom prst="rect">
            <a:avLst/>
          </a:prstGeom>
        </p:spPr>
      </p:pic>
      <p:pic>
        <p:nvPicPr>
          <p:cNvPr id="23" name="Picture 22" descr="Icon_Normal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95200" y="2361000"/>
            <a:ext cx="306000" cy="306000"/>
          </a:xfrm>
          <a:prstGeom prst="rect">
            <a:avLst/>
          </a:prstGeom>
        </p:spPr>
      </p:pic>
      <p:pic>
        <p:nvPicPr>
          <p:cNvPr id="24" name="Picture 23" descr="Icon_Poison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76200" y="2361000"/>
            <a:ext cx="306000" cy="306000"/>
          </a:xfrm>
          <a:prstGeom prst="rect">
            <a:avLst/>
          </a:prstGeom>
        </p:spPr>
      </p:pic>
      <p:pic>
        <p:nvPicPr>
          <p:cNvPr id="25" name="Picture 24" descr="Icon_Psychic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95200" y="2742000"/>
            <a:ext cx="306000" cy="306000"/>
          </a:xfrm>
          <a:prstGeom prst="rect">
            <a:avLst/>
          </a:prstGeom>
        </p:spPr>
      </p:pic>
      <p:pic>
        <p:nvPicPr>
          <p:cNvPr id="26" name="Picture 25" descr="Icon_Rock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76200" y="2742000"/>
            <a:ext cx="306000" cy="306000"/>
          </a:xfrm>
          <a:prstGeom prst="rect">
            <a:avLst/>
          </a:prstGeom>
        </p:spPr>
      </p:pic>
      <p:pic>
        <p:nvPicPr>
          <p:cNvPr id="27" name="Picture 26" descr="Icon_Stee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95200" y="3123000"/>
            <a:ext cx="306000" cy="306000"/>
          </a:xfrm>
          <a:prstGeom prst="rect">
            <a:avLst/>
          </a:prstGeom>
        </p:spPr>
      </p:pic>
      <p:pic>
        <p:nvPicPr>
          <p:cNvPr id="28" name="Picture 27" descr="Icon_Water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76200" y="3123000"/>
            <a:ext cx="306000" cy="306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6934200"/>
            <a:ext cx="914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Writing Temple for Weather </a:t>
            </a:r>
            <a:endParaRPr lang="en-GB" dirty="0"/>
          </a:p>
        </p:txBody>
      </p:sp>
      <p:pic>
        <p:nvPicPr>
          <p:cNvPr id="32" name="Picture 31" descr="Weather_Snow_Day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220200" y="4572000"/>
            <a:ext cx="360000" cy="360000"/>
          </a:xfrm>
          <a:prstGeom prst="rect">
            <a:avLst/>
          </a:prstGeom>
        </p:spPr>
      </p:pic>
      <p:pic>
        <p:nvPicPr>
          <p:cNvPr id="33" name="Picture 32" descr="Weather_Rain_Day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220200" y="5486400"/>
            <a:ext cx="360000" cy="360000"/>
          </a:xfrm>
          <a:prstGeom prst="rect">
            <a:avLst/>
          </a:prstGeom>
        </p:spPr>
      </p:pic>
      <p:pic>
        <p:nvPicPr>
          <p:cNvPr id="34" name="Picture 33" descr="Weather_Windy_Day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220200" y="5105400"/>
            <a:ext cx="360000" cy="360000"/>
          </a:xfrm>
          <a:prstGeom prst="rect">
            <a:avLst/>
          </a:prstGeom>
        </p:spPr>
      </p:pic>
      <p:pic>
        <p:nvPicPr>
          <p:cNvPr id="35" name="Picture 34" descr="Weather_Clear_Day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220200" y="6553200"/>
            <a:ext cx="360000" cy="360000"/>
          </a:xfrm>
          <a:prstGeom prst="rect">
            <a:avLst/>
          </a:prstGeom>
        </p:spPr>
      </p:pic>
      <p:pic>
        <p:nvPicPr>
          <p:cNvPr id="36" name="Picture 35" descr="Weather_Partly_Cloudy_Day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220200" y="6019800"/>
            <a:ext cx="360000" cy="360000"/>
          </a:xfrm>
          <a:prstGeom prst="rect">
            <a:avLst/>
          </a:prstGeom>
        </p:spPr>
      </p:pic>
      <p:pic>
        <p:nvPicPr>
          <p:cNvPr id="37" name="Picture 36" descr="Weather_Fog_Day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220200" y="4038600"/>
            <a:ext cx="360000" cy="360000"/>
          </a:xfrm>
          <a:prstGeom prst="rect">
            <a:avLst/>
          </a:prstGeom>
        </p:spPr>
      </p:pic>
      <p:pic>
        <p:nvPicPr>
          <p:cNvPr id="38" name="Picture 37" descr="Weather_Overcast_Day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220030" y="7086600"/>
            <a:ext cx="360000" cy="36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589</Words>
  <Application>Microsoft Office PowerPoint</Application>
  <PresentationFormat>On-screen Show (4:3)</PresentationFormat>
  <Paragraphs>187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254</cp:revision>
  <dcterms:created xsi:type="dcterms:W3CDTF">2006-08-16T00:00:00Z</dcterms:created>
  <dcterms:modified xsi:type="dcterms:W3CDTF">2022-11-26T17:28:11Z</dcterms:modified>
</cp:coreProperties>
</file>