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8" r:id="rId3"/>
    <p:sldId id="269" r:id="rId4"/>
    <p:sldId id="270" r:id="rId5"/>
    <p:sldId id="271" r:id="rId6"/>
    <p:sldId id="272" r:id="rId7"/>
    <p:sldId id="267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95" autoAdjust="0"/>
    <p:restoredTop sz="96136" autoAdjust="0"/>
  </p:normalViewPr>
  <p:slideViewPr>
    <p:cSldViewPr>
      <p:cViewPr>
        <p:scale>
          <a:sx n="100" d="100"/>
          <a:sy n="100" d="100"/>
        </p:scale>
        <p:origin x="-91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4F87-1A54-41F5-BA29-ABD4EC936F19}" type="datetimeFigureOut">
              <a:rPr lang="en-US" smtClean="0"/>
              <a:pPr/>
              <a:t>11/29/2022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C091-7218-4FDA-919E-53D1E6AC402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nip Same Side Corner Rectangle 119"/>
          <p:cNvSpPr/>
          <p:nvPr/>
        </p:nvSpPr>
        <p:spPr>
          <a:xfrm>
            <a:off x="152400" y="152400"/>
            <a:ext cx="7315200" cy="7010400"/>
          </a:xfrm>
          <a:prstGeom prst="snip2SameRect">
            <a:avLst>
              <a:gd name="adj1" fmla="val 13653"/>
              <a:gd name="adj2" fmla="val 0"/>
            </a:avLst>
          </a:prstGeom>
          <a:blipFill>
            <a:blip r:embed="rId2"/>
            <a:stretch>
              <a:fillRect/>
            </a:stretch>
          </a:blipFill>
          <a:ln w="381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1066800" y="221159"/>
            <a:ext cx="541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u="sng" dirty="0" smtClean="0"/>
              <a:t>Pokemon GO : Field Research Tasks...</a:t>
            </a:r>
          </a:p>
          <a:p>
            <a:pPr algn="ctr"/>
            <a:r>
              <a:rPr lang="en-GB" sz="2200" b="1" u="sng" dirty="0" smtClean="0"/>
              <a:t>Catching Tasks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04800" y="1143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3200" y="1225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400800" y="1219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1219200"/>
            <a:ext cx="228600" cy="2286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304800" y="21336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3200" y="2215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6400800" y="2209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2209800"/>
            <a:ext cx="228600" cy="228600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304800" y="31242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200" y="3206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400800" y="3200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200400"/>
            <a:ext cx="228600" cy="228600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304800" y="41148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3200" y="4197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400800" y="4191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3" name="Picture 92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4191000"/>
            <a:ext cx="228600" cy="228600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304800" y="51054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3200" y="5187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400800" y="5181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7" name="Picture 96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5181600"/>
            <a:ext cx="228600" cy="228600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304800" y="6096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63200" y="6178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6400800" y="6172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1" name="Picture 10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6172200"/>
            <a:ext cx="228600" cy="228600"/>
          </a:xfrm>
          <a:prstGeom prst="rect">
            <a:avLst/>
          </a:prstGeom>
        </p:spPr>
      </p:pic>
      <p:pic>
        <p:nvPicPr>
          <p:cNvPr id="30" name="Picture 29" descr="Imag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04800"/>
            <a:ext cx="1065124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nip Same Side Corner Rectangle 43"/>
          <p:cNvSpPr/>
          <p:nvPr/>
        </p:nvSpPr>
        <p:spPr>
          <a:xfrm>
            <a:off x="152400" y="152400"/>
            <a:ext cx="7315200" cy="7010400"/>
          </a:xfrm>
          <a:prstGeom prst="snip2SameRect">
            <a:avLst>
              <a:gd name="adj1" fmla="val 13653"/>
              <a:gd name="adj2" fmla="val 0"/>
            </a:avLst>
          </a:prstGeom>
          <a:blipFill>
            <a:blip r:embed="rId2"/>
            <a:stretch>
              <a:fillRect/>
            </a:stretch>
          </a:blipFill>
          <a:ln w="381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066800" y="221159"/>
            <a:ext cx="541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u="sng" dirty="0" smtClean="0"/>
              <a:t>Pokemon GO : Field Research Tasks...</a:t>
            </a:r>
          </a:p>
          <a:p>
            <a:pPr algn="ctr"/>
            <a:r>
              <a:rPr lang="en-GB" sz="2200" b="1" u="sng" dirty="0" smtClean="0"/>
              <a:t>Throwing Tasks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04800" y="1143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CP : 0000 - 0000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3200" y="1225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400800" y="1219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1219200"/>
            <a:ext cx="228600" cy="2286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304800" y="21336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CP : 0000 - 0000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3200" y="2215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0800" y="2209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2209800"/>
            <a:ext cx="228600" cy="22860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04800" y="31242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CP : 0000 - 0000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3200" y="3206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6400800" y="3200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200400"/>
            <a:ext cx="228600" cy="2286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04800" y="41148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CP : 0000 - 0000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3200" y="4197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400800" y="4191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4191000"/>
            <a:ext cx="228600" cy="2286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304800" y="51054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CP : 0000 - 0000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3200" y="5187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400800" y="5181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5181600"/>
            <a:ext cx="228600" cy="2286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304800" y="6096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CP : 0000 - 0000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3200" y="6178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6400800" y="6172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7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6172200"/>
            <a:ext cx="228600" cy="228600"/>
          </a:xfrm>
          <a:prstGeom prst="rect">
            <a:avLst/>
          </a:prstGeom>
        </p:spPr>
      </p:pic>
      <p:pic>
        <p:nvPicPr>
          <p:cNvPr id="30" name="Picture 29" descr="Imag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04800"/>
            <a:ext cx="106512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nip Same Side Corner Rectangle 43"/>
          <p:cNvSpPr/>
          <p:nvPr/>
        </p:nvSpPr>
        <p:spPr>
          <a:xfrm>
            <a:off x="152400" y="152400"/>
            <a:ext cx="7315200" cy="7010400"/>
          </a:xfrm>
          <a:prstGeom prst="snip2SameRect">
            <a:avLst>
              <a:gd name="adj1" fmla="val 13653"/>
              <a:gd name="adj2" fmla="val 0"/>
            </a:avLst>
          </a:prstGeom>
          <a:blipFill>
            <a:blip r:embed="rId2"/>
            <a:stretch>
              <a:fillRect/>
            </a:stretch>
          </a:blipFill>
          <a:ln w="381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066800" y="221159"/>
            <a:ext cx="541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u="sng" dirty="0" smtClean="0"/>
              <a:t>Pokemon GO : Field Research Tasks...</a:t>
            </a:r>
          </a:p>
          <a:p>
            <a:pPr algn="ctr"/>
            <a:r>
              <a:rPr lang="en-GB" sz="2200" b="1" u="sng" dirty="0" smtClean="0"/>
              <a:t>Gym Tasks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04800" y="1143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3200" y="1225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400800" y="1219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1219200"/>
            <a:ext cx="228600" cy="2286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304800" y="21336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3200" y="2215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0800" y="2209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2209800"/>
            <a:ext cx="228600" cy="22860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04800" y="31242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3200" y="3206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6400800" y="3200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200400"/>
            <a:ext cx="228600" cy="2286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04800" y="41148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63200" y="4197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400800" y="4191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4191000"/>
            <a:ext cx="228600" cy="2286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304800" y="51054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3200" y="5187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400800" y="5181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5181600"/>
            <a:ext cx="228600" cy="2286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304800" y="6096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63200" y="6178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6400800" y="6172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7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6172200"/>
            <a:ext cx="228600" cy="228600"/>
          </a:xfrm>
          <a:prstGeom prst="rect">
            <a:avLst/>
          </a:prstGeom>
        </p:spPr>
      </p:pic>
      <p:pic>
        <p:nvPicPr>
          <p:cNvPr id="30" name="Picture 29" descr="Imag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04800"/>
            <a:ext cx="106512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nip Same Side Corner Rectangle 43"/>
          <p:cNvSpPr/>
          <p:nvPr/>
        </p:nvSpPr>
        <p:spPr>
          <a:xfrm>
            <a:off x="152400" y="152400"/>
            <a:ext cx="7315200" cy="7010400"/>
          </a:xfrm>
          <a:prstGeom prst="snip2SameRect">
            <a:avLst>
              <a:gd name="adj1" fmla="val 13653"/>
              <a:gd name="adj2" fmla="val 0"/>
            </a:avLst>
          </a:prstGeom>
          <a:blipFill>
            <a:blip r:embed="rId2"/>
            <a:stretch>
              <a:fillRect/>
            </a:stretch>
          </a:blipFill>
          <a:ln w="381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066800" y="221159"/>
            <a:ext cx="541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u="sng" dirty="0" smtClean="0"/>
              <a:t>Pokemon GO : Field Research Tasks...</a:t>
            </a:r>
          </a:p>
          <a:p>
            <a:pPr algn="ctr"/>
            <a:r>
              <a:rPr lang="en-GB" sz="2200" b="1" u="sng" dirty="0" smtClean="0"/>
              <a:t>Battle Tasks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04800" y="1143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3200" y="1225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400800" y="1219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1219200"/>
            <a:ext cx="228600" cy="2286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304800" y="21336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3200" y="2215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0800" y="2209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2209800"/>
            <a:ext cx="228600" cy="22860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04800" y="31242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3200" y="3206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6400800" y="3200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200400"/>
            <a:ext cx="228600" cy="2286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04800" y="41148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63200" y="4197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400800" y="4191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4191000"/>
            <a:ext cx="228600" cy="2286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304800" y="51054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3200" y="5187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400800" y="5181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5181600"/>
            <a:ext cx="228600" cy="2286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304800" y="6096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63200" y="6178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6400800" y="6172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7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6172200"/>
            <a:ext cx="228600" cy="228600"/>
          </a:xfrm>
          <a:prstGeom prst="rect">
            <a:avLst/>
          </a:prstGeom>
        </p:spPr>
      </p:pic>
      <p:pic>
        <p:nvPicPr>
          <p:cNvPr id="30" name="Picture 29" descr="Imag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04800"/>
            <a:ext cx="106512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nip Same Side Corner Rectangle 43"/>
          <p:cNvSpPr/>
          <p:nvPr/>
        </p:nvSpPr>
        <p:spPr>
          <a:xfrm>
            <a:off x="152400" y="152400"/>
            <a:ext cx="7315200" cy="7010400"/>
          </a:xfrm>
          <a:prstGeom prst="snip2SameRect">
            <a:avLst>
              <a:gd name="adj1" fmla="val 13653"/>
              <a:gd name="adj2" fmla="val 0"/>
            </a:avLst>
          </a:prstGeom>
          <a:blipFill>
            <a:blip r:embed="rId2"/>
            <a:stretch>
              <a:fillRect/>
            </a:stretch>
          </a:blipFill>
          <a:ln w="381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066800" y="221159"/>
            <a:ext cx="541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u="sng" dirty="0" smtClean="0"/>
              <a:t>Pokemon GO : Field Research Tasks...</a:t>
            </a:r>
          </a:p>
          <a:p>
            <a:pPr algn="ctr"/>
            <a:r>
              <a:rPr lang="en-GB" sz="2200" b="1" u="sng" dirty="0" smtClean="0"/>
              <a:t>Raid Tasks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04800" y="1143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3200" y="1225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400800" y="1219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1219200"/>
            <a:ext cx="228600" cy="2286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304800" y="21336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3200" y="2215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0800" y="2209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2209800"/>
            <a:ext cx="228600" cy="22860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04800" y="31242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3200" y="3206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6400800" y="3200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200400"/>
            <a:ext cx="228600" cy="2286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04800" y="41148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63200" y="4197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400800" y="4191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4191000"/>
            <a:ext cx="228600" cy="2286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304800" y="51054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3200" y="5187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400800" y="5181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5181600"/>
            <a:ext cx="228600" cy="2286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304800" y="6096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63200" y="6178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6400800" y="6172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7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6172200"/>
            <a:ext cx="228600" cy="228600"/>
          </a:xfrm>
          <a:prstGeom prst="rect">
            <a:avLst/>
          </a:prstGeom>
        </p:spPr>
      </p:pic>
      <p:pic>
        <p:nvPicPr>
          <p:cNvPr id="30" name="Picture 29" descr="Imag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04800"/>
            <a:ext cx="106512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nip Same Side Corner Rectangle 43"/>
          <p:cNvSpPr/>
          <p:nvPr/>
        </p:nvSpPr>
        <p:spPr>
          <a:xfrm>
            <a:off x="152400" y="152400"/>
            <a:ext cx="7315200" cy="7010400"/>
          </a:xfrm>
          <a:prstGeom prst="snip2SameRect">
            <a:avLst>
              <a:gd name="adj1" fmla="val 13653"/>
              <a:gd name="adj2" fmla="val 0"/>
            </a:avLst>
          </a:prstGeom>
          <a:blipFill>
            <a:blip r:embed="rId2"/>
            <a:stretch>
              <a:fillRect/>
            </a:stretch>
          </a:blipFill>
          <a:ln w="381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066800" y="221159"/>
            <a:ext cx="5410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u="sng" dirty="0" smtClean="0"/>
              <a:t>Pokemon GO : Field Research Tasks...</a:t>
            </a:r>
          </a:p>
          <a:p>
            <a:pPr algn="ctr"/>
            <a:r>
              <a:rPr lang="en-GB" sz="2000" b="1" u="sng" dirty="0" smtClean="0"/>
              <a:t>Hatching Egg’s and Buddy Tasks</a:t>
            </a:r>
            <a:endParaRPr lang="en-GB" sz="2200" b="1" u="sng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304800" y="1143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3200" y="1225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400800" y="1219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1219200"/>
            <a:ext cx="228600" cy="2286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304800" y="21336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3200" y="2215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0800" y="2209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2209800"/>
            <a:ext cx="228600" cy="22860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04800" y="31242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3200" y="3206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6400800" y="3200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200400"/>
            <a:ext cx="228600" cy="2286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04800" y="41148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63200" y="4197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400800" y="4191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4191000"/>
            <a:ext cx="228600" cy="2286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304800" y="51054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3200" y="5187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400800" y="5181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5181600"/>
            <a:ext cx="228600" cy="2286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304800" y="6096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63200" y="6178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6400800" y="6172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7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6172200"/>
            <a:ext cx="228600" cy="228600"/>
          </a:xfrm>
          <a:prstGeom prst="rect">
            <a:avLst/>
          </a:prstGeom>
        </p:spPr>
      </p:pic>
      <p:pic>
        <p:nvPicPr>
          <p:cNvPr id="30" name="Picture 29" descr="Imag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04800"/>
            <a:ext cx="106512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nip Same Side Corner Rectangle 43"/>
          <p:cNvSpPr/>
          <p:nvPr/>
        </p:nvSpPr>
        <p:spPr>
          <a:xfrm>
            <a:off x="152400" y="152400"/>
            <a:ext cx="7315200" cy="7010400"/>
          </a:xfrm>
          <a:prstGeom prst="snip2SameRect">
            <a:avLst>
              <a:gd name="adj1" fmla="val 13653"/>
              <a:gd name="adj2" fmla="val 0"/>
            </a:avLst>
          </a:prstGeom>
          <a:blipFill>
            <a:blip r:embed="rId2"/>
            <a:stretch>
              <a:fillRect/>
            </a:stretch>
          </a:blipFill>
          <a:ln w="381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066800" y="221159"/>
            <a:ext cx="541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u="sng" dirty="0" smtClean="0"/>
              <a:t>Pokemon GO : Field Research Tasks...</a:t>
            </a:r>
          </a:p>
          <a:p>
            <a:pPr algn="ctr"/>
            <a:r>
              <a:rPr lang="en-GB" sz="2200" b="1" u="sng" dirty="0" smtClean="0"/>
              <a:t>Others Tasks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04800" y="1143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3200" y="1225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400800" y="1219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1219200"/>
            <a:ext cx="228600" cy="2286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304800" y="21336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3200" y="2215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0800" y="22098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2209800"/>
            <a:ext cx="228600" cy="22860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04800" y="31242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3200" y="3206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6400800" y="32004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200400"/>
            <a:ext cx="228600" cy="2286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04800" y="41148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63200" y="4197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400800" y="41910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4191000"/>
            <a:ext cx="228600" cy="2286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304800" y="51054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3200" y="5187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400800" y="51816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5181600"/>
            <a:ext cx="228600" cy="2286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304800" y="60960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Non Boosted CP : 0000 , Weather Boosted CP : 0000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63200" y="6178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6400800" y="6172200"/>
            <a:ext cx="756000" cy="75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70" descr="shin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6172200"/>
            <a:ext cx="228600" cy="228600"/>
          </a:xfrm>
          <a:prstGeom prst="rect">
            <a:avLst/>
          </a:prstGeom>
        </p:spPr>
      </p:pic>
      <p:pic>
        <p:nvPicPr>
          <p:cNvPr id="30" name="Picture 29" descr="Imag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04800"/>
            <a:ext cx="106512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23753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13730"/>
            <a:ext cx="756000" cy="756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48400" y="313730"/>
            <a:ext cx="756000" cy="756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shiny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313730"/>
            <a:ext cx="228600" cy="228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2400" y="130433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1386530"/>
            <a:ext cx="756000" cy="756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52400" y="2286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Quest Name</a:t>
            </a:r>
          </a:p>
          <a:p>
            <a:pPr algn="ctr"/>
            <a:r>
              <a:rPr lang="en-GB" b="1" dirty="0" smtClean="0"/>
              <a:t>Encounter : Pokemon Name</a:t>
            </a:r>
          </a:p>
          <a:p>
            <a:pPr algn="ctr"/>
            <a:r>
              <a:rPr lang="en-GB" b="1" dirty="0" smtClean="0"/>
              <a:t>CP : 0000 - 0000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129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Quest Name</a:t>
            </a:r>
          </a:p>
          <a:p>
            <a:pPr algn="ctr"/>
            <a:r>
              <a:rPr lang="en-GB" b="1" dirty="0" smtClean="0"/>
              <a:t>Encounter : Pokemon Name</a:t>
            </a:r>
          </a:p>
          <a:p>
            <a:pPr algn="ctr"/>
            <a:r>
              <a:rPr lang="en-GB" b="1" dirty="0" smtClean="0"/>
              <a:t>CP : 0000 - 0000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2362200"/>
            <a:ext cx="7010400" cy="914400"/>
          </a:xfrm>
          <a:prstGeom prst="roundRect">
            <a:avLst>
              <a:gd name="adj" fmla="val 16958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Quest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Encounter : Pokemon Name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CP : 0000 - 0000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800" y="2444400"/>
            <a:ext cx="756000" cy="756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248400" y="2438400"/>
            <a:ext cx="756000" cy="756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shiny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2438400"/>
            <a:ext cx="228600" cy="228600"/>
          </a:xfrm>
          <a:prstGeom prst="rect">
            <a:avLst/>
          </a:prstGeom>
        </p:spPr>
      </p:pic>
      <p:pic>
        <p:nvPicPr>
          <p:cNvPr id="18" name="Picture 17" descr="Quest Pokemon Re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344" y="552282"/>
            <a:ext cx="290456" cy="285918"/>
          </a:xfrm>
          <a:prstGeom prst="rect">
            <a:avLst/>
          </a:prstGeom>
        </p:spPr>
      </p:pic>
      <p:pic>
        <p:nvPicPr>
          <p:cNvPr id="19" name="Picture 18" descr="Quest Pokemon Re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344" y="1619082"/>
            <a:ext cx="290456" cy="285918"/>
          </a:xfrm>
          <a:prstGeom prst="rect">
            <a:avLst/>
          </a:prstGeom>
        </p:spPr>
      </p:pic>
      <p:pic>
        <p:nvPicPr>
          <p:cNvPr id="20" name="Picture 19" descr="Quest Pokemon Re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5544" y="2685882"/>
            <a:ext cx="290456" cy="285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777</Words>
  <Application>Microsoft Office PowerPoint</Application>
  <PresentationFormat>On-screen Show (4:3)</PresentationFormat>
  <Paragraphs>149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184</cp:revision>
  <dcterms:created xsi:type="dcterms:W3CDTF">2006-08-16T00:00:00Z</dcterms:created>
  <dcterms:modified xsi:type="dcterms:W3CDTF">2022-11-29T12:59:18Z</dcterms:modified>
</cp:coreProperties>
</file>