
<file path=[Content_Types].xml><?xml version="1.0" encoding="utf-8"?>
<Types xmlns="http://schemas.openxmlformats.org/package/2006/content-types"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1BFD"/>
    <a:srgbClr val="0000FF"/>
    <a:srgbClr val="000099"/>
    <a:srgbClr val="1102C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34555" autoAdjust="0"/>
    <p:restoredTop sz="94660" autoAdjust="0"/>
  </p:normalViewPr>
  <p:slideViewPr>
    <p:cSldViewPr>
      <p:cViewPr>
        <p:scale>
          <a:sx n="100" d="100"/>
          <a:sy n="100" d="100"/>
        </p:scale>
        <p:origin x="-1992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12A2A-A146-4201-82DD-5C6762498A91}" type="datetimeFigureOut">
              <a:rPr lang="en-US" smtClean="0"/>
              <a:pPr/>
              <a:t>11/26/2022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C367A-BF06-4D56-9CFF-756A5D9F08F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ounded Rectangle 115"/>
          <p:cNvSpPr/>
          <p:nvPr/>
        </p:nvSpPr>
        <p:spPr>
          <a:xfrm>
            <a:off x="228600" y="228600"/>
            <a:ext cx="4800600" cy="5029200"/>
          </a:xfrm>
          <a:prstGeom prst="roundRect">
            <a:avLst>
              <a:gd name="adj" fmla="val 5802"/>
            </a:avLst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/>
          <p:cNvSpPr/>
          <p:nvPr/>
        </p:nvSpPr>
        <p:spPr>
          <a:xfrm>
            <a:off x="228600" y="228600"/>
            <a:ext cx="4800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 u="sng" dirty="0" smtClean="0">
                <a:solidFill>
                  <a:srgbClr val="A50021"/>
                </a:solidFill>
              </a:rPr>
              <a:t>Arlo</a:t>
            </a:r>
            <a:r>
              <a:rPr lang="en-GB" sz="1400" b="1" u="sng" dirty="0" smtClean="0">
                <a:solidFill>
                  <a:srgbClr val="A50021"/>
                </a:solidFill>
              </a:rPr>
              <a:t> </a:t>
            </a:r>
            <a:r>
              <a:rPr lang="en-GB" sz="1400" b="1" u="sng" dirty="0" smtClean="0">
                <a:solidFill>
                  <a:srgbClr val="A50021"/>
                </a:solidFill>
              </a:rPr>
              <a:t>: Battle Teams</a:t>
            </a:r>
          </a:p>
        </p:txBody>
      </p:sp>
      <p:pic>
        <p:nvPicPr>
          <p:cNvPr id="72" name="Picture 71" descr="Image4.png"/>
          <p:cNvPicPr>
            <a:picLocks noChangeAspect="1"/>
          </p:cNvPicPr>
          <p:nvPr/>
        </p:nvPicPr>
        <p:blipFill>
          <a:blip r:embed="rId3" cstate="print"/>
          <a:srcRect l="5556" t="6667" r="3333" b="5556"/>
          <a:stretch>
            <a:fillRect/>
          </a:stretch>
        </p:blipFill>
        <p:spPr>
          <a:xfrm>
            <a:off x="304800" y="533400"/>
            <a:ext cx="1524000" cy="1524000"/>
          </a:xfrm>
          <a:prstGeom prst="rect">
            <a:avLst/>
          </a:prstGeom>
        </p:spPr>
      </p:pic>
      <p:sp>
        <p:nvSpPr>
          <p:cNvPr id="77" name="Rounded Rectangle 76"/>
          <p:cNvSpPr/>
          <p:nvPr/>
        </p:nvSpPr>
        <p:spPr>
          <a:xfrm>
            <a:off x="1905000" y="609600"/>
            <a:ext cx="1440000" cy="14400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ounded Rectangle 80"/>
          <p:cNvSpPr/>
          <p:nvPr/>
        </p:nvSpPr>
        <p:spPr>
          <a:xfrm>
            <a:off x="1912800" y="2133600"/>
            <a:ext cx="1440000" cy="14400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ounded Rectangle 88"/>
          <p:cNvSpPr/>
          <p:nvPr/>
        </p:nvSpPr>
        <p:spPr>
          <a:xfrm>
            <a:off x="1905000" y="3657600"/>
            <a:ext cx="1440000" cy="14400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ounded Rectangle 89"/>
          <p:cNvSpPr/>
          <p:nvPr/>
        </p:nvSpPr>
        <p:spPr>
          <a:xfrm>
            <a:off x="381000" y="2133600"/>
            <a:ext cx="1440000" cy="14400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ounded Rectangle 92"/>
          <p:cNvSpPr/>
          <p:nvPr/>
        </p:nvSpPr>
        <p:spPr>
          <a:xfrm>
            <a:off x="3436800" y="2133600"/>
            <a:ext cx="1440000" cy="14400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" name="Picture 101" descr="Leader Arlo.png"/>
          <p:cNvPicPr>
            <a:picLocks noChangeAspect="1"/>
          </p:cNvPicPr>
          <p:nvPr/>
        </p:nvPicPr>
        <p:blipFill>
          <a:blip r:embed="rId4"/>
          <a:srcRect b="37509"/>
          <a:stretch>
            <a:fillRect/>
          </a:stretch>
        </p:blipFill>
        <p:spPr>
          <a:xfrm>
            <a:off x="4343400" y="4066433"/>
            <a:ext cx="609600" cy="886567"/>
          </a:xfrm>
          <a:prstGeom prst="rect">
            <a:avLst/>
          </a:prstGeom>
        </p:spPr>
      </p:pic>
      <p:pic>
        <p:nvPicPr>
          <p:cNvPr id="75" name="Picture 74" descr="Image1.png"/>
          <p:cNvPicPr>
            <a:picLocks noChangeAspect="1"/>
          </p:cNvPicPr>
          <p:nvPr/>
        </p:nvPicPr>
        <p:blipFill>
          <a:blip r:embed="rId5" cstate="print"/>
          <a:srcRect l="9167" t="15000" r="9167" b="11666"/>
          <a:stretch>
            <a:fillRect/>
          </a:stretch>
        </p:blipFill>
        <p:spPr>
          <a:xfrm>
            <a:off x="3595255" y="4572000"/>
            <a:ext cx="1357745" cy="60960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905000" y="3327484"/>
            <a:ext cx="1447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/>
              <a:t>2nd</a:t>
            </a:r>
            <a:endParaRPr lang="en-GB" sz="1050" b="1" dirty="0" smtClean="0">
              <a:solidFill>
                <a:srgbClr val="00206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429000" y="3327484"/>
            <a:ext cx="1447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/>
              <a:t>3rd</a:t>
            </a:r>
            <a:endParaRPr lang="en-GB" sz="1050" b="1" dirty="0" smtClean="0">
              <a:solidFill>
                <a:srgbClr val="00206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81000" y="3327484"/>
            <a:ext cx="1447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/>
              <a:t>1st</a:t>
            </a:r>
            <a:endParaRPr lang="en-GB" sz="1050" b="1" dirty="0" smtClean="0">
              <a:solidFill>
                <a:srgbClr val="00206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905000" y="4851484"/>
            <a:ext cx="1447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/>
              <a:t>2nd</a:t>
            </a:r>
            <a:endParaRPr lang="en-GB" sz="1050" b="1" dirty="0" smtClean="0">
              <a:solidFill>
                <a:srgbClr val="00206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905000" y="1803484"/>
            <a:ext cx="1447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/>
              <a:t>2nd</a:t>
            </a:r>
            <a:endParaRPr lang="en-GB" sz="1050" b="1" dirty="0" smtClean="0">
              <a:solidFill>
                <a:srgbClr val="002060"/>
              </a:solidFill>
            </a:endParaRPr>
          </a:p>
        </p:txBody>
      </p:sp>
      <p:pic>
        <p:nvPicPr>
          <p:cNvPr id="124" name="Picture 123" descr="Image5.png"/>
          <p:cNvPicPr>
            <a:picLocks noChangeAspect="1"/>
          </p:cNvPicPr>
          <p:nvPr/>
        </p:nvPicPr>
        <p:blipFill>
          <a:blip r:embed="rId6" cstate="print">
            <a:grayscl/>
          </a:blip>
          <a:srcRect l="5556" t="6667" r="3333" b="5556"/>
          <a:stretch>
            <a:fillRect/>
          </a:stretch>
        </p:blipFill>
        <p:spPr>
          <a:xfrm>
            <a:off x="3429000" y="609600"/>
            <a:ext cx="1524000" cy="1447800"/>
          </a:xfrm>
          <a:prstGeom prst="rect">
            <a:avLst/>
          </a:prstGeom>
        </p:spPr>
      </p:pic>
      <p:pic>
        <p:nvPicPr>
          <p:cNvPr id="136" name="Picture 135" descr="Image3.png"/>
          <p:cNvPicPr>
            <a:picLocks noChangeAspect="1"/>
          </p:cNvPicPr>
          <p:nvPr/>
        </p:nvPicPr>
        <p:blipFill>
          <a:blip r:embed="rId7" cstate="print">
            <a:grayscl/>
          </a:blip>
          <a:srcRect l="5556" t="6667" r="3333" b="5556"/>
          <a:stretch>
            <a:fillRect/>
          </a:stretch>
        </p:blipFill>
        <p:spPr>
          <a:xfrm>
            <a:off x="304800" y="3657600"/>
            <a:ext cx="15240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ounded Rectangle 117"/>
          <p:cNvSpPr/>
          <p:nvPr/>
        </p:nvSpPr>
        <p:spPr>
          <a:xfrm>
            <a:off x="228600" y="228600"/>
            <a:ext cx="4800600" cy="5029200"/>
          </a:xfrm>
          <a:prstGeom prst="roundRect">
            <a:avLst>
              <a:gd name="adj" fmla="val 5802"/>
            </a:avLst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/>
          <p:cNvSpPr/>
          <p:nvPr/>
        </p:nvSpPr>
        <p:spPr>
          <a:xfrm>
            <a:off x="228600" y="228600"/>
            <a:ext cx="4800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 u="sng" dirty="0" smtClean="0">
                <a:solidFill>
                  <a:srgbClr val="A50021"/>
                </a:solidFill>
              </a:rPr>
              <a:t>Cliff </a:t>
            </a:r>
            <a:r>
              <a:rPr lang="en-GB" sz="1400" b="1" u="sng" dirty="0" smtClean="0">
                <a:solidFill>
                  <a:srgbClr val="A50021"/>
                </a:solidFill>
              </a:rPr>
              <a:t>: </a:t>
            </a:r>
            <a:r>
              <a:rPr lang="en-GB" sz="1400" b="1" u="sng" dirty="0" smtClean="0">
                <a:solidFill>
                  <a:srgbClr val="A50021"/>
                </a:solidFill>
              </a:rPr>
              <a:t>Battle Teams</a:t>
            </a:r>
          </a:p>
        </p:txBody>
      </p:sp>
      <p:pic>
        <p:nvPicPr>
          <p:cNvPr id="102" name="Picture 101" descr="Image5.png"/>
          <p:cNvPicPr>
            <a:picLocks noChangeAspect="1"/>
          </p:cNvPicPr>
          <p:nvPr/>
        </p:nvPicPr>
        <p:blipFill>
          <a:blip r:embed="rId3" cstate="print"/>
          <a:srcRect l="5556" t="6667" r="3333" b="5556"/>
          <a:stretch>
            <a:fillRect/>
          </a:stretch>
        </p:blipFill>
        <p:spPr>
          <a:xfrm>
            <a:off x="3429000" y="609600"/>
            <a:ext cx="1524000" cy="1447800"/>
          </a:xfrm>
          <a:prstGeom prst="rect">
            <a:avLst/>
          </a:prstGeom>
        </p:spPr>
      </p:pic>
      <p:sp>
        <p:nvSpPr>
          <p:cNvPr id="103" name="Rounded Rectangle 102"/>
          <p:cNvSpPr/>
          <p:nvPr/>
        </p:nvSpPr>
        <p:spPr>
          <a:xfrm>
            <a:off x="1905000" y="609600"/>
            <a:ext cx="1440000" cy="14400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ounded Rectangle 103"/>
          <p:cNvSpPr/>
          <p:nvPr/>
        </p:nvSpPr>
        <p:spPr>
          <a:xfrm>
            <a:off x="1912800" y="2133600"/>
            <a:ext cx="1440000" cy="14400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ounded Rectangle 104"/>
          <p:cNvSpPr/>
          <p:nvPr/>
        </p:nvSpPr>
        <p:spPr>
          <a:xfrm>
            <a:off x="1905000" y="3657600"/>
            <a:ext cx="1440000" cy="14400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ounded Rectangle 105"/>
          <p:cNvSpPr/>
          <p:nvPr/>
        </p:nvSpPr>
        <p:spPr>
          <a:xfrm>
            <a:off x="381000" y="2133600"/>
            <a:ext cx="1440000" cy="14400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ounded Rectangle 106"/>
          <p:cNvSpPr/>
          <p:nvPr/>
        </p:nvSpPr>
        <p:spPr>
          <a:xfrm>
            <a:off x="3436800" y="2133600"/>
            <a:ext cx="1440000" cy="14400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0" name="Picture 109" descr="Leader Cliff.png"/>
          <p:cNvPicPr>
            <a:picLocks noChangeAspect="1"/>
          </p:cNvPicPr>
          <p:nvPr/>
        </p:nvPicPr>
        <p:blipFill>
          <a:blip r:embed="rId4"/>
          <a:srcRect b="43315"/>
          <a:stretch>
            <a:fillRect/>
          </a:stretch>
        </p:blipFill>
        <p:spPr>
          <a:xfrm>
            <a:off x="4114800" y="3886200"/>
            <a:ext cx="914400" cy="812686"/>
          </a:xfrm>
          <a:prstGeom prst="rect">
            <a:avLst/>
          </a:prstGeom>
        </p:spPr>
      </p:pic>
      <p:pic>
        <p:nvPicPr>
          <p:cNvPr id="111" name="Picture 110" descr="Image1.png"/>
          <p:cNvPicPr>
            <a:picLocks noChangeAspect="1"/>
          </p:cNvPicPr>
          <p:nvPr/>
        </p:nvPicPr>
        <p:blipFill>
          <a:blip r:embed="rId5" cstate="print"/>
          <a:srcRect l="9167" t="15000" r="9167" b="11666"/>
          <a:stretch>
            <a:fillRect/>
          </a:stretch>
        </p:blipFill>
        <p:spPr>
          <a:xfrm>
            <a:off x="3595255" y="4572000"/>
            <a:ext cx="1357745" cy="609600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1905000" y="3327484"/>
            <a:ext cx="1447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/>
              <a:t>2nd</a:t>
            </a:r>
            <a:endParaRPr lang="en-GB" sz="1050" b="1" dirty="0" smtClean="0">
              <a:solidFill>
                <a:srgbClr val="00206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429000" y="3327484"/>
            <a:ext cx="1447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/>
              <a:t>3rd</a:t>
            </a:r>
            <a:endParaRPr lang="en-GB" sz="1050" b="1" dirty="0" smtClean="0">
              <a:solidFill>
                <a:srgbClr val="00206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81000" y="3327484"/>
            <a:ext cx="1447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/>
              <a:t>1st</a:t>
            </a:r>
            <a:endParaRPr lang="en-GB" sz="1050" b="1" dirty="0" smtClean="0">
              <a:solidFill>
                <a:srgbClr val="00206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905000" y="4851484"/>
            <a:ext cx="1447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/>
              <a:t>2nd</a:t>
            </a:r>
            <a:endParaRPr lang="en-GB" sz="1050" b="1" dirty="0" smtClean="0">
              <a:solidFill>
                <a:srgbClr val="00206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905000" y="1803484"/>
            <a:ext cx="1447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/>
              <a:t>2nd</a:t>
            </a:r>
            <a:endParaRPr lang="en-GB" sz="1050" b="1" dirty="0" smtClean="0">
              <a:solidFill>
                <a:srgbClr val="002060"/>
              </a:solidFill>
            </a:endParaRPr>
          </a:p>
        </p:txBody>
      </p:sp>
      <p:pic>
        <p:nvPicPr>
          <p:cNvPr id="117" name="Picture 116" descr="Leader Cliff.png"/>
          <p:cNvPicPr>
            <a:picLocks noChangeAspect="1"/>
          </p:cNvPicPr>
          <p:nvPr/>
        </p:nvPicPr>
        <p:blipFill>
          <a:blip r:embed="rId4"/>
          <a:srcRect t="37205" r="66667" b="43315"/>
          <a:stretch>
            <a:fillRect/>
          </a:stretch>
        </p:blipFill>
        <p:spPr>
          <a:xfrm>
            <a:off x="4114800" y="4419600"/>
            <a:ext cx="304800" cy="279286"/>
          </a:xfrm>
          <a:prstGeom prst="rect">
            <a:avLst/>
          </a:prstGeom>
        </p:spPr>
      </p:pic>
      <p:pic>
        <p:nvPicPr>
          <p:cNvPr id="119" name="Picture 118" descr="Image3.png"/>
          <p:cNvPicPr>
            <a:picLocks noChangeAspect="1"/>
          </p:cNvPicPr>
          <p:nvPr/>
        </p:nvPicPr>
        <p:blipFill>
          <a:blip r:embed="rId6" cstate="print">
            <a:grayscl/>
          </a:blip>
          <a:srcRect l="5556" t="6667" r="3333" b="5556"/>
          <a:stretch>
            <a:fillRect/>
          </a:stretch>
        </p:blipFill>
        <p:spPr>
          <a:xfrm>
            <a:off x="304800" y="3657600"/>
            <a:ext cx="1524000" cy="1524000"/>
          </a:xfrm>
          <a:prstGeom prst="rect">
            <a:avLst/>
          </a:prstGeom>
        </p:spPr>
      </p:pic>
      <p:pic>
        <p:nvPicPr>
          <p:cNvPr id="120" name="Picture 119" descr="Image4.png"/>
          <p:cNvPicPr>
            <a:picLocks noChangeAspect="1"/>
          </p:cNvPicPr>
          <p:nvPr/>
        </p:nvPicPr>
        <p:blipFill>
          <a:blip r:embed="rId7" cstate="print">
            <a:grayscl/>
          </a:blip>
          <a:srcRect l="5556" t="6667" r="3333" b="5556"/>
          <a:stretch>
            <a:fillRect/>
          </a:stretch>
        </p:blipFill>
        <p:spPr>
          <a:xfrm>
            <a:off x="304800" y="533400"/>
            <a:ext cx="15240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>
          <a:xfrm>
            <a:off x="228600" y="228600"/>
            <a:ext cx="4800600" cy="5029200"/>
          </a:xfrm>
          <a:prstGeom prst="roundRect">
            <a:avLst>
              <a:gd name="adj" fmla="val 5802"/>
            </a:avLst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228600" y="228600"/>
            <a:ext cx="4800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 u="sng" dirty="0" smtClean="0">
                <a:solidFill>
                  <a:srgbClr val="A50021"/>
                </a:solidFill>
              </a:rPr>
              <a:t>Sierra</a:t>
            </a:r>
            <a:r>
              <a:rPr lang="en-GB" sz="1400" b="1" u="sng" dirty="0" smtClean="0">
                <a:solidFill>
                  <a:srgbClr val="A50021"/>
                </a:solidFill>
              </a:rPr>
              <a:t> </a:t>
            </a:r>
            <a:r>
              <a:rPr lang="en-GB" sz="1400" b="1" u="sng" dirty="0" smtClean="0">
                <a:solidFill>
                  <a:srgbClr val="A50021"/>
                </a:solidFill>
              </a:rPr>
              <a:t>: Battle Teams</a:t>
            </a:r>
          </a:p>
        </p:txBody>
      </p:sp>
      <p:pic>
        <p:nvPicPr>
          <p:cNvPr id="66" name="Picture 65" descr="Image3.png"/>
          <p:cNvPicPr>
            <a:picLocks noChangeAspect="1"/>
          </p:cNvPicPr>
          <p:nvPr/>
        </p:nvPicPr>
        <p:blipFill>
          <a:blip r:embed="rId3" cstate="print"/>
          <a:srcRect l="5556" t="6667" r="3333" b="5556"/>
          <a:stretch>
            <a:fillRect/>
          </a:stretch>
        </p:blipFill>
        <p:spPr>
          <a:xfrm>
            <a:off x="304800" y="3657600"/>
            <a:ext cx="1524000" cy="1524000"/>
          </a:xfrm>
          <a:prstGeom prst="rect">
            <a:avLst/>
          </a:prstGeom>
        </p:spPr>
      </p:pic>
      <p:sp>
        <p:nvSpPr>
          <p:cNvPr id="68" name="Rounded Rectangle 67"/>
          <p:cNvSpPr/>
          <p:nvPr/>
        </p:nvSpPr>
        <p:spPr>
          <a:xfrm>
            <a:off x="1905000" y="609600"/>
            <a:ext cx="1440000" cy="14400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ounded Rectangle 68"/>
          <p:cNvSpPr/>
          <p:nvPr/>
        </p:nvSpPr>
        <p:spPr>
          <a:xfrm>
            <a:off x="1912800" y="2133600"/>
            <a:ext cx="1440000" cy="14400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ounded Rectangle 69"/>
          <p:cNvSpPr/>
          <p:nvPr/>
        </p:nvSpPr>
        <p:spPr>
          <a:xfrm>
            <a:off x="1905000" y="3657600"/>
            <a:ext cx="1440000" cy="14400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ounded Rectangle 70"/>
          <p:cNvSpPr/>
          <p:nvPr/>
        </p:nvSpPr>
        <p:spPr>
          <a:xfrm>
            <a:off x="381000" y="2133600"/>
            <a:ext cx="1440000" cy="14400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ounded Rectangle 71"/>
          <p:cNvSpPr/>
          <p:nvPr/>
        </p:nvSpPr>
        <p:spPr>
          <a:xfrm>
            <a:off x="3436800" y="2133600"/>
            <a:ext cx="1440000" cy="14400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3" name="Picture 72" descr="Leader Sierra.png"/>
          <p:cNvPicPr>
            <a:picLocks noChangeAspect="1"/>
          </p:cNvPicPr>
          <p:nvPr/>
        </p:nvPicPr>
        <p:blipFill>
          <a:blip r:embed="rId4"/>
          <a:srcRect b="49213"/>
          <a:stretch>
            <a:fillRect/>
          </a:stretch>
        </p:blipFill>
        <p:spPr>
          <a:xfrm>
            <a:off x="4343400" y="4015146"/>
            <a:ext cx="609600" cy="709254"/>
          </a:xfrm>
          <a:prstGeom prst="rect">
            <a:avLst/>
          </a:prstGeom>
        </p:spPr>
      </p:pic>
      <p:pic>
        <p:nvPicPr>
          <p:cNvPr id="76" name="Picture 75" descr="Image1.png"/>
          <p:cNvPicPr>
            <a:picLocks noChangeAspect="1"/>
          </p:cNvPicPr>
          <p:nvPr/>
        </p:nvPicPr>
        <p:blipFill>
          <a:blip r:embed="rId5" cstate="print"/>
          <a:srcRect l="9167" t="15000" r="9167" b="11666"/>
          <a:stretch>
            <a:fillRect/>
          </a:stretch>
        </p:blipFill>
        <p:spPr>
          <a:xfrm>
            <a:off x="3595255" y="4572000"/>
            <a:ext cx="1357745" cy="60960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1905000" y="3327484"/>
            <a:ext cx="1447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/>
              <a:t>2nd</a:t>
            </a:r>
            <a:endParaRPr lang="en-GB" sz="1050" b="1" dirty="0" smtClean="0">
              <a:solidFill>
                <a:srgbClr val="00206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429000" y="3327484"/>
            <a:ext cx="1447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/>
              <a:t>3rd</a:t>
            </a:r>
            <a:endParaRPr lang="en-GB" sz="1050" b="1" dirty="0" smtClean="0">
              <a:solidFill>
                <a:srgbClr val="00206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1000" y="3327484"/>
            <a:ext cx="1447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/>
              <a:t>1st</a:t>
            </a:r>
            <a:endParaRPr lang="en-GB" sz="1050" b="1" dirty="0" smtClean="0">
              <a:solidFill>
                <a:srgbClr val="00206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905000" y="4851484"/>
            <a:ext cx="1447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/>
              <a:t>2nd</a:t>
            </a:r>
            <a:endParaRPr lang="en-GB" sz="1050" b="1" dirty="0" smtClean="0">
              <a:solidFill>
                <a:srgbClr val="00206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905000" y="1803484"/>
            <a:ext cx="1447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/>
              <a:t>2nd</a:t>
            </a:r>
            <a:endParaRPr lang="en-GB" sz="1050" b="1" dirty="0" smtClean="0">
              <a:solidFill>
                <a:srgbClr val="002060"/>
              </a:solidFill>
            </a:endParaRPr>
          </a:p>
        </p:txBody>
      </p:sp>
      <p:pic>
        <p:nvPicPr>
          <p:cNvPr id="82" name="Picture 81" descr="Image4.png"/>
          <p:cNvPicPr>
            <a:picLocks noChangeAspect="1"/>
          </p:cNvPicPr>
          <p:nvPr/>
        </p:nvPicPr>
        <p:blipFill>
          <a:blip r:embed="rId6" cstate="print">
            <a:grayscl/>
          </a:blip>
          <a:srcRect l="5556" t="6667" r="3333" b="5556"/>
          <a:stretch>
            <a:fillRect/>
          </a:stretch>
        </p:blipFill>
        <p:spPr>
          <a:xfrm>
            <a:off x="304800" y="533400"/>
            <a:ext cx="1524000" cy="1524000"/>
          </a:xfrm>
          <a:prstGeom prst="rect">
            <a:avLst/>
          </a:prstGeom>
        </p:spPr>
      </p:pic>
      <p:pic>
        <p:nvPicPr>
          <p:cNvPr id="83" name="Picture 82" descr="Image5.png"/>
          <p:cNvPicPr>
            <a:picLocks noChangeAspect="1"/>
          </p:cNvPicPr>
          <p:nvPr/>
        </p:nvPicPr>
        <p:blipFill>
          <a:blip r:embed="rId7" cstate="print">
            <a:grayscl/>
          </a:blip>
          <a:srcRect l="5556" t="6667" r="3333" b="5556"/>
          <a:stretch>
            <a:fillRect/>
          </a:stretch>
        </p:blipFill>
        <p:spPr>
          <a:xfrm>
            <a:off x="3429000" y="609600"/>
            <a:ext cx="15240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" y="228600"/>
            <a:ext cx="4800600" cy="5029200"/>
          </a:xfrm>
          <a:prstGeom prst="roundRect">
            <a:avLst>
              <a:gd name="adj" fmla="val 5802"/>
            </a:avLst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28600" y="228600"/>
            <a:ext cx="4800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 u="sng" dirty="0" smtClean="0">
                <a:solidFill>
                  <a:srgbClr val="A50021"/>
                </a:solidFill>
              </a:rPr>
              <a:t>Giovanni</a:t>
            </a:r>
            <a:r>
              <a:rPr lang="en-GB" sz="1400" b="1" u="sng" dirty="0" smtClean="0">
                <a:solidFill>
                  <a:srgbClr val="A50021"/>
                </a:solidFill>
              </a:rPr>
              <a:t> </a:t>
            </a:r>
            <a:r>
              <a:rPr lang="en-GB" sz="1400" b="1" u="sng" dirty="0" smtClean="0">
                <a:solidFill>
                  <a:srgbClr val="A50021"/>
                </a:solidFill>
              </a:rPr>
              <a:t>: Battle Teams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05000" y="609600"/>
            <a:ext cx="1440000" cy="14400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1912800" y="2133600"/>
            <a:ext cx="1440000" cy="14400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1905000" y="3657600"/>
            <a:ext cx="1440000" cy="14400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381000" y="2133600"/>
            <a:ext cx="1440000" cy="14400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3436800" y="2133600"/>
            <a:ext cx="1440000" cy="14400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905000" y="3327484"/>
            <a:ext cx="1447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>
                <a:solidFill>
                  <a:srgbClr val="FF0000"/>
                </a:solidFill>
              </a:rPr>
              <a:t>2nd</a:t>
            </a:r>
            <a:endParaRPr lang="en-GB" sz="1050" b="1" dirty="0" smtClean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29000" y="3327484"/>
            <a:ext cx="1447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>
                <a:solidFill>
                  <a:srgbClr val="FF0000"/>
                </a:solidFill>
              </a:rPr>
              <a:t>3rd</a:t>
            </a:r>
            <a:endParaRPr lang="en-GB" sz="1050" b="1" dirty="0" smtClean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" y="3327484"/>
            <a:ext cx="1447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>
                <a:solidFill>
                  <a:srgbClr val="FF0000"/>
                </a:solidFill>
              </a:rPr>
              <a:t>1st</a:t>
            </a:r>
            <a:endParaRPr lang="en-GB" sz="1050" b="1" dirty="0" smtClean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05000" y="4851484"/>
            <a:ext cx="1447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>
                <a:solidFill>
                  <a:srgbClr val="FF0000"/>
                </a:solidFill>
              </a:rPr>
              <a:t>2nd</a:t>
            </a:r>
            <a:endParaRPr lang="en-GB" sz="1050" b="1" dirty="0" smtClean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05000" y="1803484"/>
            <a:ext cx="1447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>
                <a:solidFill>
                  <a:srgbClr val="FF0000"/>
                </a:solidFill>
              </a:rPr>
              <a:t>2nd</a:t>
            </a:r>
            <a:endParaRPr lang="en-GB" sz="1050" b="1" dirty="0" smtClean="0">
              <a:solidFill>
                <a:srgbClr val="FF0000"/>
              </a:solidFill>
            </a:endParaRPr>
          </a:p>
        </p:txBody>
      </p:sp>
      <p:pic>
        <p:nvPicPr>
          <p:cNvPr id="21" name="Picture 20" descr="Giovanni.png"/>
          <p:cNvPicPr>
            <a:picLocks noChangeAspect="1"/>
          </p:cNvPicPr>
          <p:nvPr/>
        </p:nvPicPr>
        <p:blipFill>
          <a:blip r:embed="rId3"/>
          <a:srcRect b="37017"/>
          <a:stretch>
            <a:fillRect/>
          </a:stretch>
        </p:blipFill>
        <p:spPr>
          <a:xfrm>
            <a:off x="4419600" y="3886200"/>
            <a:ext cx="438211" cy="762000"/>
          </a:xfrm>
          <a:prstGeom prst="rect">
            <a:avLst/>
          </a:prstGeom>
        </p:spPr>
      </p:pic>
      <p:pic>
        <p:nvPicPr>
          <p:cNvPr id="13" name="Picture 12" descr="Image1.png"/>
          <p:cNvPicPr>
            <a:picLocks noChangeAspect="1"/>
          </p:cNvPicPr>
          <p:nvPr/>
        </p:nvPicPr>
        <p:blipFill>
          <a:blip r:embed="rId4" cstate="print"/>
          <a:srcRect l="9167" t="15000" r="9167" b="11666"/>
          <a:stretch>
            <a:fillRect/>
          </a:stretch>
        </p:blipFill>
        <p:spPr>
          <a:xfrm>
            <a:off x="3595255" y="4572000"/>
            <a:ext cx="1357745" cy="6096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dpi="0" rotWithShape="0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36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Retro John</dc:creator>
  <cp:lastModifiedBy>Retro John</cp:lastModifiedBy>
  <cp:revision>33</cp:revision>
  <dcterms:created xsi:type="dcterms:W3CDTF">2006-08-16T00:00:00Z</dcterms:created>
  <dcterms:modified xsi:type="dcterms:W3CDTF">2022-11-26T17:04:10Z</dcterms:modified>
</cp:coreProperties>
</file>